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6" r:id="rId1"/>
  </p:sldMasterIdLst>
  <p:notesMasterIdLst>
    <p:notesMasterId r:id="rId54"/>
  </p:notesMasterIdLst>
  <p:sldIdLst>
    <p:sldId id="256" r:id="rId2"/>
    <p:sldId id="778" r:id="rId3"/>
    <p:sldId id="779" r:id="rId4"/>
    <p:sldId id="2367" r:id="rId5"/>
    <p:sldId id="258" r:id="rId6"/>
    <p:sldId id="2053" r:id="rId7"/>
    <p:sldId id="758" r:id="rId8"/>
    <p:sldId id="759" r:id="rId9"/>
    <p:sldId id="2054" r:id="rId10"/>
    <p:sldId id="780" r:id="rId11"/>
    <p:sldId id="2356" r:id="rId12"/>
    <p:sldId id="2358" r:id="rId13"/>
    <p:sldId id="2368" r:id="rId14"/>
    <p:sldId id="2371" r:id="rId15"/>
    <p:sldId id="2374" r:id="rId16"/>
    <p:sldId id="2372" r:id="rId17"/>
    <p:sldId id="2373" r:id="rId18"/>
    <p:sldId id="909" r:id="rId19"/>
    <p:sldId id="915" r:id="rId20"/>
    <p:sldId id="2375" r:id="rId21"/>
    <p:sldId id="1121" r:id="rId22"/>
    <p:sldId id="2314" r:id="rId23"/>
    <p:sldId id="2376" r:id="rId24"/>
    <p:sldId id="2377" r:id="rId25"/>
    <p:sldId id="2382" r:id="rId26"/>
    <p:sldId id="264" r:id="rId27"/>
    <p:sldId id="2378" r:id="rId28"/>
    <p:sldId id="2379" r:id="rId29"/>
    <p:sldId id="302" r:id="rId30"/>
    <p:sldId id="303" r:id="rId31"/>
    <p:sldId id="2380" r:id="rId32"/>
    <p:sldId id="304" r:id="rId33"/>
    <p:sldId id="2383" r:id="rId34"/>
    <p:sldId id="2038" r:id="rId35"/>
    <p:sldId id="800" r:id="rId36"/>
    <p:sldId id="789" r:id="rId37"/>
    <p:sldId id="267" r:id="rId38"/>
    <p:sldId id="268" r:id="rId39"/>
    <p:sldId id="269" r:id="rId40"/>
    <p:sldId id="270" r:id="rId41"/>
    <p:sldId id="271" r:id="rId42"/>
    <p:sldId id="2362" r:id="rId43"/>
    <p:sldId id="1818" r:id="rId44"/>
    <p:sldId id="624" r:id="rId45"/>
    <p:sldId id="625" r:id="rId46"/>
    <p:sldId id="626" r:id="rId47"/>
    <p:sldId id="627" r:id="rId48"/>
    <p:sldId id="628" r:id="rId49"/>
    <p:sldId id="630" r:id="rId50"/>
    <p:sldId id="643" r:id="rId51"/>
    <p:sldId id="2146" r:id="rId52"/>
    <p:sldId id="645" r:id="rId5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839">
          <p15:clr>
            <a:srgbClr val="A4A3A4"/>
          </p15:clr>
        </p15:guide>
        <p15:guide id="3" orient="horz" pos="116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223B"/>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09" autoAdjust="0"/>
    <p:restoredTop sz="65075" autoAdjust="0"/>
  </p:normalViewPr>
  <p:slideViewPr>
    <p:cSldViewPr snapToGrid="0">
      <p:cViewPr varScale="1">
        <p:scale>
          <a:sx n="74" d="100"/>
          <a:sy n="74" d="100"/>
        </p:scale>
        <p:origin x="1834" y="43"/>
      </p:cViewPr>
      <p:guideLst>
        <p:guide orient="horz" pos="1620"/>
        <p:guide pos="839"/>
        <p:guide orient="horz" pos="116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27" name="Google Shape;527;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a:p>
          <a:p>
            <a:pPr marL="0" marR="0" lvl="0" indent="0" algn="l" rtl="0">
              <a:lnSpc>
                <a:spcPct val="100000"/>
              </a:lnSpc>
              <a:spcBef>
                <a:spcPts val="360"/>
              </a:spcBef>
              <a:spcAft>
                <a:spcPts val="0"/>
              </a:spcAft>
              <a:buSzPts val="1100"/>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360"/>
              </a:spcBef>
              <a:spcAft>
                <a:spcPts val="0"/>
              </a:spcAft>
              <a:buSzPts val="1100"/>
              <a:buNone/>
            </a:pPr>
            <a:endParaRPr sz="1200" b="0" i="0" u="none" strike="noStrike" cap="none">
              <a:solidFill>
                <a:schemeClr val="dk1"/>
              </a:solidFill>
              <a:latin typeface="Calibri"/>
              <a:ea typeface="Calibri"/>
              <a:cs typeface="Calibri"/>
              <a:sym typeface="Calibri"/>
            </a:endParaRPr>
          </a:p>
        </p:txBody>
      </p:sp>
      <p:sp>
        <p:nvSpPr>
          <p:cNvPr id="528" name="Google Shape;528;p1:notes"/>
          <p:cNvSpPr txBox="1">
            <a:spLocks noGrp="1"/>
          </p:cNvSpPr>
          <p:nvPr>
            <p:ph type="sldNum" idx="12"/>
          </p:nvPr>
        </p:nvSpPr>
        <p:spPr>
          <a:xfrm>
            <a:off x="3884613" y="8685214"/>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7306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AFC4875-4F74-C340-A5D9-364C8022CCDD}" type="slidenum">
              <a:rPr lang="en-US" altLang="en-US" smtClean="0"/>
              <a:pPr>
                <a:defRPr/>
              </a:pPr>
              <a:t>22</a:t>
            </a:fld>
            <a:endParaRPr lang="en-US" altLang="en-US"/>
          </a:p>
        </p:txBody>
      </p:sp>
    </p:spTree>
    <p:extLst>
      <p:ext uri="{BB962C8B-B14F-4D97-AF65-F5344CB8AC3E}">
        <p14:creationId xmlns:p14="http://schemas.microsoft.com/office/powerpoint/2010/main" val="4072068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23</a:t>
            </a:fld>
            <a:endParaRPr lang="en-US"/>
          </a:p>
        </p:txBody>
      </p:sp>
    </p:spTree>
    <p:extLst>
      <p:ext uri="{BB962C8B-B14F-4D97-AF65-F5344CB8AC3E}">
        <p14:creationId xmlns:p14="http://schemas.microsoft.com/office/powerpoint/2010/main" val="1520564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24</a:t>
            </a:fld>
            <a:endParaRPr lang="en-US"/>
          </a:p>
        </p:txBody>
      </p:sp>
    </p:spTree>
    <p:extLst>
      <p:ext uri="{BB962C8B-B14F-4D97-AF65-F5344CB8AC3E}">
        <p14:creationId xmlns:p14="http://schemas.microsoft.com/office/powerpoint/2010/main" val="1733295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25</a:t>
            </a:fld>
            <a:endParaRPr lang="en-US"/>
          </a:p>
        </p:txBody>
      </p:sp>
    </p:spTree>
    <p:extLst>
      <p:ext uri="{BB962C8B-B14F-4D97-AF65-F5344CB8AC3E}">
        <p14:creationId xmlns:p14="http://schemas.microsoft.com/office/powerpoint/2010/main" val="3770275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058478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674994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667697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518475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4700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sz="quarter" idx="5"/>
          </p:nvPr>
        </p:nvSpPr>
        <p:spPr/>
        <p:txBody>
          <a:bodyPr/>
          <a:lstStyle/>
          <a:p>
            <a:pPr>
              <a:defRPr/>
            </a:pPr>
            <a:fld id="{CAFC4875-4F74-C340-A5D9-364C8022CCDD}" type="slidenum">
              <a:rPr lang="en-US" altLang="en-US" smtClean="0"/>
              <a:pPr>
                <a:defRPr/>
              </a:pPr>
              <a:t>6</a:t>
            </a:fld>
            <a:endParaRPr lang="en-US" altLang="en-US" dirty="0"/>
          </a:p>
        </p:txBody>
      </p:sp>
    </p:spTree>
    <p:extLst>
      <p:ext uri="{BB962C8B-B14F-4D97-AF65-F5344CB8AC3E}">
        <p14:creationId xmlns:p14="http://schemas.microsoft.com/office/powerpoint/2010/main" val="251959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33</a:t>
            </a:fld>
            <a:endParaRPr lang="en-US"/>
          </a:p>
        </p:txBody>
      </p:sp>
    </p:spTree>
    <p:extLst>
      <p:ext uri="{BB962C8B-B14F-4D97-AF65-F5344CB8AC3E}">
        <p14:creationId xmlns:p14="http://schemas.microsoft.com/office/powerpoint/2010/main" val="24387041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7" name="Shape 6497"/>
          <p:cNvSpPr>
            <a:spLocks noGrp="1" noRot="1" noChangeAspect="1"/>
          </p:cNvSpPr>
          <p:nvPr>
            <p:ph type="sldImg"/>
          </p:nvPr>
        </p:nvSpPr>
        <p:spPr>
          <a:xfrm>
            <a:off x="457200" y="720725"/>
            <a:ext cx="6400800" cy="3600450"/>
          </a:xfrm>
          <a:prstGeom prst="rect">
            <a:avLst/>
          </a:prstGeom>
        </p:spPr>
        <p:txBody>
          <a:bodyPr/>
          <a:lstStyle/>
          <a:p>
            <a:endParaRPr/>
          </a:p>
        </p:txBody>
      </p:sp>
      <p:sp>
        <p:nvSpPr>
          <p:cNvPr id="6498" name="Shape 6498"/>
          <p:cNvSpPr>
            <a:spLocks noGrp="1"/>
          </p:cNvSpPr>
          <p:nvPr>
            <p:ph type="body" sz="quarter" idx="1"/>
          </p:nvPr>
        </p:nvSpPr>
        <p:spPr>
          <a:prstGeom prst="rect">
            <a:avLst/>
          </a:prstGeom>
        </p:spPr>
        <p:txBody>
          <a:bodyPr/>
          <a:lstStyle/>
          <a:p>
            <a:pPr defTabSz="966612">
              <a:defRPr sz="1200"/>
            </a:pPr>
            <a:endParaRPr sz="1500" dirty="0"/>
          </a:p>
        </p:txBody>
      </p:sp>
    </p:spTree>
    <p:extLst>
      <p:ext uri="{BB962C8B-B14F-4D97-AF65-F5344CB8AC3E}">
        <p14:creationId xmlns:p14="http://schemas.microsoft.com/office/powerpoint/2010/main" val="3050624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AFC4875-4F74-C340-A5D9-364C8022CCDD}" type="slidenum">
              <a:rPr lang="en-US" altLang="en-US" smtClean="0"/>
              <a:pPr>
                <a:defRPr/>
              </a:pPr>
              <a:t>43</a:t>
            </a:fld>
            <a:endParaRPr lang="en-US" altLang="en-US"/>
          </a:p>
        </p:txBody>
      </p:sp>
    </p:spTree>
    <p:extLst>
      <p:ext uri="{BB962C8B-B14F-4D97-AF65-F5344CB8AC3E}">
        <p14:creationId xmlns:p14="http://schemas.microsoft.com/office/powerpoint/2010/main" val="39581455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44</a:t>
            </a:fld>
            <a:endParaRPr lang="en-US"/>
          </a:p>
        </p:txBody>
      </p:sp>
    </p:spTree>
    <p:extLst>
      <p:ext uri="{BB962C8B-B14F-4D97-AF65-F5344CB8AC3E}">
        <p14:creationId xmlns:p14="http://schemas.microsoft.com/office/powerpoint/2010/main" val="25166391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2E7B93-157C-CF42-8CC4-55C7B652A685}"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719194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defTabSz="644295">
              <a:defRPr/>
            </a:pPr>
            <a:endParaRPr lang="en-US" dirty="0"/>
          </a:p>
        </p:txBody>
      </p:sp>
      <p:sp>
        <p:nvSpPr>
          <p:cNvPr id="4" name="Slide Number Placeholder 3"/>
          <p:cNvSpPr>
            <a:spLocks noGrp="1"/>
          </p:cNvSpPr>
          <p:nvPr>
            <p:ph type="sldNum" sz="quarter" idx="10"/>
          </p:nvPr>
        </p:nvSpPr>
        <p:spPr>
          <a:xfrm>
            <a:off x="4143587" y="9119474"/>
            <a:ext cx="3169920" cy="480060"/>
          </a:xfrm>
          <a:prstGeom prst="rect">
            <a:avLst/>
          </a:prstGeom>
        </p:spPr>
        <p:txBody>
          <a:bodyPr/>
          <a:lstStyle/>
          <a:p>
            <a:fld id="{753E8932-7A25-5240-B9BA-D3C5466B7FBD}" type="slidenum">
              <a:rPr lang="en-US" smtClean="0"/>
              <a:pPr/>
              <a:t>7</a:t>
            </a:fld>
            <a:endParaRPr lang="en-US"/>
          </a:p>
        </p:txBody>
      </p:sp>
    </p:spTree>
    <p:extLst>
      <p:ext uri="{BB962C8B-B14F-4D97-AF65-F5344CB8AC3E}">
        <p14:creationId xmlns:p14="http://schemas.microsoft.com/office/powerpoint/2010/main" val="13764246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46</a:t>
            </a:fld>
            <a:endParaRPr lang="en-US"/>
          </a:p>
        </p:txBody>
      </p:sp>
    </p:spTree>
    <p:extLst>
      <p:ext uri="{BB962C8B-B14F-4D97-AF65-F5344CB8AC3E}">
        <p14:creationId xmlns:p14="http://schemas.microsoft.com/office/powerpoint/2010/main" val="19089236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157845-340D-4AE5-91CC-C3BA37E55305}" type="slidenum">
              <a:rPr lang="en-US" smtClean="0"/>
              <a:t>47</a:t>
            </a:fld>
            <a:endParaRPr lang="en-US"/>
          </a:p>
        </p:txBody>
      </p:sp>
    </p:spTree>
    <p:extLst>
      <p:ext uri="{BB962C8B-B14F-4D97-AF65-F5344CB8AC3E}">
        <p14:creationId xmlns:p14="http://schemas.microsoft.com/office/powerpoint/2010/main" val="2399049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157845-340D-4AE5-91CC-C3BA37E55305}" type="slidenum">
              <a:rPr lang="en-US" smtClean="0"/>
              <a:t>48</a:t>
            </a:fld>
            <a:endParaRPr lang="en-US"/>
          </a:p>
        </p:txBody>
      </p:sp>
    </p:spTree>
    <p:extLst>
      <p:ext uri="{BB962C8B-B14F-4D97-AF65-F5344CB8AC3E}">
        <p14:creationId xmlns:p14="http://schemas.microsoft.com/office/powerpoint/2010/main" val="12860600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157845-340D-4AE5-91CC-C3BA37E55305}" type="slidenum">
              <a:rPr lang="en-US" smtClean="0"/>
              <a:t>49</a:t>
            </a:fld>
            <a:endParaRPr lang="en-US"/>
          </a:p>
        </p:txBody>
      </p:sp>
    </p:spTree>
    <p:extLst>
      <p:ext uri="{BB962C8B-B14F-4D97-AF65-F5344CB8AC3E}">
        <p14:creationId xmlns:p14="http://schemas.microsoft.com/office/powerpoint/2010/main" val="23616556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50</a:t>
            </a:fld>
            <a:endParaRPr lang="en-US"/>
          </a:p>
        </p:txBody>
      </p:sp>
    </p:spTree>
    <p:extLst>
      <p:ext uri="{BB962C8B-B14F-4D97-AF65-F5344CB8AC3E}">
        <p14:creationId xmlns:p14="http://schemas.microsoft.com/office/powerpoint/2010/main" val="26373778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2800" dirty="0">
              <a:solidFill>
                <a:schemeClr val="tx1"/>
              </a:solidFill>
            </a:endParaRPr>
          </a:p>
        </p:txBody>
      </p:sp>
      <p:sp>
        <p:nvSpPr>
          <p:cNvPr id="4" name="Slide Number Placeholder 3"/>
          <p:cNvSpPr>
            <a:spLocks noGrp="1"/>
          </p:cNvSpPr>
          <p:nvPr>
            <p:ph type="sldNum" sz="quarter" idx="10"/>
          </p:nvPr>
        </p:nvSpPr>
        <p:spPr/>
        <p:txBody>
          <a:bodyPr/>
          <a:lstStyle/>
          <a:p>
            <a:pPr>
              <a:defRPr/>
            </a:pPr>
            <a:fld id="{CAFC4875-4F74-C340-A5D9-364C8022CCDD}" type="slidenum">
              <a:rPr lang="en-US" altLang="en-US" smtClean="0"/>
              <a:pPr>
                <a:defRPr/>
              </a:pPr>
              <a:t>51</a:t>
            </a:fld>
            <a:endParaRPr lang="en-US" altLang="en-US"/>
          </a:p>
        </p:txBody>
      </p:sp>
    </p:spTree>
    <p:extLst>
      <p:ext uri="{BB962C8B-B14F-4D97-AF65-F5344CB8AC3E}">
        <p14:creationId xmlns:p14="http://schemas.microsoft.com/office/powerpoint/2010/main" val="32535293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solidFill>
                  <a:prstClr val="black"/>
                </a:solidFill>
              </a:rPr>
              <a:pPr/>
              <a:t>52</a:t>
            </a:fld>
            <a:endParaRPr lang="en-US">
              <a:solidFill>
                <a:prstClr val="black"/>
              </a:solidFill>
            </a:endParaRPr>
          </a:p>
        </p:txBody>
      </p:sp>
    </p:spTree>
    <p:extLst>
      <p:ext uri="{BB962C8B-B14F-4D97-AF65-F5344CB8AC3E}">
        <p14:creationId xmlns:p14="http://schemas.microsoft.com/office/powerpoint/2010/main" val="2519518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28779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4bfafd222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9" name="Google Shape;979;g4bfafd222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980" name="Google Shape;980;g4bfafd2228_0_0:notes"/>
          <p:cNvSpPr txBox="1">
            <a:spLocks noGrp="1"/>
          </p:cNvSpPr>
          <p:nvPr>
            <p:ph type="sldNum" idx="12"/>
          </p:nvPr>
        </p:nvSpPr>
        <p:spPr>
          <a:xfrm>
            <a:off x="3884613" y="8685214"/>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193540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43443fe55f_2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4" name="Google Shape;704;g43443fe55f_2_3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705" name="Google Shape;705;g43443fe55f_2_395:notes"/>
          <p:cNvSpPr txBox="1">
            <a:spLocks noGrp="1"/>
          </p:cNvSpPr>
          <p:nvPr>
            <p:ph type="sldNum" idx="12"/>
          </p:nvPr>
        </p:nvSpPr>
        <p:spPr>
          <a:xfrm>
            <a:off x="3884613" y="868521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a:solidFill>
                  <a:schemeClr val="dk1"/>
                </a:solidFill>
                <a:latin typeface="Calibri"/>
                <a:ea typeface="Calibri"/>
                <a:cs typeface="Calibri"/>
                <a:sym typeface="Calibri"/>
              </a:rPr>
              <a:t>11</a:t>
            </a:fld>
            <a:endParaRPr sz="1200" b="0" i="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31023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4197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15034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20</a:t>
            </a:fld>
            <a:endParaRPr lang="en-US"/>
          </a:p>
        </p:txBody>
      </p:sp>
    </p:spTree>
    <p:extLst>
      <p:ext uri="{BB962C8B-B14F-4D97-AF65-F5344CB8AC3E}">
        <p14:creationId xmlns:p14="http://schemas.microsoft.com/office/powerpoint/2010/main" val="14504021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rgbClr val="041B31"/>
        </a:solidFill>
        <a:effectLst/>
      </p:bgPr>
    </p:bg>
    <p:spTree>
      <p:nvGrpSpPr>
        <p:cNvPr id="1" name="Shape 11"/>
        <p:cNvGrpSpPr/>
        <p:nvPr/>
      </p:nvGrpSpPr>
      <p:grpSpPr>
        <a:xfrm>
          <a:off x="0" y="0"/>
          <a:ext cx="0" cy="0"/>
          <a:chOff x="0" y="0"/>
          <a:chExt cx="0" cy="0"/>
        </a:xfrm>
      </p:grpSpPr>
      <p:grpSp>
        <p:nvGrpSpPr>
          <p:cNvPr id="12" name="Google Shape;12;p2"/>
          <p:cNvGrpSpPr/>
          <p:nvPr/>
        </p:nvGrpSpPr>
        <p:grpSpPr>
          <a:xfrm>
            <a:off x="0" y="1641"/>
            <a:ext cx="9144000" cy="5143500"/>
            <a:chOff x="0" y="2188"/>
            <a:chExt cx="12188825" cy="6858000"/>
          </a:xfrm>
        </p:grpSpPr>
        <p:pic>
          <p:nvPicPr>
            <p:cNvPr id="13" name="Google Shape;13;p2"/>
            <p:cNvPicPr preferRelativeResize="0"/>
            <p:nvPr/>
          </p:nvPicPr>
          <p:blipFill rotWithShape="1">
            <a:blip r:embed="rId2">
              <a:alphaModFix amt="7000"/>
            </a:blip>
            <a:srcRect/>
            <a:stretch/>
          </p:blipFill>
          <p:spPr>
            <a:xfrm>
              <a:off x="0" y="2188"/>
              <a:ext cx="12188825" cy="6858000"/>
            </a:xfrm>
            <a:prstGeom prst="rect">
              <a:avLst/>
            </a:prstGeom>
            <a:noFill/>
            <a:ln>
              <a:noFill/>
            </a:ln>
            <a:effectLst>
              <a:outerShdw blurRad="50800" dist="50800" dir="5400000" algn="ctr" rotWithShape="0">
                <a:srgbClr val="000000"/>
              </a:outerShdw>
            </a:effectLst>
          </p:spPr>
        </p:pic>
        <p:pic>
          <p:nvPicPr>
            <p:cNvPr id="14" name="Google Shape;14;p2"/>
            <p:cNvPicPr preferRelativeResize="0"/>
            <p:nvPr/>
          </p:nvPicPr>
          <p:blipFill rotWithShape="1">
            <a:blip r:embed="rId3">
              <a:alphaModFix amt="70000"/>
            </a:blip>
            <a:srcRect r="8643" b="9340"/>
            <a:stretch/>
          </p:blipFill>
          <p:spPr>
            <a:xfrm>
              <a:off x="4672012" y="1456713"/>
              <a:ext cx="7516813" cy="5401287"/>
            </a:xfrm>
            <a:prstGeom prst="rect">
              <a:avLst/>
            </a:prstGeom>
            <a:noFill/>
            <a:ln>
              <a:noFill/>
            </a:ln>
          </p:spPr>
        </p:pic>
      </p:grpSp>
      <p:pic>
        <p:nvPicPr>
          <p:cNvPr id="15" name="Google Shape;15;p2"/>
          <p:cNvPicPr preferRelativeResize="0"/>
          <p:nvPr/>
        </p:nvPicPr>
        <p:blipFill rotWithShape="1">
          <a:blip r:embed="rId4">
            <a:alphaModFix/>
          </a:blip>
          <a:srcRect/>
          <a:stretch/>
        </p:blipFill>
        <p:spPr>
          <a:xfrm>
            <a:off x="612214" y="4080604"/>
            <a:ext cx="1817621" cy="620999"/>
          </a:xfrm>
          <a:prstGeom prst="rect">
            <a:avLst/>
          </a:prstGeom>
          <a:noFill/>
          <a:ln>
            <a:noFill/>
          </a:ln>
        </p:spPr>
      </p:pic>
      <p:cxnSp>
        <p:nvCxnSpPr>
          <p:cNvPr id="16" name="Google Shape;16;p2"/>
          <p:cNvCxnSpPr/>
          <p:nvPr/>
        </p:nvCxnSpPr>
        <p:spPr>
          <a:xfrm>
            <a:off x="2571557" y="4080605"/>
            <a:ext cx="1" cy="578902"/>
          </a:xfrm>
          <a:prstGeom prst="straightConnector1">
            <a:avLst/>
          </a:prstGeom>
          <a:noFill/>
          <a:ln w="38100" cap="flat" cmpd="sng">
            <a:solidFill>
              <a:schemeClr val="lt1"/>
            </a:solidFill>
            <a:prstDash val="solid"/>
            <a:miter lim="800000"/>
            <a:headEnd type="none" w="sm" len="sm"/>
            <a:tailEnd type="none" w="sm" len="sm"/>
          </a:ln>
        </p:spPr>
      </p:cxnSp>
      <p:sp>
        <p:nvSpPr>
          <p:cNvPr id="17" name="Google Shape;17;p2"/>
          <p:cNvSpPr txBox="1">
            <a:spLocks noGrp="1"/>
          </p:cNvSpPr>
          <p:nvPr>
            <p:ph type="body" idx="1"/>
          </p:nvPr>
        </p:nvSpPr>
        <p:spPr>
          <a:xfrm>
            <a:off x="722115" y="1281083"/>
            <a:ext cx="6931838" cy="613892"/>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750"/>
              </a:spcBef>
              <a:spcAft>
                <a:spcPts val="0"/>
              </a:spcAft>
              <a:buClr>
                <a:schemeClr val="lt1"/>
              </a:buClr>
              <a:buSzPts val="3000"/>
              <a:buFont typeface="Calibri"/>
              <a:buNone/>
              <a:defRPr sz="3000" b="1" i="0">
                <a:solidFill>
                  <a:schemeClr val="lt1"/>
                </a:solidFill>
                <a:latin typeface="Calibri"/>
                <a:ea typeface="Calibri"/>
                <a:cs typeface="Calibri"/>
                <a:sym typeface="Calibri"/>
              </a:defRPr>
            </a:lvl1pPr>
            <a:lvl2pPr marL="914400" lvl="1" indent="-228600" algn="l">
              <a:lnSpc>
                <a:spcPct val="90000"/>
              </a:lnSpc>
              <a:spcBef>
                <a:spcPts val="375"/>
              </a:spcBef>
              <a:spcAft>
                <a:spcPts val="0"/>
              </a:spcAft>
              <a:buClr>
                <a:schemeClr val="lt1"/>
              </a:buClr>
              <a:buSzPts val="1500"/>
              <a:buNone/>
              <a:defRPr>
                <a:solidFill>
                  <a:schemeClr val="lt1"/>
                </a:solidFill>
              </a:defRPr>
            </a:lvl2pPr>
            <a:lvl3pPr marL="1371600" lvl="2" indent="-228600" algn="l">
              <a:lnSpc>
                <a:spcPct val="90000"/>
              </a:lnSpc>
              <a:spcBef>
                <a:spcPts val="375"/>
              </a:spcBef>
              <a:spcAft>
                <a:spcPts val="0"/>
              </a:spcAft>
              <a:buClr>
                <a:schemeClr val="lt1"/>
              </a:buClr>
              <a:buSzPts val="2250"/>
              <a:buNone/>
              <a:defRPr sz="2250">
                <a:solidFill>
                  <a:schemeClr val="lt1"/>
                </a:solidFill>
              </a:defRPr>
            </a:lvl3pPr>
            <a:lvl4pPr marL="1828800" lvl="3" indent="-228600" algn="l">
              <a:lnSpc>
                <a:spcPct val="90000"/>
              </a:lnSpc>
              <a:spcBef>
                <a:spcPts val="375"/>
              </a:spcBef>
              <a:spcAft>
                <a:spcPts val="0"/>
              </a:spcAft>
              <a:buClr>
                <a:schemeClr val="lt1"/>
              </a:buClr>
              <a:buSzPts val="1500"/>
              <a:buNone/>
              <a:defRPr>
                <a:solidFill>
                  <a:schemeClr val="lt1"/>
                </a:solidFill>
              </a:defRPr>
            </a:lvl4pPr>
            <a:lvl5pPr marL="2286000" lvl="4" indent="-228600" algn="l">
              <a:lnSpc>
                <a:spcPct val="90000"/>
              </a:lnSpc>
              <a:spcBef>
                <a:spcPts val="375"/>
              </a:spcBef>
              <a:spcAft>
                <a:spcPts val="0"/>
              </a:spcAft>
              <a:buClr>
                <a:schemeClr val="lt1"/>
              </a:buClr>
              <a:buSzPts val="1500"/>
              <a:buNone/>
              <a:defRPr>
                <a:solidFill>
                  <a:schemeClr val="lt1"/>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8" name="Google Shape;18;p2"/>
          <p:cNvSpPr txBox="1">
            <a:spLocks noGrp="1"/>
          </p:cNvSpPr>
          <p:nvPr>
            <p:ph type="body" idx="2"/>
          </p:nvPr>
        </p:nvSpPr>
        <p:spPr>
          <a:xfrm>
            <a:off x="722115" y="1885669"/>
            <a:ext cx="6931838" cy="92069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750"/>
              </a:spcBef>
              <a:spcAft>
                <a:spcPts val="0"/>
              </a:spcAft>
              <a:buClr>
                <a:schemeClr val="lt1"/>
              </a:buClr>
              <a:buSzPts val="2250"/>
              <a:buFont typeface="Calibri"/>
              <a:buNone/>
              <a:defRPr sz="2250" b="0" i="0">
                <a:solidFill>
                  <a:schemeClr val="lt1"/>
                </a:solidFill>
                <a:latin typeface="Calibri"/>
                <a:ea typeface="Calibri"/>
                <a:cs typeface="Calibri"/>
                <a:sym typeface="Calibri"/>
              </a:defRPr>
            </a:lvl1pPr>
            <a:lvl2pPr marL="914400" lvl="1" indent="-228600" algn="l">
              <a:lnSpc>
                <a:spcPct val="90000"/>
              </a:lnSpc>
              <a:spcBef>
                <a:spcPts val="375"/>
              </a:spcBef>
              <a:spcAft>
                <a:spcPts val="0"/>
              </a:spcAft>
              <a:buClr>
                <a:schemeClr val="lt1"/>
              </a:buClr>
              <a:buSzPts val="1500"/>
              <a:buNone/>
              <a:defRPr>
                <a:solidFill>
                  <a:schemeClr val="lt1"/>
                </a:solidFill>
              </a:defRPr>
            </a:lvl2pPr>
            <a:lvl3pPr marL="1371600" lvl="2" indent="-228600" algn="l">
              <a:lnSpc>
                <a:spcPct val="90000"/>
              </a:lnSpc>
              <a:spcBef>
                <a:spcPts val="375"/>
              </a:spcBef>
              <a:spcAft>
                <a:spcPts val="0"/>
              </a:spcAft>
              <a:buClr>
                <a:schemeClr val="lt1"/>
              </a:buClr>
              <a:buSzPts val="2250"/>
              <a:buNone/>
              <a:defRPr sz="2250">
                <a:solidFill>
                  <a:schemeClr val="lt1"/>
                </a:solidFill>
              </a:defRPr>
            </a:lvl3pPr>
            <a:lvl4pPr marL="1828800" lvl="3" indent="-228600" algn="l">
              <a:lnSpc>
                <a:spcPct val="90000"/>
              </a:lnSpc>
              <a:spcBef>
                <a:spcPts val="375"/>
              </a:spcBef>
              <a:spcAft>
                <a:spcPts val="0"/>
              </a:spcAft>
              <a:buClr>
                <a:schemeClr val="lt1"/>
              </a:buClr>
              <a:buSzPts val="1500"/>
              <a:buNone/>
              <a:defRPr>
                <a:solidFill>
                  <a:schemeClr val="lt1"/>
                </a:solidFill>
              </a:defRPr>
            </a:lvl4pPr>
            <a:lvl5pPr marL="2286000" lvl="4" indent="-228600" algn="l">
              <a:lnSpc>
                <a:spcPct val="90000"/>
              </a:lnSpc>
              <a:spcBef>
                <a:spcPts val="375"/>
              </a:spcBef>
              <a:spcAft>
                <a:spcPts val="0"/>
              </a:spcAft>
              <a:buClr>
                <a:schemeClr val="lt1"/>
              </a:buClr>
              <a:buSzPts val="1500"/>
              <a:buNone/>
              <a:defRPr>
                <a:solidFill>
                  <a:schemeClr val="lt1"/>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19;p2"/>
          <p:cNvSpPr txBox="1">
            <a:spLocks noGrp="1"/>
          </p:cNvSpPr>
          <p:nvPr>
            <p:ph type="body" idx="3"/>
          </p:nvPr>
        </p:nvSpPr>
        <p:spPr>
          <a:xfrm>
            <a:off x="2843232" y="4105495"/>
            <a:ext cx="4874028" cy="352205"/>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750"/>
              </a:spcBef>
              <a:spcAft>
                <a:spcPts val="0"/>
              </a:spcAft>
              <a:buClr>
                <a:schemeClr val="lt1"/>
              </a:buClr>
              <a:buSzPts val="1875"/>
              <a:buFont typeface="Calibri"/>
              <a:buNone/>
              <a:defRPr sz="1875" b="1" i="0" cap="none">
                <a:solidFill>
                  <a:schemeClr val="lt1"/>
                </a:solidFill>
                <a:latin typeface="Calibri"/>
                <a:ea typeface="Calibri"/>
                <a:cs typeface="Calibri"/>
                <a:sym typeface="Calibri"/>
              </a:defRPr>
            </a:lvl1pPr>
            <a:lvl2pPr marL="914400" lvl="1" indent="-228600" algn="l">
              <a:lnSpc>
                <a:spcPct val="90000"/>
              </a:lnSpc>
              <a:spcBef>
                <a:spcPts val="375"/>
              </a:spcBef>
              <a:spcAft>
                <a:spcPts val="0"/>
              </a:spcAft>
              <a:buClr>
                <a:schemeClr val="lt1"/>
              </a:buClr>
              <a:buSzPts val="1500"/>
              <a:buNone/>
              <a:defRPr>
                <a:solidFill>
                  <a:schemeClr val="lt1"/>
                </a:solidFill>
              </a:defRPr>
            </a:lvl2pPr>
            <a:lvl3pPr marL="1371600" lvl="2" indent="-228600" algn="l">
              <a:lnSpc>
                <a:spcPct val="90000"/>
              </a:lnSpc>
              <a:spcBef>
                <a:spcPts val="375"/>
              </a:spcBef>
              <a:spcAft>
                <a:spcPts val="0"/>
              </a:spcAft>
              <a:buClr>
                <a:schemeClr val="lt1"/>
              </a:buClr>
              <a:buSzPts val="2250"/>
              <a:buNone/>
              <a:defRPr sz="2250">
                <a:solidFill>
                  <a:schemeClr val="lt1"/>
                </a:solidFill>
              </a:defRPr>
            </a:lvl3pPr>
            <a:lvl4pPr marL="1828800" lvl="3" indent="-228600" algn="l">
              <a:lnSpc>
                <a:spcPct val="90000"/>
              </a:lnSpc>
              <a:spcBef>
                <a:spcPts val="375"/>
              </a:spcBef>
              <a:spcAft>
                <a:spcPts val="0"/>
              </a:spcAft>
              <a:buClr>
                <a:schemeClr val="lt1"/>
              </a:buClr>
              <a:buSzPts val="1500"/>
              <a:buNone/>
              <a:defRPr>
                <a:solidFill>
                  <a:schemeClr val="lt1"/>
                </a:solidFill>
              </a:defRPr>
            </a:lvl4pPr>
            <a:lvl5pPr marL="2286000" lvl="4" indent="-228600" algn="l">
              <a:lnSpc>
                <a:spcPct val="90000"/>
              </a:lnSpc>
              <a:spcBef>
                <a:spcPts val="375"/>
              </a:spcBef>
              <a:spcAft>
                <a:spcPts val="0"/>
              </a:spcAft>
              <a:buClr>
                <a:schemeClr val="lt1"/>
              </a:buClr>
              <a:buSzPts val="1500"/>
              <a:buNone/>
              <a:defRPr>
                <a:solidFill>
                  <a:schemeClr val="lt1"/>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0" name="Google Shape;20;p2"/>
          <p:cNvSpPr txBox="1">
            <a:spLocks noGrp="1"/>
          </p:cNvSpPr>
          <p:nvPr>
            <p:ph type="body" idx="4"/>
          </p:nvPr>
        </p:nvSpPr>
        <p:spPr>
          <a:xfrm>
            <a:off x="2843234" y="4457419"/>
            <a:ext cx="4874027" cy="424395"/>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750"/>
              </a:spcBef>
              <a:spcAft>
                <a:spcPts val="0"/>
              </a:spcAft>
              <a:buClr>
                <a:schemeClr val="lt1"/>
              </a:buClr>
              <a:buSzPts val="1650"/>
              <a:buFont typeface="Calibri"/>
              <a:buNone/>
              <a:defRPr sz="1650" b="0" i="0">
                <a:solidFill>
                  <a:schemeClr val="lt1"/>
                </a:solidFill>
                <a:latin typeface="Calibri"/>
                <a:ea typeface="Calibri"/>
                <a:cs typeface="Calibri"/>
                <a:sym typeface="Calibri"/>
              </a:defRPr>
            </a:lvl1pPr>
            <a:lvl2pPr marL="914400" lvl="1" indent="-228600" algn="l">
              <a:lnSpc>
                <a:spcPct val="90000"/>
              </a:lnSpc>
              <a:spcBef>
                <a:spcPts val="375"/>
              </a:spcBef>
              <a:spcAft>
                <a:spcPts val="0"/>
              </a:spcAft>
              <a:buClr>
                <a:schemeClr val="lt1"/>
              </a:buClr>
              <a:buSzPts val="1500"/>
              <a:buNone/>
              <a:defRPr>
                <a:solidFill>
                  <a:schemeClr val="lt1"/>
                </a:solidFill>
              </a:defRPr>
            </a:lvl2pPr>
            <a:lvl3pPr marL="1371600" lvl="2" indent="-228600" algn="l">
              <a:lnSpc>
                <a:spcPct val="90000"/>
              </a:lnSpc>
              <a:spcBef>
                <a:spcPts val="375"/>
              </a:spcBef>
              <a:spcAft>
                <a:spcPts val="0"/>
              </a:spcAft>
              <a:buClr>
                <a:schemeClr val="lt1"/>
              </a:buClr>
              <a:buSzPts val="2250"/>
              <a:buNone/>
              <a:defRPr sz="2250">
                <a:solidFill>
                  <a:schemeClr val="lt1"/>
                </a:solidFill>
              </a:defRPr>
            </a:lvl3pPr>
            <a:lvl4pPr marL="1828800" lvl="3" indent="-228600" algn="l">
              <a:lnSpc>
                <a:spcPct val="90000"/>
              </a:lnSpc>
              <a:spcBef>
                <a:spcPts val="375"/>
              </a:spcBef>
              <a:spcAft>
                <a:spcPts val="0"/>
              </a:spcAft>
              <a:buClr>
                <a:schemeClr val="lt1"/>
              </a:buClr>
              <a:buSzPts val="1500"/>
              <a:buNone/>
              <a:defRPr>
                <a:solidFill>
                  <a:schemeClr val="lt1"/>
                </a:solidFill>
              </a:defRPr>
            </a:lvl4pPr>
            <a:lvl5pPr marL="2286000" lvl="4" indent="-228600" algn="l">
              <a:lnSpc>
                <a:spcPct val="90000"/>
              </a:lnSpc>
              <a:spcBef>
                <a:spcPts val="375"/>
              </a:spcBef>
              <a:spcAft>
                <a:spcPts val="0"/>
              </a:spcAft>
              <a:buClr>
                <a:schemeClr val="lt1"/>
              </a:buClr>
              <a:buSzPts val="1500"/>
              <a:buNone/>
              <a:defRPr>
                <a:solidFill>
                  <a:schemeClr val="lt1"/>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hart" type="blank">
  <p:cSld name="BLANK">
    <p:spTree>
      <p:nvGrpSpPr>
        <p:cNvPr id="1" name="Shape 102"/>
        <p:cNvGrpSpPr/>
        <p:nvPr/>
      </p:nvGrpSpPr>
      <p:grpSpPr>
        <a:xfrm>
          <a:off x="0" y="0"/>
          <a:ext cx="0" cy="0"/>
          <a:chOff x="0" y="0"/>
          <a:chExt cx="0" cy="0"/>
        </a:xfrm>
      </p:grpSpPr>
      <p:pic>
        <p:nvPicPr>
          <p:cNvPr id="103" name="Google Shape;103;p14"/>
          <p:cNvPicPr preferRelativeResize="0"/>
          <p:nvPr/>
        </p:nvPicPr>
        <p:blipFill rotWithShape="1">
          <a:blip r:embed="rId2">
            <a:alphaModFix/>
          </a:blip>
          <a:srcRect/>
          <a:stretch/>
        </p:blipFill>
        <p:spPr>
          <a:xfrm>
            <a:off x="1524000" y="395371"/>
            <a:ext cx="6096001" cy="40640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e Chart">
  <p:cSld name="Pie Chart">
    <p:spTree>
      <p:nvGrpSpPr>
        <p:cNvPr id="1" name="Shape 104"/>
        <p:cNvGrpSpPr/>
        <p:nvPr/>
      </p:nvGrpSpPr>
      <p:grpSpPr>
        <a:xfrm>
          <a:off x="0" y="0"/>
          <a:ext cx="0" cy="0"/>
          <a:chOff x="0" y="0"/>
          <a:chExt cx="0" cy="0"/>
        </a:xfrm>
      </p:grpSpPr>
      <p:pic>
        <p:nvPicPr>
          <p:cNvPr id="105" name="Google Shape;105;p15"/>
          <p:cNvPicPr preferRelativeResize="0"/>
          <p:nvPr/>
        </p:nvPicPr>
        <p:blipFill rotWithShape="1">
          <a:blip r:embed="rId2">
            <a:alphaModFix/>
          </a:blip>
          <a:srcRect/>
          <a:stretch/>
        </p:blipFill>
        <p:spPr>
          <a:xfrm>
            <a:off x="1524000" y="395371"/>
            <a:ext cx="6096001" cy="40640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Extra Room">
  <p:cSld name="Title Slide Extra Room">
    <p:bg>
      <p:bgPr>
        <a:solidFill>
          <a:srgbClr val="041B31"/>
        </a:solidFill>
        <a:effectLst/>
      </p:bgPr>
    </p:bg>
    <p:spTree>
      <p:nvGrpSpPr>
        <p:cNvPr id="1" name="Shape 106"/>
        <p:cNvGrpSpPr/>
        <p:nvPr/>
      </p:nvGrpSpPr>
      <p:grpSpPr>
        <a:xfrm>
          <a:off x="0" y="0"/>
          <a:ext cx="0" cy="0"/>
          <a:chOff x="0" y="0"/>
          <a:chExt cx="0" cy="0"/>
        </a:xfrm>
      </p:grpSpPr>
      <p:grpSp>
        <p:nvGrpSpPr>
          <p:cNvPr id="107" name="Google Shape;107;p16"/>
          <p:cNvGrpSpPr/>
          <p:nvPr/>
        </p:nvGrpSpPr>
        <p:grpSpPr>
          <a:xfrm>
            <a:off x="0" y="1641"/>
            <a:ext cx="9144000" cy="5143500"/>
            <a:chOff x="0" y="2188"/>
            <a:chExt cx="12188825" cy="6858000"/>
          </a:xfrm>
        </p:grpSpPr>
        <p:pic>
          <p:nvPicPr>
            <p:cNvPr id="108" name="Google Shape;108;p16"/>
            <p:cNvPicPr preferRelativeResize="0"/>
            <p:nvPr/>
          </p:nvPicPr>
          <p:blipFill rotWithShape="1">
            <a:blip r:embed="rId2">
              <a:alphaModFix amt="7000"/>
            </a:blip>
            <a:srcRect/>
            <a:stretch/>
          </p:blipFill>
          <p:spPr>
            <a:xfrm>
              <a:off x="0" y="2188"/>
              <a:ext cx="12188825" cy="6858000"/>
            </a:xfrm>
            <a:prstGeom prst="rect">
              <a:avLst/>
            </a:prstGeom>
            <a:noFill/>
            <a:ln>
              <a:noFill/>
            </a:ln>
            <a:effectLst>
              <a:outerShdw blurRad="50800" dist="50800" dir="5400000" algn="ctr" rotWithShape="0">
                <a:srgbClr val="000000"/>
              </a:outerShdw>
            </a:effectLst>
          </p:spPr>
        </p:pic>
        <p:pic>
          <p:nvPicPr>
            <p:cNvPr id="109" name="Google Shape;109;p16"/>
            <p:cNvPicPr preferRelativeResize="0"/>
            <p:nvPr/>
          </p:nvPicPr>
          <p:blipFill rotWithShape="1">
            <a:blip r:embed="rId3">
              <a:alphaModFix amt="70000"/>
            </a:blip>
            <a:srcRect r="8643" b="9340"/>
            <a:stretch/>
          </p:blipFill>
          <p:spPr>
            <a:xfrm>
              <a:off x="4672012" y="1456713"/>
              <a:ext cx="7516813" cy="5401287"/>
            </a:xfrm>
            <a:prstGeom prst="rect">
              <a:avLst/>
            </a:prstGeom>
            <a:noFill/>
            <a:ln>
              <a:noFill/>
            </a:ln>
          </p:spPr>
        </p:pic>
      </p:grpSp>
      <p:pic>
        <p:nvPicPr>
          <p:cNvPr id="110" name="Google Shape;110;p16"/>
          <p:cNvPicPr preferRelativeResize="0"/>
          <p:nvPr/>
        </p:nvPicPr>
        <p:blipFill rotWithShape="1">
          <a:blip r:embed="rId4">
            <a:alphaModFix/>
          </a:blip>
          <a:srcRect/>
          <a:stretch/>
        </p:blipFill>
        <p:spPr>
          <a:xfrm>
            <a:off x="618596" y="724011"/>
            <a:ext cx="1817621" cy="620999"/>
          </a:xfrm>
          <a:prstGeom prst="rect">
            <a:avLst/>
          </a:prstGeom>
          <a:noFill/>
          <a:ln>
            <a:noFill/>
          </a:ln>
        </p:spPr>
      </p:pic>
      <p:sp>
        <p:nvSpPr>
          <p:cNvPr id="111" name="Google Shape;111;p16"/>
          <p:cNvSpPr txBox="1">
            <a:spLocks noGrp="1"/>
          </p:cNvSpPr>
          <p:nvPr>
            <p:ph type="body" idx="1"/>
          </p:nvPr>
        </p:nvSpPr>
        <p:spPr>
          <a:xfrm>
            <a:off x="722115" y="1462794"/>
            <a:ext cx="6931838" cy="613892"/>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750"/>
              </a:spcBef>
              <a:spcAft>
                <a:spcPts val="0"/>
              </a:spcAft>
              <a:buClr>
                <a:schemeClr val="lt1"/>
              </a:buClr>
              <a:buSzPts val="3000"/>
              <a:buFont typeface="Calibri"/>
              <a:buNone/>
              <a:defRPr sz="3000" b="1" i="0">
                <a:solidFill>
                  <a:schemeClr val="lt1"/>
                </a:solidFill>
                <a:latin typeface="Calibri"/>
                <a:ea typeface="Calibri"/>
                <a:cs typeface="Calibri"/>
                <a:sym typeface="Calibri"/>
              </a:defRPr>
            </a:lvl1pPr>
            <a:lvl2pPr marL="914400" lvl="1" indent="-228600" algn="l">
              <a:lnSpc>
                <a:spcPct val="90000"/>
              </a:lnSpc>
              <a:spcBef>
                <a:spcPts val="375"/>
              </a:spcBef>
              <a:spcAft>
                <a:spcPts val="0"/>
              </a:spcAft>
              <a:buClr>
                <a:schemeClr val="lt1"/>
              </a:buClr>
              <a:buSzPts val="1500"/>
              <a:buNone/>
              <a:defRPr>
                <a:solidFill>
                  <a:schemeClr val="lt1"/>
                </a:solidFill>
              </a:defRPr>
            </a:lvl2pPr>
            <a:lvl3pPr marL="1371600" lvl="2" indent="-228600" algn="l">
              <a:lnSpc>
                <a:spcPct val="90000"/>
              </a:lnSpc>
              <a:spcBef>
                <a:spcPts val="375"/>
              </a:spcBef>
              <a:spcAft>
                <a:spcPts val="0"/>
              </a:spcAft>
              <a:buClr>
                <a:schemeClr val="lt1"/>
              </a:buClr>
              <a:buSzPts val="2250"/>
              <a:buNone/>
              <a:defRPr sz="2250">
                <a:solidFill>
                  <a:schemeClr val="lt1"/>
                </a:solidFill>
              </a:defRPr>
            </a:lvl3pPr>
            <a:lvl4pPr marL="1828800" lvl="3" indent="-228600" algn="l">
              <a:lnSpc>
                <a:spcPct val="90000"/>
              </a:lnSpc>
              <a:spcBef>
                <a:spcPts val="375"/>
              </a:spcBef>
              <a:spcAft>
                <a:spcPts val="0"/>
              </a:spcAft>
              <a:buClr>
                <a:schemeClr val="lt1"/>
              </a:buClr>
              <a:buSzPts val="1500"/>
              <a:buNone/>
              <a:defRPr>
                <a:solidFill>
                  <a:schemeClr val="lt1"/>
                </a:solidFill>
              </a:defRPr>
            </a:lvl4pPr>
            <a:lvl5pPr marL="2286000" lvl="4" indent="-228600" algn="l">
              <a:lnSpc>
                <a:spcPct val="90000"/>
              </a:lnSpc>
              <a:spcBef>
                <a:spcPts val="375"/>
              </a:spcBef>
              <a:spcAft>
                <a:spcPts val="0"/>
              </a:spcAft>
              <a:buClr>
                <a:schemeClr val="lt1"/>
              </a:buClr>
              <a:buSzPts val="1500"/>
              <a:buNone/>
              <a:defRPr>
                <a:solidFill>
                  <a:schemeClr val="lt1"/>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2" name="Google Shape;112;p16"/>
          <p:cNvSpPr txBox="1">
            <a:spLocks noGrp="1"/>
          </p:cNvSpPr>
          <p:nvPr>
            <p:ph type="body" idx="2"/>
          </p:nvPr>
        </p:nvSpPr>
        <p:spPr>
          <a:xfrm>
            <a:off x="722115" y="2067380"/>
            <a:ext cx="6931838" cy="92069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750"/>
              </a:spcBef>
              <a:spcAft>
                <a:spcPts val="0"/>
              </a:spcAft>
              <a:buClr>
                <a:schemeClr val="lt1"/>
              </a:buClr>
              <a:buSzPts val="2250"/>
              <a:buFont typeface="Calibri"/>
              <a:buNone/>
              <a:defRPr sz="2250" b="0" i="0">
                <a:solidFill>
                  <a:schemeClr val="lt1"/>
                </a:solidFill>
                <a:latin typeface="Calibri"/>
                <a:ea typeface="Calibri"/>
                <a:cs typeface="Calibri"/>
                <a:sym typeface="Calibri"/>
              </a:defRPr>
            </a:lvl1pPr>
            <a:lvl2pPr marL="914400" lvl="1" indent="-228600" algn="l">
              <a:lnSpc>
                <a:spcPct val="90000"/>
              </a:lnSpc>
              <a:spcBef>
                <a:spcPts val="375"/>
              </a:spcBef>
              <a:spcAft>
                <a:spcPts val="0"/>
              </a:spcAft>
              <a:buClr>
                <a:schemeClr val="lt1"/>
              </a:buClr>
              <a:buSzPts val="1500"/>
              <a:buNone/>
              <a:defRPr>
                <a:solidFill>
                  <a:schemeClr val="lt1"/>
                </a:solidFill>
              </a:defRPr>
            </a:lvl2pPr>
            <a:lvl3pPr marL="1371600" lvl="2" indent="-228600" algn="l">
              <a:lnSpc>
                <a:spcPct val="90000"/>
              </a:lnSpc>
              <a:spcBef>
                <a:spcPts val="375"/>
              </a:spcBef>
              <a:spcAft>
                <a:spcPts val="0"/>
              </a:spcAft>
              <a:buClr>
                <a:schemeClr val="lt1"/>
              </a:buClr>
              <a:buSzPts val="2250"/>
              <a:buNone/>
              <a:defRPr sz="2250">
                <a:solidFill>
                  <a:schemeClr val="lt1"/>
                </a:solidFill>
              </a:defRPr>
            </a:lvl3pPr>
            <a:lvl4pPr marL="1828800" lvl="3" indent="-228600" algn="l">
              <a:lnSpc>
                <a:spcPct val="90000"/>
              </a:lnSpc>
              <a:spcBef>
                <a:spcPts val="375"/>
              </a:spcBef>
              <a:spcAft>
                <a:spcPts val="0"/>
              </a:spcAft>
              <a:buClr>
                <a:schemeClr val="lt1"/>
              </a:buClr>
              <a:buSzPts val="1500"/>
              <a:buNone/>
              <a:defRPr>
                <a:solidFill>
                  <a:schemeClr val="lt1"/>
                </a:solidFill>
              </a:defRPr>
            </a:lvl4pPr>
            <a:lvl5pPr marL="2286000" lvl="4" indent="-228600" algn="l">
              <a:lnSpc>
                <a:spcPct val="90000"/>
              </a:lnSpc>
              <a:spcBef>
                <a:spcPts val="375"/>
              </a:spcBef>
              <a:spcAft>
                <a:spcPts val="0"/>
              </a:spcAft>
              <a:buClr>
                <a:schemeClr val="lt1"/>
              </a:buClr>
              <a:buSzPts val="1500"/>
              <a:buNone/>
              <a:defRPr>
                <a:solidFill>
                  <a:schemeClr val="lt1"/>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3" name="Google Shape;113;p16"/>
          <p:cNvSpPr txBox="1">
            <a:spLocks noGrp="1"/>
          </p:cNvSpPr>
          <p:nvPr>
            <p:ph type="body" idx="3"/>
          </p:nvPr>
        </p:nvSpPr>
        <p:spPr>
          <a:xfrm>
            <a:off x="5152694" y="3570154"/>
            <a:ext cx="3932712" cy="352205"/>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750"/>
              </a:spcBef>
              <a:spcAft>
                <a:spcPts val="0"/>
              </a:spcAft>
              <a:buClr>
                <a:schemeClr val="lt1"/>
              </a:buClr>
              <a:buSzPts val="1875"/>
              <a:buFont typeface="Calibri"/>
              <a:buNone/>
              <a:defRPr sz="1875" b="1" i="0" cap="none">
                <a:solidFill>
                  <a:schemeClr val="lt1"/>
                </a:solidFill>
                <a:latin typeface="Calibri"/>
                <a:ea typeface="Calibri"/>
                <a:cs typeface="Calibri"/>
                <a:sym typeface="Calibri"/>
              </a:defRPr>
            </a:lvl1pPr>
            <a:lvl2pPr marL="914400" lvl="1" indent="-228600" algn="l">
              <a:lnSpc>
                <a:spcPct val="90000"/>
              </a:lnSpc>
              <a:spcBef>
                <a:spcPts val="375"/>
              </a:spcBef>
              <a:spcAft>
                <a:spcPts val="0"/>
              </a:spcAft>
              <a:buClr>
                <a:schemeClr val="lt1"/>
              </a:buClr>
              <a:buSzPts val="1500"/>
              <a:buNone/>
              <a:defRPr>
                <a:solidFill>
                  <a:schemeClr val="lt1"/>
                </a:solidFill>
              </a:defRPr>
            </a:lvl2pPr>
            <a:lvl3pPr marL="1371600" lvl="2" indent="-228600" algn="l">
              <a:lnSpc>
                <a:spcPct val="90000"/>
              </a:lnSpc>
              <a:spcBef>
                <a:spcPts val="375"/>
              </a:spcBef>
              <a:spcAft>
                <a:spcPts val="0"/>
              </a:spcAft>
              <a:buClr>
                <a:schemeClr val="lt1"/>
              </a:buClr>
              <a:buSzPts val="2250"/>
              <a:buNone/>
              <a:defRPr sz="2250">
                <a:solidFill>
                  <a:schemeClr val="lt1"/>
                </a:solidFill>
              </a:defRPr>
            </a:lvl3pPr>
            <a:lvl4pPr marL="1828800" lvl="3" indent="-228600" algn="l">
              <a:lnSpc>
                <a:spcPct val="90000"/>
              </a:lnSpc>
              <a:spcBef>
                <a:spcPts val="375"/>
              </a:spcBef>
              <a:spcAft>
                <a:spcPts val="0"/>
              </a:spcAft>
              <a:buClr>
                <a:schemeClr val="lt1"/>
              </a:buClr>
              <a:buSzPts val="1500"/>
              <a:buNone/>
              <a:defRPr>
                <a:solidFill>
                  <a:schemeClr val="lt1"/>
                </a:solidFill>
              </a:defRPr>
            </a:lvl4pPr>
            <a:lvl5pPr marL="2286000" lvl="4" indent="-228600" algn="l">
              <a:lnSpc>
                <a:spcPct val="90000"/>
              </a:lnSpc>
              <a:spcBef>
                <a:spcPts val="375"/>
              </a:spcBef>
              <a:spcAft>
                <a:spcPts val="0"/>
              </a:spcAft>
              <a:buClr>
                <a:schemeClr val="lt1"/>
              </a:buClr>
              <a:buSzPts val="1500"/>
              <a:buNone/>
              <a:defRPr>
                <a:solidFill>
                  <a:schemeClr val="lt1"/>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4" name="Google Shape;114;p16"/>
          <p:cNvSpPr txBox="1">
            <a:spLocks noGrp="1"/>
          </p:cNvSpPr>
          <p:nvPr>
            <p:ph type="body" idx="4"/>
          </p:nvPr>
        </p:nvSpPr>
        <p:spPr>
          <a:xfrm>
            <a:off x="5152695" y="3859606"/>
            <a:ext cx="3932711" cy="1221423"/>
          </a:xfrm>
          <a:prstGeom prst="rect">
            <a:avLst/>
          </a:prstGeom>
          <a:noFill/>
          <a:ln>
            <a:noFill/>
          </a:ln>
        </p:spPr>
        <p:txBody>
          <a:bodyPr spcFirstLastPara="1" wrap="square" lIns="91425" tIns="45700" rIns="91425" bIns="45700" anchor="t" anchorCtr="0"/>
          <a:lstStyle>
            <a:lvl1pPr marL="457200" lvl="0" indent="-228600" algn="l">
              <a:lnSpc>
                <a:spcPct val="100000"/>
              </a:lnSpc>
              <a:spcBef>
                <a:spcPts val="0"/>
              </a:spcBef>
              <a:spcAft>
                <a:spcPts val="0"/>
              </a:spcAft>
              <a:buClr>
                <a:schemeClr val="lt1"/>
              </a:buClr>
              <a:buSzPts val="1500"/>
              <a:buFont typeface="Calibri"/>
              <a:buNone/>
              <a:defRPr sz="1500" b="0" i="0">
                <a:solidFill>
                  <a:schemeClr val="lt1"/>
                </a:solidFill>
                <a:latin typeface="Calibri"/>
                <a:ea typeface="Calibri"/>
                <a:cs typeface="Calibri"/>
                <a:sym typeface="Calibri"/>
              </a:defRPr>
            </a:lvl1pPr>
            <a:lvl2pPr marL="914400" lvl="1" indent="-228600" algn="l">
              <a:lnSpc>
                <a:spcPct val="90000"/>
              </a:lnSpc>
              <a:spcBef>
                <a:spcPts val="375"/>
              </a:spcBef>
              <a:spcAft>
                <a:spcPts val="0"/>
              </a:spcAft>
              <a:buClr>
                <a:schemeClr val="lt1"/>
              </a:buClr>
              <a:buSzPts val="1500"/>
              <a:buNone/>
              <a:defRPr>
                <a:solidFill>
                  <a:schemeClr val="lt1"/>
                </a:solidFill>
              </a:defRPr>
            </a:lvl2pPr>
            <a:lvl3pPr marL="1371600" lvl="2" indent="-228600" algn="l">
              <a:lnSpc>
                <a:spcPct val="90000"/>
              </a:lnSpc>
              <a:spcBef>
                <a:spcPts val="375"/>
              </a:spcBef>
              <a:spcAft>
                <a:spcPts val="0"/>
              </a:spcAft>
              <a:buClr>
                <a:schemeClr val="lt1"/>
              </a:buClr>
              <a:buSzPts val="2250"/>
              <a:buNone/>
              <a:defRPr sz="2250">
                <a:solidFill>
                  <a:schemeClr val="lt1"/>
                </a:solidFill>
              </a:defRPr>
            </a:lvl3pPr>
            <a:lvl4pPr marL="1828800" lvl="3" indent="-228600" algn="l">
              <a:lnSpc>
                <a:spcPct val="90000"/>
              </a:lnSpc>
              <a:spcBef>
                <a:spcPts val="375"/>
              </a:spcBef>
              <a:spcAft>
                <a:spcPts val="0"/>
              </a:spcAft>
              <a:buClr>
                <a:schemeClr val="lt1"/>
              </a:buClr>
              <a:buSzPts val="1500"/>
              <a:buNone/>
              <a:defRPr>
                <a:solidFill>
                  <a:schemeClr val="lt1"/>
                </a:solidFill>
              </a:defRPr>
            </a:lvl4pPr>
            <a:lvl5pPr marL="2286000" lvl="4" indent="-228600" algn="l">
              <a:lnSpc>
                <a:spcPct val="90000"/>
              </a:lnSpc>
              <a:spcBef>
                <a:spcPts val="375"/>
              </a:spcBef>
              <a:spcAft>
                <a:spcPts val="0"/>
              </a:spcAft>
              <a:buClr>
                <a:schemeClr val="lt1"/>
              </a:buClr>
              <a:buSzPts val="1500"/>
              <a:buNone/>
              <a:defRPr>
                <a:solidFill>
                  <a:schemeClr val="lt1"/>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Slide with Partner Logo">
  <p:cSld name="Title Slide with Partner Logo">
    <p:bg>
      <p:bgPr>
        <a:solidFill>
          <a:srgbClr val="041B31"/>
        </a:solidFill>
        <a:effectLst/>
      </p:bgPr>
    </p:bg>
    <p:spTree>
      <p:nvGrpSpPr>
        <p:cNvPr id="1" name="Shape 115"/>
        <p:cNvGrpSpPr/>
        <p:nvPr/>
      </p:nvGrpSpPr>
      <p:grpSpPr>
        <a:xfrm>
          <a:off x="0" y="0"/>
          <a:ext cx="0" cy="0"/>
          <a:chOff x="0" y="0"/>
          <a:chExt cx="0" cy="0"/>
        </a:xfrm>
      </p:grpSpPr>
      <p:grpSp>
        <p:nvGrpSpPr>
          <p:cNvPr id="116" name="Google Shape;116;p17"/>
          <p:cNvGrpSpPr/>
          <p:nvPr/>
        </p:nvGrpSpPr>
        <p:grpSpPr>
          <a:xfrm>
            <a:off x="0" y="1641"/>
            <a:ext cx="9144000" cy="5143500"/>
            <a:chOff x="0" y="2188"/>
            <a:chExt cx="12188825" cy="6858000"/>
          </a:xfrm>
        </p:grpSpPr>
        <p:pic>
          <p:nvPicPr>
            <p:cNvPr id="117" name="Google Shape;117;p17"/>
            <p:cNvPicPr preferRelativeResize="0"/>
            <p:nvPr/>
          </p:nvPicPr>
          <p:blipFill rotWithShape="1">
            <a:blip r:embed="rId2">
              <a:alphaModFix amt="7000"/>
            </a:blip>
            <a:srcRect/>
            <a:stretch/>
          </p:blipFill>
          <p:spPr>
            <a:xfrm>
              <a:off x="0" y="2188"/>
              <a:ext cx="12188825" cy="6858000"/>
            </a:xfrm>
            <a:prstGeom prst="rect">
              <a:avLst/>
            </a:prstGeom>
            <a:noFill/>
            <a:ln>
              <a:noFill/>
            </a:ln>
            <a:effectLst>
              <a:outerShdw blurRad="50800" dist="50800" dir="5400000" algn="ctr" rotWithShape="0">
                <a:srgbClr val="000000"/>
              </a:outerShdw>
            </a:effectLst>
          </p:spPr>
        </p:pic>
        <p:pic>
          <p:nvPicPr>
            <p:cNvPr id="118" name="Google Shape;118;p17"/>
            <p:cNvPicPr preferRelativeResize="0"/>
            <p:nvPr/>
          </p:nvPicPr>
          <p:blipFill rotWithShape="1">
            <a:blip r:embed="rId3">
              <a:alphaModFix amt="70000"/>
            </a:blip>
            <a:srcRect r="8643" b="9340"/>
            <a:stretch/>
          </p:blipFill>
          <p:spPr>
            <a:xfrm>
              <a:off x="4672012" y="1456713"/>
              <a:ext cx="7516813" cy="5401287"/>
            </a:xfrm>
            <a:prstGeom prst="rect">
              <a:avLst/>
            </a:prstGeom>
            <a:noFill/>
            <a:ln>
              <a:noFill/>
            </a:ln>
          </p:spPr>
        </p:pic>
      </p:grpSp>
      <p:pic>
        <p:nvPicPr>
          <p:cNvPr id="119" name="Google Shape;119;p17"/>
          <p:cNvPicPr preferRelativeResize="0"/>
          <p:nvPr/>
        </p:nvPicPr>
        <p:blipFill rotWithShape="1">
          <a:blip r:embed="rId4">
            <a:alphaModFix/>
          </a:blip>
          <a:srcRect/>
          <a:stretch/>
        </p:blipFill>
        <p:spPr>
          <a:xfrm>
            <a:off x="556167" y="2635115"/>
            <a:ext cx="1817621" cy="620999"/>
          </a:xfrm>
          <a:prstGeom prst="rect">
            <a:avLst/>
          </a:prstGeom>
          <a:noFill/>
          <a:ln>
            <a:noFill/>
          </a:ln>
        </p:spPr>
      </p:pic>
      <p:cxnSp>
        <p:nvCxnSpPr>
          <p:cNvPr id="120" name="Google Shape;120;p17"/>
          <p:cNvCxnSpPr/>
          <p:nvPr/>
        </p:nvCxnSpPr>
        <p:spPr>
          <a:xfrm>
            <a:off x="2488117" y="2720501"/>
            <a:ext cx="0" cy="450227"/>
          </a:xfrm>
          <a:prstGeom prst="straightConnector1">
            <a:avLst/>
          </a:prstGeom>
          <a:noFill/>
          <a:ln w="38100" cap="flat" cmpd="sng">
            <a:solidFill>
              <a:schemeClr val="lt1"/>
            </a:solidFill>
            <a:prstDash val="solid"/>
            <a:miter lim="800000"/>
            <a:headEnd type="none" w="sm" len="sm"/>
            <a:tailEnd type="none" w="sm" len="sm"/>
          </a:ln>
        </p:spPr>
      </p:cxnSp>
      <p:sp>
        <p:nvSpPr>
          <p:cNvPr id="121" name="Google Shape;121;p17"/>
          <p:cNvSpPr txBox="1">
            <a:spLocks noGrp="1"/>
          </p:cNvSpPr>
          <p:nvPr>
            <p:ph type="body" idx="1"/>
          </p:nvPr>
        </p:nvSpPr>
        <p:spPr>
          <a:xfrm>
            <a:off x="722115" y="808643"/>
            <a:ext cx="6931838" cy="613892"/>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750"/>
              </a:spcBef>
              <a:spcAft>
                <a:spcPts val="0"/>
              </a:spcAft>
              <a:buClr>
                <a:schemeClr val="lt1"/>
              </a:buClr>
              <a:buSzPts val="3000"/>
              <a:buFont typeface="Calibri"/>
              <a:buNone/>
              <a:defRPr sz="3000" b="1" i="0">
                <a:solidFill>
                  <a:schemeClr val="lt1"/>
                </a:solidFill>
                <a:latin typeface="Calibri"/>
                <a:ea typeface="Calibri"/>
                <a:cs typeface="Calibri"/>
                <a:sym typeface="Calibri"/>
              </a:defRPr>
            </a:lvl1pPr>
            <a:lvl2pPr marL="914400" lvl="1" indent="-228600" algn="l">
              <a:lnSpc>
                <a:spcPct val="90000"/>
              </a:lnSpc>
              <a:spcBef>
                <a:spcPts val="375"/>
              </a:spcBef>
              <a:spcAft>
                <a:spcPts val="0"/>
              </a:spcAft>
              <a:buClr>
                <a:schemeClr val="lt1"/>
              </a:buClr>
              <a:buSzPts val="1500"/>
              <a:buNone/>
              <a:defRPr>
                <a:solidFill>
                  <a:schemeClr val="lt1"/>
                </a:solidFill>
              </a:defRPr>
            </a:lvl2pPr>
            <a:lvl3pPr marL="1371600" lvl="2" indent="-228600" algn="l">
              <a:lnSpc>
                <a:spcPct val="90000"/>
              </a:lnSpc>
              <a:spcBef>
                <a:spcPts val="375"/>
              </a:spcBef>
              <a:spcAft>
                <a:spcPts val="0"/>
              </a:spcAft>
              <a:buClr>
                <a:schemeClr val="lt1"/>
              </a:buClr>
              <a:buSzPts val="2250"/>
              <a:buNone/>
              <a:defRPr sz="2250">
                <a:solidFill>
                  <a:schemeClr val="lt1"/>
                </a:solidFill>
              </a:defRPr>
            </a:lvl3pPr>
            <a:lvl4pPr marL="1828800" lvl="3" indent="-228600" algn="l">
              <a:lnSpc>
                <a:spcPct val="90000"/>
              </a:lnSpc>
              <a:spcBef>
                <a:spcPts val="375"/>
              </a:spcBef>
              <a:spcAft>
                <a:spcPts val="0"/>
              </a:spcAft>
              <a:buClr>
                <a:schemeClr val="lt1"/>
              </a:buClr>
              <a:buSzPts val="1500"/>
              <a:buNone/>
              <a:defRPr>
                <a:solidFill>
                  <a:schemeClr val="lt1"/>
                </a:solidFill>
              </a:defRPr>
            </a:lvl4pPr>
            <a:lvl5pPr marL="2286000" lvl="4" indent="-228600" algn="l">
              <a:lnSpc>
                <a:spcPct val="90000"/>
              </a:lnSpc>
              <a:spcBef>
                <a:spcPts val="375"/>
              </a:spcBef>
              <a:spcAft>
                <a:spcPts val="0"/>
              </a:spcAft>
              <a:buClr>
                <a:schemeClr val="lt1"/>
              </a:buClr>
              <a:buSzPts val="1500"/>
              <a:buNone/>
              <a:defRPr>
                <a:solidFill>
                  <a:schemeClr val="lt1"/>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2" name="Google Shape;122;p17"/>
          <p:cNvSpPr txBox="1">
            <a:spLocks noGrp="1"/>
          </p:cNvSpPr>
          <p:nvPr>
            <p:ph type="body" idx="2"/>
          </p:nvPr>
        </p:nvSpPr>
        <p:spPr>
          <a:xfrm>
            <a:off x="722115" y="1413229"/>
            <a:ext cx="6931838" cy="92069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750"/>
              </a:spcBef>
              <a:spcAft>
                <a:spcPts val="0"/>
              </a:spcAft>
              <a:buClr>
                <a:schemeClr val="lt1"/>
              </a:buClr>
              <a:buSzPts val="2250"/>
              <a:buFont typeface="Calibri"/>
              <a:buNone/>
              <a:defRPr sz="2250" b="0" i="0">
                <a:solidFill>
                  <a:schemeClr val="lt1"/>
                </a:solidFill>
                <a:latin typeface="Calibri"/>
                <a:ea typeface="Calibri"/>
                <a:cs typeface="Calibri"/>
                <a:sym typeface="Calibri"/>
              </a:defRPr>
            </a:lvl1pPr>
            <a:lvl2pPr marL="914400" lvl="1" indent="-228600" algn="l">
              <a:lnSpc>
                <a:spcPct val="90000"/>
              </a:lnSpc>
              <a:spcBef>
                <a:spcPts val="375"/>
              </a:spcBef>
              <a:spcAft>
                <a:spcPts val="0"/>
              </a:spcAft>
              <a:buClr>
                <a:schemeClr val="lt1"/>
              </a:buClr>
              <a:buSzPts val="1500"/>
              <a:buNone/>
              <a:defRPr>
                <a:solidFill>
                  <a:schemeClr val="lt1"/>
                </a:solidFill>
              </a:defRPr>
            </a:lvl2pPr>
            <a:lvl3pPr marL="1371600" lvl="2" indent="-228600" algn="l">
              <a:lnSpc>
                <a:spcPct val="90000"/>
              </a:lnSpc>
              <a:spcBef>
                <a:spcPts val="375"/>
              </a:spcBef>
              <a:spcAft>
                <a:spcPts val="0"/>
              </a:spcAft>
              <a:buClr>
                <a:schemeClr val="lt1"/>
              </a:buClr>
              <a:buSzPts val="2250"/>
              <a:buNone/>
              <a:defRPr sz="2250">
                <a:solidFill>
                  <a:schemeClr val="lt1"/>
                </a:solidFill>
              </a:defRPr>
            </a:lvl3pPr>
            <a:lvl4pPr marL="1828800" lvl="3" indent="-228600" algn="l">
              <a:lnSpc>
                <a:spcPct val="90000"/>
              </a:lnSpc>
              <a:spcBef>
                <a:spcPts val="375"/>
              </a:spcBef>
              <a:spcAft>
                <a:spcPts val="0"/>
              </a:spcAft>
              <a:buClr>
                <a:schemeClr val="lt1"/>
              </a:buClr>
              <a:buSzPts val="1500"/>
              <a:buNone/>
              <a:defRPr>
                <a:solidFill>
                  <a:schemeClr val="lt1"/>
                </a:solidFill>
              </a:defRPr>
            </a:lvl4pPr>
            <a:lvl5pPr marL="2286000" lvl="4" indent="-228600" algn="l">
              <a:lnSpc>
                <a:spcPct val="90000"/>
              </a:lnSpc>
              <a:spcBef>
                <a:spcPts val="375"/>
              </a:spcBef>
              <a:spcAft>
                <a:spcPts val="0"/>
              </a:spcAft>
              <a:buClr>
                <a:schemeClr val="lt1"/>
              </a:buClr>
              <a:buSzPts val="1500"/>
              <a:buNone/>
              <a:defRPr>
                <a:solidFill>
                  <a:schemeClr val="lt1"/>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3" name="Google Shape;123;p17"/>
          <p:cNvSpPr txBox="1">
            <a:spLocks noGrp="1"/>
          </p:cNvSpPr>
          <p:nvPr>
            <p:ph type="body" idx="3"/>
          </p:nvPr>
        </p:nvSpPr>
        <p:spPr>
          <a:xfrm>
            <a:off x="5019403" y="4261749"/>
            <a:ext cx="4050759" cy="352205"/>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750"/>
              </a:spcBef>
              <a:spcAft>
                <a:spcPts val="0"/>
              </a:spcAft>
              <a:buClr>
                <a:schemeClr val="lt1"/>
              </a:buClr>
              <a:buSzPts val="1875"/>
              <a:buFont typeface="Calibri"/>
              <a:buNone/>
              <a:defRPr sz="1875" b="1" i="0" cap="none">
                <a:solidFill>
                  <a:schemeClr val="lt1"/>
                </a:solidFill>
                <a:latin typeface="Calibri"/>
                <a:ea typeface="Calibri"/>
                <a:cs typeface="Calibri"/>
                <a:sym typeface="Calibri"/>
              </a:defRPr>
            </a:lvl1pPr>
            <a:lvl2pPr marL="914400" lvl="1" indent="-228600" algn="l">
              <a:lnSpc>
                <a:spcPct val="90000"/>
              </a:lnSpc>
              <a:spcBef>
                <a:spcPts val="375"/>
              </a:spcBef>
              <a:spcAft>
                <a:spcPts val="0"/>
              </a:spcAft>
              <a:buClr>
                <a:schemeClr val="lt1"/>
              </a:buClr>
              <a:buSzPts val="1500"/>
              <a:buNone/>
              <a:defRPr>
                <a:solidFill>
                  <a:schemeClr val="lt1"/>
                </a:solidFill>
              </a:defRPr>
            </a:lvl2pPr>
            <a:lvl3pPr marL="1371600" lvl="2" indent="-228600" algn="l">
              <a:lnSpc>
                <a:spcPct val="90000"/>
              </a:lnSpc>
              <a:spcBef>
                <a:spcPts val="375"/>
              </a:spcBef>
              <a:spcAft>
                <a:spcPts val="0"/>
              </a:spcAft>
              <a:buClr>
                <a:schemeClr val="lt1"/>
              </a:buClr>
              <a:buSzPts val="2250"/>
              <a:buNone/>
              <a:defRPr sz="2250">
                <a:solidFill>
                  <a:schemeClr val="lt1"/>
                </a:solidFill>
              </a:defRPr>
            </a:lvl3pPr>
            <a:lvl4pPr marL="1828800" lvl="3" indent="-228600" algn="l">
              <a:lnSpc>
                <a:spcPct val="90000"/>
              </a:lnSpc>
              <a:spcBef>
                <a:spcPts val="375"/>
              </a:spcBef>
              <a:spcAft>
                <a:spcPts val="0"/>
              </a:spcAft>
              <a:buClr>
                <a:schemeClr val="lt1"/>
              </a:buClr>
              <a:buSzPts val="1500"/>
              <a:buNone/>
              <a:defRPr>
                <a:solidFill>
                  <a:schemeClr val="lt1"/>
                </a:solidFill>
              </a:defRPr>
            </a:lvl4pPr>
            <a:lvl5pPr marL="2286000" lvl="4" indent="-228600" algn="l">
              <a:lnSpc>
                <a:spcPct val="90000"/>
              </a:lnSpc>
              <a:spcBef>
                <a:spcPts val="375"/>
              </a:spcBef>
              <a:spcAft>
                <a:spcPts val="0"/>
              </a:spcAft>
              <a:buClr>
                <a:schemeClr val="lt1"/>
              </a:buClr>
              <a:buSzPts val="1500"/>
              <a:buNone/>
              <a:defRPr>
                <a:solidFill>
                  <a:schemeClr val="lt1"/>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4" name="Google Shape;124;p17"/>
          <p:cNvSpPr txBox="1">
            <a:spLocks noGrp="1"/>
          </p:cNvSpPr>
          <p:nvPr>
            <p:ph type="body" idx="4"/>
          </p:nvPr>
        </p:nvSpPr>
        <p:spPr>
          <a:xfrm>
            <a:off x="5019404" y="4613672"/>
            <a:ext cx="4050758" cy="424395"/>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750"/>
              </a:spcBef>
              <a:spcAft>
                <a:spcPts val="0"/>
              </a:spcAft>
              <a:buClr>
                <a:schemeClr val="lt1"/>
              </a:buClr>
              <a:buSzPts val="1650"/>
              <a:buFont typeface="Calibri"/>
              <a:buNone/>
              <a:defRPr sz="1650" b="0" i="0">
                <a:solidFill>
                  <a:schemeClr val="lt1"/>
                </a:solidFill>
                <a:latin typeface="Calibri"/>
                <a:ea typeface="Calibri"/>
                <a:cs typeface="Calibri"/>
                <a:sym typeface="Calibri"/>
              </a:defRPr>
            </a:lvl1pPr>
            <a:lvl2pPr marL="914400" lvl="1" indent="-228600" algn="l">
              <a:lnSpc>
                <a:spcPct val="90000"/>
              </a:lnSpc>
              <a:spcBef>
                <a:spcPts val="375"/>
              </a:spcBef>
              <a:spcAft>
                <a:spcPts val="0"/>
              </a:spcAft>
              <a:buClr>
                <a:schemeClr val="lt1"/>
              </a:buClr>
              <a:buSzPts val="1500"/>
              <a:buNone/>
              <a:defRPr>
                <a:solidFill>
                  <a:schemeClr val="lt1"/>
                </a:solidFill>
              </a:defRPr>
            </a:lvl2pPr>
            <a:lvl3pPr marL="1371600" lvl="2" indent="-228600" algn="l">
              <a:lnSpc>
                <a:spcPct val="90000"/>
              </a:lnSpc>
              <a:spcBef>
                <a:spcPts val="375"/>
              </a:spcBef>
              <a:spcAft>
                <a:spcPts val="0"/>
              </a:spcAft>
              <a:buClr>
                <a:schemeClr val="lt1"/>
              </a:buClr>
              <a:buSzPts val="2250"/>
              <a:buNone/>
              <a:defRPr sz="2250">
                <a:solidFill>
                  <a:schemeClr val="lt1"/>
                </a:solidFill>
              </a:defRPr>
            </a:lvl3pPr>
            <a:lvl4pPr marL="1828800" lvl="3" indent="-228600" algn="l">
              <a:lnSpc>
                <a:spcPct val="90000"/>
              </a:lnSpc>
              <a:spcBef>
                <a:spcPts val="375"/>
              </a:spcBef>
              <a:spcAft>
                <a:spcPts val="0"/>
              </a:spcAft>
              <a:buClr>
                <a:schemeClr val="lt1"/>
              </a:buClr>
              <a:buSzPts val="1500"/>
              <a:buNone/>
              <a:defRPr>
                <a:solidFill>
                  <a:schemeClr val="lt1"/>
                </a:solidFill>
              </a:defRPr>
            </a:lvl4pPr>
            <a:lvl5pPr marL="2286000" lvl="4" indent="-228600" algn="l">
              <a:lnSpc>
                <a:spcPct val="90000"/>
              </a:lnSpc>
              <a:spcBef>
                <a:spcPts val="375"/>
              </a:spcBef>
              <a:spcAft>
                <a:spcPts val="0"/>
              </a:spcAft>
              <a:buClr>
                <a:schemeClr val="lt1"/>
              </a:buClr>
              <a:buSzPts val="1500"/>
              <a:buNone/>
              <a:defRPr>
                <a:solidFill>
                  <a:schemeClr val="lt1"/>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5" name="Google Shape;125;p17"/>
          <p:cNvSpPr>
            <a:spLocks noGrp="1"/>
          </p:cNvSpPr>
          <p:nvPr>
            <p:ph type="pic" idx="5"/>
          </p:nvPr>
        </p:nvSpPr>
        <p:spPr>
          <a:xfrm>
            <a:off x="2734093" y="2593099"/>
            <a:ext cx="1709342" cy="755894"/>
          </a:xfrm>
          <a:prstGeom prst="rect">
            <a:avLst/>
          </a:prstGeom>
          <a:noFill/>
          <a:ln>
            <a:noFill/>
          </a:ln>
        </p:spPr>
        <p:txBody>
          <a:bodyPr spcFirstLastPara="1" wrap="square" lIns="91425" tIns="45700" rIns="91425" bIns="45700" anchor="t" anchorCtr="0"/>
          <a:lstStyle>
            <a:lvl1pPr marR="0" lvl="0" algn="l" rtl="0">
              <a:lnSpc>
                <a:spcPct val="90000"/>
              </a:lnSpc>
              <a:spcBef>
                <a:spcPts val="750"/>
              </a:spcBef>
              <a:spcAft>
                <a:spcPts val="0"/>
              </a:spcAft>
              <a:buClr>
                <a:schemeClr val="lt1"/>
              </a:buClr>
              <a:buSzPts val="1800"/>
              <a:buFont typeface="Calibri"/>
              <a:buNone/>
              <a:defRPr sz="1800" b="0" i="0" u="none" strike="noStrike" cap="none">
                <a:solidFill>
                  <a:schemeClr val="lt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500"/>
              <a:buFont typeface="Noto Sans Symbols"/>
              <a:buChar char="▪"/>
              <a:defRPr sz="150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and Sub-header">
  <p:cSld name="Title and Sub-header">
    <p:bg>
      <p:bgPr>
        <a:solidFill>
          <a:srgbClr val="041B31"/>
        </a:solidFill>
        <a:effectLst/>
      </p:bgPr>
    </p:bg>
    <p:spTree>
      <p:nvGrpSpPr>
        <p:cNvPr id="1" name="Shape 126"/>
        <p:cNvGrpSpPr/>
        <p:nvPr/>
      </p:nvGrpSpPr>
      <p:grpSpPr>
        <a:xfrm>
          <a:off x="0" y="0"/>
          <a:ext cx="0" cy="0"/>
          <a:chOff x="0" y="0"/>
          <a:chExt cx="0" cy="0"/>
        </a:xfrm>
      </p:grpSpPr>
      <p:grpSp>
        <p:nvGrpSpPr>
          <p:cNvPr id="127" name="Google Shape;127;p18"/>
          <p:cNvGrpSpPr/>
          <p:nvPr/>
        </p:nvGrpSpPr>
        <p:grpSpPr>
          <a:xfrm>
            <a:off x="0" y="1641"/>
            <a:ext cx="9144000" cy="5143500"/>
            <a:chOff x="0" y="2188"/>
            <a:chExt cx="12188825" cy="6858000"/>
          </a:xfrm>
        </p:grpSpPr>
        <p:pic>
          <p:nvPicPr>
            <p:cNvPr id="128" name="Google Shape;128;p18"/>
            <p:cNvPicPr preferRelativeResize="0"/>
            <p:nvPr/>
          </p:nvPicPr>
          <p:blipFill rotWithShape="1">
            <a:blip r:embed="rId2">
              <a:alphaModFix amt="7000"/>
            </a:blip>
            <a:srcRect/>
            <a:stretch/>
          </p:blipFill>
          <p:spPr>
            <a:xfrm>
              <a:off x="0" y="2188"/>
              <a:ext cx="12188825" cy="6858000"/>
            </a:xfrm>
            <a:prstGeom prst="rect">
              <a:avLst/>
            </a:prstGeom>
            <a:noFill/>
            <a:ln>
              <a:noFill/>
            </a:ln>
            <a:effectLst>
              <a:outerShdw blurRad="50800" dist="50800" dir="5400000" algn="ctr" rotWithShape="0">
                <a:srgbClr val="000000"/>
              </a:outerShdw>
            </a:effectLst>
          </p:spPr>
        </p:pic>
        <p:pic>
          <p:nvPicPr>
            <p:cNvPr id="129" name="Google Shape;129;p18"/>
            <p:cNvPicPr preferRelativeResize="0"/>
            <p:nvPr/>
          </p:nvPicPr>
          <p:blipFill rotWithShape="1">
            <a:blip r:embed="rId3">
              <a:alphaModFix amt="70000"/>
            </a:blip>
            <a:srcRect r="8643" b="9340"/>
            <a:stretch/>
          </p:blipFill>
          <p:spPr>
            <a:xfrm>
              <a:off x="4672012" y="1456713"/>
              <a:ext cx="7516813" cy="5401287"/>
            </a:xfrm>
            <a:prstGeom prst="rect">
              <a:avLst/>
            </a:prstGeom>
            <a:noFill/>
            <a:ln>
              <a:noFill/>
            </a:ln>
          </p:spPr>
        </p:pic>
      </p:grpSp>
      <p:pic>
        <p:nvPicPr>
          <p:cNvPr id="130" name="Google Shape;130;p18"/>
          <p:cNvPicPr preferRelativeResize="0"/>
          <p:nvPr/>
        </p:nvPicPr>
        <p:blipFill rotWithShape="1">
          <a:blip r:embed="rId4">
            <a:alphaModFix/>
          </a:blip>
          <a:srcRect/>
          <a:stretch/>
        </p:blipFill>
        <p:spPr>
          <a:xfrm>
            <a:off x="612214" y="4080604"/>
            <a:ext cx="1817621" cy="620999"/>
          </a:xfrm>
          <a:prstGeom prst="rect">
            <a:avLst/>
          </a:prstGeom>
          <a:noFill/>
          <a:ln>
            <a:noFill/>
          </a:ln>
        </p:spPr>
      </p:pic>
      <p:sp>
        <p:nvSpPr>
          <p:cNvPr id="131" name="Google Shape;131;p18"/>
          <p:cNvSpPr txBox="1">
            <a:spLocks noGrp="1"/>
          </p:cNvSpPr>
          <p:nvPr>
            <p:ph type="body" idx="1"/>
          </p:nvPr>
        </p:nvSpPr>
        <p:spPr>
          <a:xfrm>
            <a:off x="722115" y="1281083"/>
            <a:ext cx="6931838" cy="613892"/>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750"/>
              </a:spcBef>
              <a:spcAft>
                <a:spcPts val="0"/>
              </a:spcAft>
              <a:buClr>
                <a:schemeClr val="lt1"/>
              </a:buClr>
              <a:buSzPts val="3000"/>
              <a:buFont typeface="Calibri"/>
              <a:buNone/>
              <a:defRPr sz="3000" b="1" i="0">
                <a:solidFill>
                  <a:schemeClr val="lt1"/>
                </a:solidFill>
                <a:latin typeface="Calibri"/>
                <a:ea typeface="Calibri"/>
                <a:cs typeface="Calibri"/>
                <a:sym typeface="Calibri"/>
              </a:defRPr>
            </a:lvl1pPr>
            <a:lvl2pPr marL="914400" lvl="1" indent="-228600" algn="l">
              <a:lnSpc>
                <a:spcPct val="90000"/>
              </a:lnSpc>
              <a:spcBef>
                <a:spcPts val="375"/>
              </a:spcBef>
              <a:spcAft>
                <a:spcPts val="0"/>
              </a:spcAft>
              <a:buClr>
                <a:schemeClr val="lt1"/>
              </a:buClr>
              <a:buSzPts val="1500"/>
              <a:buNone/>
              <a:defRPr>
                <a:solidFill>
                  <a:schemeClr val="lt1"/>
                </a:solidFill>
              </a:defRPr>
            </a:lvl2pPr>
            <a:lvl3pPr marL="1371600" lvl="2" indent="-228600" algn="l">
              <a:lnSpc>
                <a:spcPct val="90000"/>
              </a:lnSpc>
              <a:spcBef>
                <a:spcPts val="375"/>
              </a:spcBef>
              <a:spcAft>
                <a:spcPts val="0"/>
              </a:spcAft>
              <a:buClr>
                <a:schemeClr val="lt1"/>
              </a:buClr>
              <a:buSzPts val="2250"/>
              <a:buNone/>
              <a:defRPr sz="2250">
                <a:solidFill>
                  <a:schemeClr val="lt1"/>
                </a:solidFill>
              </a:defRPr>
            </a:lvl3pPr>
            <a:lvl4pPr marL="1828800" lvl="3" indent="-228600" algn="l">
              <a:lnSpc>
                <a:spcPct val="90000"/>
              </a:lnSpc>
              <a:spcBef>
                <a:spcPts val="375"/>
              </a:spcBef>
              <a:spcAft>
                <a:spcPts val="0"/>
              </a:spcAft>
              <a:buClr>
                <a:schemeClr val="lt1"/>
              </a:buClr>
              <a:buSzPts val="1500"/>
              <a:buNone/>
              <a:defRPr>
                <a:solidFill>
                  <a:schemeClr val="lt1"/>
                </a:solidFill>
              </a:defRPr>
            </a:lvl4pPr>
            <a:lvl5pPr marL="2286000" lvl="4" indent="-228600" algn="l">
              <a:lnSpc>
                <a:spcPct val="90000"/>
              </a:lnSpc>
              <a:spcBef>
                <a:spcPts val="375"/>
              </a:spcBef>
              <a:spcAft>
                <a:spcPts val="0"/>
              </a:spcAft>
              <a:buClr>
                <a:schemeClr val="lt1"/>
              </a:buClr>
              <a:buSzPts val="1500"/>
              <a:buNone/>
              <a:defRPr>
                <a:solidFill>
                  <a:schemeClr val="lt1"/>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2" name="Google Shape;132;p18"/>
          <p:cNvSpPr txBox="1">
            <a:spLocks noGrp="1"/>
          </p:cNvSpPr>
          <p:nvPr>
            <p:ph type="body" idx="2"/>
          </p:nvPr>
        </p:nvSpPr>
        <p:spPr>
          <a:xfrm>
            <a:off x="722115" y="1885669"/>
            <a:ext cx="6931838" cy="92069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750"/>
              </a:spcBef>
              <a:spcAft>
                <a:spcPts val="0"/>
              </a:spcAft>
              <a:buClr>
                <a:schemeClr val="lt1"/>
              </a:buClr>
              <a:buSzPts val="2250"/>
              <a:buFont typeface="Calibri"/>
              <a:buNone/>
              <a:defRPr sz="2250" b="0" i="0">
                <a:solidFill>
                  <a:schemeClr val="lt1"/>
                </a:solidFill>
                <a:latin typeface="Calibri"/>
                <a:ea typeface="Calibri"/>
                <a:cs typeface="Calibri"/>
                <a:sym typeface="Calibri"/>
              </a:defRPr>
            </a:lvl1pPr>
            <a:lvl2pPr marL="914400" lvl="1" indent="-228600" algn="l">
              <a:lnSpc>
                <a:spcPct val="90000"/>
              </a:lnSpc>
              <a:spcBef>
                <a:spcPts val="375"/>
              </a:spcBef>
              <a:spcAft>
                <a:spcPts val="0"/>
              </a:spcAft>
              <a:buClr>
                <a:schemeClr val="lt1"/>
              </a:buClr>
              <a:buSzPts val="1500"/>
              <a:buNone/>
              <a:defRPr>
                <a:solidFill>
                  <a:schemeClr val="lt1"/>
                </a:solidFill>
              </a:defRPr>
            </a:lvl2pPr>
            <a:lvl3pPr marL="1371600" lvl="2" indent="-228600" algn="l">
              <a:lnSpc>
                <a:spcPct val="90000"/>
              </a:lnSpc>
              <a:spcBef>
                <a:spcPts val="375"/>
              </a:spcBef>
              <a:spcAft>
                <a:spcPts val="0"/>
              </a:spcAft>
              <a:buClr>
                <a:schemeClr val="lt1"/>
              </a:buClr>
              <a:buSzPts val="2250"/>
              <a:buNone/>
              <a:defRPr sz="2250">
                <a:solidFill>
                  <a:schemeClr val="lt1"/>
                </a:solidFill>
              </a:defRPr>
            </a:lvl3pPr>
            <a:lvl4pPr marL="1828800" lvl="3" indent="-228600" algn="l">
              <a:lnSpc>
                <a:spcPct val="90000"/>
              </a:lnSpc>
              <a:spcBef>
                <a:spcPts val="375"/>
              </a:spcBef>
              <a:spcAft>
                <a:spcPts val="0"/>
              </a:spcAft>
              <a:buClr>
                <a:schemeClr val="lt1"/>
              </a:buClr>
              <a:buSzPts val="1500"/>
              <a:buNone/>
              <a:defRPr>
                <a:solidFill>
                  <a:schemeClr val="lt1"/>
                </a:solidFill>
              </a:defRPr>
            </a:lvl4pPr>
            <a:lvl5pPr marL="2286000" lvl="4" indent="-228600" algn="l">
              <a:lnSpc>
                <a:spcPct val="90000"/>
              </a:lnSpc>
              <a:spcBef>
                <a:spcPts val="375"/>
              </a:spcBef>
              <a:spcAft>
                <a:spcPts val="0"/>
              </a:spcAft>
              <a:buClr>
                <a:schemeClr val="lt1"/>
              </a:buClr>
              <a:buSzPts val="1500"/>
              <a:buNone/>
              <a:defRPr>
                <a:solidFill>
                  <a:schemeClr val="lt1"/>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le without Sub-header">
  <p:cSld name="Title without Sub-header">
    <p:bg>
      <p:bgPr>
        <a:solidFill>
          <a:srgbClr val="041B31"/>
        </a:solidFill>
        <a:effectLst/>
      </p:bgPr>
    </p:bg>
    <p:spTree>
      <p:nvGrpSpPr>
        <p:cNvPr id="1" name="Shape 133"/>
        <p:cNvGrpSpPr/>
        <p:nvPr/>
      </p:nvGrpSpPr>
      <p:grpSpPr>
        <a:xfrm>
          <a:off x="0" y="0"/>
          <a:ext cx="0" cy="0"/>
          <a:chOff x="0" y="0"/>
          <a:chExt cx="0" cy="0"/>
        </a:xfrm>
      </p:grpSpPr>
      <p:grpSp>
        <p:nvGrpSpPr>
          <p:cNvPr id="134" name="Google Shape;134;p19"/>
          <p:cNvGrpSpPr/>
          <p:nvPr/>
        </p:nvGrpSpPr>
        <p:grpSpPr>
          <a:xfrm>
            <a:off x="0" y="1641"/>
            <a:ext cx="9144000" cy="5143500"/>
            <a:chOff x="0" y="2188"/>
            <a:chExt cx="12188825" cy="6858000"/>
          </a:xfrm>
        </p:grpSpPr>
        <p:pic>
          <p:nvPicPr>
            <p:cNvPr id="135" name="Google Shape;135;p19"/>
            <p:cNvPicPr preferRelativeResize="0"/>
            <p:nvPr/>
          </p:nvPicPr>
          <p:blipFill rotWithShape="1">
            <a:blip r:embed="rId2">
              <a:alphaModFix amt="7000"/>
            </a:blip>
            <a:srcRect/>
            <a:stretch/>
          </p:blipFill>
          <p:spPr>
            <a:xfrm>
              <a:off x="0" y="2188"/>
              <a:ext cx="12188825" cy="6858000"/>
            </a:xfrm>
            <a:prstGeom prst="rect">
              <a:avLst/>
            </a:prstGeom>
            <a:noFill/>
            <a:ln>
              <a:noFill/>
            </a:ln>
            <a:effectLst>
              <a:outerShdw blurRad="50800" dist="50800" dir="5400000" algn="ctr" rotWithShape="0">
                <a:srgbClr val="000000"/>
              </a:outerShdw>
            </a:effectLst>
          </p:spPr>
        </p:pic>
        <p:pic>
          <p:nvPicPr>
            <p:cNvPr id="136" name="Google Shape;136;p19"/>
            <p:cNvPicPr preferRelativeResize="0"/>
            <p:nvPr/>
          </p:nvPicPr>
          <p:blipFill rotWithShape="1">
            <a:blip r:embed="rId3">
              <a:alphaModFix amt="70000"/>
            </a:blip>
            <a:srcRect r="8643" b="9340"/>
            <a:stretch/>
          </p:blipFill>
          <p:spPr>
            <a:xfrm>
              <a:off x="4672012" y="1456713"/>
              <a:ext cx="7516813" cy="5401287"/>
            </a:xfrm>
            <a:prstGeom prst="rect">
              <a:avLst/>
            </a:prstGeom>
            <a:noFill/>
            <a:ln>
              <a:noFill/>
            </a:ln>
          </p:spPr>
        </p:pic>
      </p:grpSp>
      <p:pic>
        <p:nvPicPr>
          <p:cNvPr id="137" name="Google Shape;137;p19"/>
          <p:cNvPicPr preferRelativeResize="0"/>
          <p:nvPr/>
        </p:nvPicPr>
        <p:blipFill rotWithShape="1">
          <a:blip r:embed="rId4">
            <a:alphaModFix/>
          </a:blip>
          <a:srcRect/>
          <a:stretch/>
        </p:blipFill>
        <p:spPr>
          <a:xfrm>
            <a:off x="612214" y="4080604"/>
            <a:ext cx="1817621" cy="620999"/>
          </a:xfrm>
          <a:prstGeom prst="rect">
            <a:avLst/>
          </a:prstGeom>
          <a:noFill/>
          <a:ln>
            <a:noFill/>
          </a:ln>
        </p:spPr>
      </p:pic>
      <p:sp>
        <p:nvSpPr>
          <p:cNvPr id="138" name="Google Shape;138;p19"/>
          <p:cNvSpPr txBox="1">
            <a:spLocks noGrp="1"/>
          </p:cNvSpPr>
          <p:nvPr>
            <p:ph type="body" idx="1"/>
          </p:nvPr>
        </p:nvSpPr>
        <p:spPr>
          <a:xfrm>
            <a:off x="722115" y="1281083"/>
            <a:ext cx="6931838" cy="613892"/>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750"/>
              </a:spcBef>
              <a:spcAft>
                <a:spcPts val="0"/>
              </a:spcAft>
              <a:buClr>
                <a:schemeClr val="lt1"/>
              </a:buClr>
              <a:buSzPts val="3000"/>
              <a:buFont typeface="Calibri"/>
              <a:buNone/>
              <a:defRPr sz="3000" b="1" i="0">
                <a:solidFill>
                  <a:schemeClr val="lt1"/>
                </a:solidFill>
                <a:latin typeface="Calibri"/>
                <a:ea typeface="Calibri"/>
                <a:cs typeface="Calibri"/>
                <a:sym typeface="Calibri"/>
              </a:defRPr>
            </a:lvl1pPr>
            <a:lvl2pPr marL="914400" lvl="1" indent="-228600" algn="l">
              <a:lnSpc>
                <a:spcPct val="90000"/>
              </a:lnSpc>
              <a:spcBef>
                <a:spcPts val="375"/>
              </a:spcBef>
              <a:spcAft>
                <a:spcPts val="0"/>
              </a:spcAft>
              <a:buClr>
                <a:schemeClr val="lt1"/>
              </a:buClr>
              <a:buSzPts val="1500"/>
              <a:buNone/>
              <a:defRPr>
                <a:solidFill>
                  <a:schemeClr val="lt1"/>
                </a:solidFill>
              </a:defRPr>
            </a:lvl2pPr>
            <a:lvl3pPr marL="1371600" lvl="2" indent="-228600" algn="l">
              <a:lnSpc>
                <a:spcPct val="90000"/>
              </a:lnSpc>
              <a:spcBef>
                <a:spcPts val="375"/>
              </a:spcBef>
              <a:spcAft>
                <a:spcPts val="0"/>
              </a:spcAft>
              <a:buClr>
                <a:schemeClr val="lt1"/>
              </a:buClr>
              <a:buSzPts val="2250"/>
              <a:buNone/>
              <a:defRPr sz="2250">
                <a:solidFill>
                  <a:schemeClr val="lt1"/>
                </a:solidFill>
              </a:defRPr>
            </a:lvl3pPr>
            <a:lvl4pPr marL="1828800" lvl="3" indent="-228600" algn="l">
              <a:lnSpc>
                <a:spcPct val="90000"/>
              </a:lnSpc>
              <a:spcBef>
                <a:spcPts val="375"/>
              </a:spcBef>
              <a:spcAft>
                <a:spcPts val="0"/>
              </a:spcAft>
              <a:buClr>
                <a:schemeClr val="lt1"/>
              </a:buClr>
              <a:buSzPts val="1500"/>
              <a:buNone/>
              <a:defRPr>
                <a:solidFill>
                  <a:schemeClr val="lt1"/>
                </a:solidFill>
              </a:defRPr>
            </a:lvl4pPr>
            <a:lvl5pPr marL="2286000" lvl="4" indent="-228600" algn="l">
              <a:lnSpc>
                <a:spcPct val="90000"/>
              </a:lnSpc>
              <a:spcBef>
                <a:spcPts val="375"/>
              </a:spcBef>
              <a:spcAft>
                <a:spcPts val="0"/>
              </a:spcAft>
              <a:buClr>
                <a:schemeClr val="lt1"/>
              </a:buClr>
              <a:buSzPts val="1500"/>
              <a:buNone/>
              <a:defRPr>
                <a:solidFill>
                  <a:schemeClr val="lt1"/>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Transition Slide">
  <p:cSld name="Transition Slide">
    <p:bg>
      <p:bgPr>
        <a:solidFill>
          <a:srgbClr val="041B31"/>
        </a:solidFill>
        <a:effectLst/>
      </p:bgPr>
    </p:bg>
    <p:spTree>
      <p:nvGrpSpPr>
        <p:cNvPr id="1" name="Shape 139"/>
        <p:cNvGrpSpPr/>
        <p:nvPr/>
      </p:nvGrpSpPr>
      <p:grpSpPr>
        <a:xfrm>
          <a:off x="0" y="0"/>
          <a:ext cx="0" cy="0"/>
          <a:chOff x="0" y="0"/>
          <a:chExt cx="0" cy="0"/>
        </a:xfrm>
      </p:grpSpPr>
      <p:grpSp>
        <p:nvGrpSpPr>
          <p:cNvPr id="140" name="Google Shape;140;p20"/>
          <p:cNvGrpSpPr/>
          <p:nvPr/>
        </p:nvGrpSpPr>
        <p:grpSpPr>
          <a:xfrm>
            <a:off x="0" y="1641"/>
            <a:ext cx="9144000" cy="5143500"/>
            <a:chOff x="0" y="2188"/>
            <a:chExt cx="12188825" cy="6858000"/>
          </a:xfrm>
        </p:grpSpPr>
        <p:pic>
          <p:nvPicPr>
            <p:cNvPr id="141" name="Google Shape;141;p20"/>
            <p:cNvPicPr preferRelativeResize="0"/>
            <p:nvPr/>
          </p:nvPicPr>
          <p:blipFill rotWithShape="1">
            <a:blip r:embed="rId2">
              <a:alphaModFix amt="7000"/>
            </a:blip>
            <a:srcRect/>
            <a:stretch/>
          </p:blipFill>
          <p:spPr>
            <a:xfrm>
              <a:off x="0" y="2188"/>
              <a:ext cx="12188825" cy="6858000"/>
            </a:xfrm>
            <a:prstGeom prst="rect">
              <a:avLst/>
            </a:prstGeom>
            <a:noFill/>
            <a:ln>
              <a:noFill/>
            </a:ln>
            <a:effectLst>
              <a:outerShdw blurRad="50800" dist="50800" dir="5400000" algn="ctr" rotWithShape="0">
                <a:srgbClr val="000000"/>
              </a:outerShdw>
            </a:effectLst>
          </p:spPr>
        </p:pic>
        <p:pic>
          <p:nvPicPr>
            <p:cNvPr id="142" name="Google Shape;142;p20"/>
            <p:cNvPicPr preferRelativeResize="0"/>
            <p:nvPr/>
          </p:nvPicPr>
          <p:blipFill rotWithShape="1">
            <a:blip r:embed="rId3">
              <a:alphaModFix amt="70000"/>
            </a:blip>
            <a:srcRect r="8643" b="9340"/>
            <a:stretch/>
          </p:blipFill>
          <p:spPr>
            <a:xfrm>
              <a:off x="4672012" y="1456713"/>
              <a:ext cx="7516813" cy="5401287"/>
            </a:xfrm>
            <a:prstGeom prst="rect">
              <a:avLst/>
            </a:prstGeom>
            <a:noFill/>
            <a:ln>
              <a:noFill/>
            </a:ln>
          </p:spPr>
        </p:pic>
      </p:grpSp>
      <p:sp>
        <p:nvSpPr>
          <p:cNvPr id="143" name="Google Shape;143;p20"/>
          <p:cNvSpPr txBox="1">
            <a:spLocks noGrp="1"/>
          </p:cNvSpPr>
          <p:nvPr>
            <p:ph type="body" idx="1"/>
          </p:nvPr>
        </p:nvSpPr>
        <p:spPr>
          <a:xfrm>
            <a:off x="722115" y="2661706"/>
            <a:ext cx="7392291" cy="1498213"/>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0"/>
              </a:spcBef>
              <a:spcAft>
                <a:spcPts val="0"/>
              </a:spcAft>
              <a:buClr>
                <a:schemeClr val="lt1"/>
              </a:buClr>
              <a:buSzPts val="3000"/>
              <a:buFont typeface="Calibri"/>
              <a:buNone/>
              <a:defRPr sz="3000" b="1" i="0">
                <a:solidFill>
                  <a:schemeClr val="lt1"/>
                </a:solidFill>
                <a:latin typeface="Calibri"/>
                <a:ea typeface="Calibri"/>
                <a:cs typeface="Calibri"/>
                <a:sym typeface="Calibri"/>
              </a:defRPr>
            </a:lvl1pPr>
            <a:lvl2pPr marL="914400" lvl="1" indent="-228600" algn="l">
              <a:lnSpc>
                <a:spcPct val="90000"/>
              </a:lnSpc>
              <a:spcBef>
                <a:spcPts val="375"/>
              </a:spcBef>
              <a:spcAft>
                <a:spcPts val="0"/>
              </a:spcAft>
              <a:buClr>
                <a:schemeClr val="lt1"/>
              </a:buClr>
              <a:buSzPts val="1500"/>
              <a:buNone/>
              <a:defRPr>
                <a:solidFill>
                  <a:schemeClr val="lt1"/>
                </a:solidFill>
              </a:defRPr>
            </a:lvl2pPr>
            <a:lvl3pPr marL="1371600" lvl="2" indent="-228600" algn="l">
              <a:lnSpc>
                <a:spcPct val="90000"/>
              </a:lnSpc>
              <a:spcBef>
                <a:spcPts val="375"/>
              </a:spcBef>
              <a:spcAft>
                <a:spcPts val="0"/>
              </a:spcAft>
              <a:buClr>
                <a:schemeClr val="lt1"/>
              </a:buClr>
              <a:buSzPts val="2250"/>
              <a:buNone/>
              <a:defRPr sz="2250">
                <a:solidFill>
                  <a:schemeClr val="lt1"/>
                </a:solidFill>
              </a:defRPr>
            </a:lvl3pPr>
            <a:lvl4pPr marL="1828800" lvl="3" indent="-228600" algn="l">
              <a:lnSpc>
                <a:spcPct val="90000"/>
              </a:lnSpc>
              <a:spcBef>
                <a:spcPts val="375"/>
              </a:spcBef>
              <a:spcAft>
                <a:spcPts val="0"/>
              </a:spcAft>
              <a:buClr>
                <a:schemeClr val="lt1"/>
              </a:buClr>
              <a:buSzPts val="1500"/>
              <a:buNone/>
              <a:defRPr>
                <a:solidFill>
                  <a:schemeClr val="lt1"/>
                </a:solidFill>
              </a:defRPr>
            </a:lvl4pPr>
            <a:lvl5pPr marL="2286000" lvl="4" indent="-228600" algn="l">
              <a:lnSpc>
                <a:spcPct val="90000"/>
              </a:lnSpc>
              <a:spcBef>
                <a:spcPts val="375"/>
              </a:spcBef>
              <a:spcAft>
                <a:spcPts val="0"/>
              </a:spcAft>
              <a:buClr>
                <a:schemeClr val="lt1"/>
              </a:buClr>
              <a:buSzPts val="1500"/>
              <a:buNone/>
              <a:defRPr>
                <a:solidFill>
                  <a:schemeClr val="lt1"/>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ransition Slide with Subtitle">
  <p:cSld name="Transition Slide with Subtitle">
    <p:bg>
      <p:bgPr>
        <a:solidFill>
          <a:srgbClr val="041B31"/>
        </a:solidFill>
        <a:effectLst/>
      </p:bgPr>
    </p:bg>
    <p:spTree>
      <p:nvGrpSpPr>
        <p:cNvPr id="1" name="Shape 144"/>
        <p:cNvGrpSpPr/>
        <p:nvPr/>
      </p:nvGrpSpPr>
      <p:grpSpPr>
        <a:xfrm>
          <a:off x="0" y="0"/>
          <a:ext cx="0" cy="0"/>
          <a:chOff x="0" y="0"/>
          <a:chExt cx="0" cy="0"/>
        </a:xfrm>
      </p:grpSpPr>
      <p:grpSp>
        <p:nvGrpSpPr>
          <p:cNvPr id="145" name="Google Shape;145;p21"/>
          <p:cNvGrpSpPr/>
          <p:nvPr/>
        </p:nvGrpSpPr>
        <p:grpSpPr>
          <a:xfrm>
            <a:off x="0" y="1641"/>
            <a:ext cx="9144000" cy="5143500"/>
            <a:chOff x="0" y="2188"/>
            <a:chExt cx="12188825" cy="6858000"/>
          </a:xfrm>
        </p:grpSpPr>
        <p:pic>
          <p:nvPicPr>
            <p:cNvPr id="146" name="Google Shape;146;p21"/>
            <p:cNvPicPr preferRelativeResize="0"/>
            <p:nvPr/>
          </p:nvPicPr>
          <p:blipFill rotWithShape="1">
            <a:blip r:embed="rId2">
              <a:alphaModFix amt="7000"/>
            </a:blip>
            <a:srcRect/>
            <a:stretch/>
          </p:blipFill>
          <p:spPr>
            <a:xfrm>
              <a:off x="0" y="2188"/>
              <a:ext cx="12188825" cy="6858000"/>
            </a:xfrm>
            <a:prstGeom prst="rect">
              <a:avLst/>
            </a:prstGeom>
            <a:noFill/>
            <a:ln>
              <a:noFill/>
            </a:ln>
            <a:effectLst>
              <a:outerShdw blurRad="50800" dist="50800" dir="5400000" algn="ctr" rotWithShape="0">
                <a:srgbClr val="000000"/>
              </a:outerShdw>
            </a:effectLst>
          </p:spPr>
        </p:pic>
        <p:pic>
          <p:nvPicPr>
            <p:cNvPr id="147" name="Google Shape;147;p21"/>
            <p:cNvPicPr preferRelativeResize="0"/>
            <p:nvPr/>
          </p:nvPicPr>
          <p:blipFill rotWithShape="1">
            <a:blip r:embed="rId3">
              <a:alphaModFix amt="70000"/>
            </a:blip>
            <a:srcRect r="8643" b="9340"/>
            <a:stretch/>
          </p:blipFill>
          <p:spPr>
            <a:xfrm>
              <a:off x="4672012" y="1456713"/>
              <a:ext cx="7516813" cy="5401287"/>
            </a:xfrm>
            <a:prstGeom prst="rect">
              <a:avLst/>
            </a:prstGeom>
            <a:noFill/>
            <a:ln>
              <a:noFill/>
            </a:ln>
          </p:spPr>
        </p:pic>
      </p:grpSp>
      <p:sp>
        <p:nvSpPr>
          <p:cNvPr id="148" name="Google Shape;148;p21"/>
          <p:cNvSpPr txBox="1">
            <a:spLocks noGrp="1"/>
          </p:cNvSpPr>
          <p:nvPr>
            <p:ph type="body" idx="1"/>
          </p:nvPr>
        </p:nvSpPr>
        <p:spPr>
          <a:xfrm>
            <a:off x="722115" y="2661706"/>
            <a:ext cx="7392291" cy="955553"/>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0"/>
              </a:spcBef>
              <a:spcAft>
                <a:spcPts val="0"/>
              </a:spcAft>
              <a:buClr>
                <a:schemeClr val="lt1"/>
              </a:buClr>
              <a:buSzPts val="3000"/>
              <a:buFont typeface="Calibri"/>
              <a:buNone/>
              <a:defRPr sz="3000" b="1" i="0">
                <a:solidFill>
                  <a:schemeClr val="lt1"/>
                </a:solidFill>
                <a:latin typeface="Calibri"/>
                <a:ea typeface="Calibri"/>
                <a:cs typeface="Calibri"/>
                <a:sym typeface="Calibri"/>
              </a:defRPr>
            </a:lvl1pPr>
            <a:lvl2pPr marL="914400" lvl="1" indent="-228600" algn="l">
              <a:lnSpc>
                <a:spcPct val="90000"/>
              </a:lnSpc>
              <a:spcBef>
                <a:spcPts val="375"/>
              </a:spcBef>
              <a:spcAft>
                <a:spcPts val="0"/>
              </a:spcAft>
              <a:buClr>
                <a:schemeClr val="lt1"/>
              </a:buClr>
              <a:buSzPts val="1500"/>
              <a:buNone/>
              <a:defRPr>
                <a:solidFill>
                  <a:schemeClr val="lt1"/>
                </a:solidFill>
              </a:defRPr>
            </a:lvl2pPr>
            <a:lvl3pPr marL="1371600" lvl="2" indent="-228600" algn="l">
              <a:lnSpc>
                <a:spcPct val="90000"/>
              </a:lnSpc>
              <a:spcBef>
                <a:spcPts val="375"/>
              </a:spcBef>
              <a:spcAft>
                <a:spcPts val="0"/>
              </a:spcAft>
              <a:buClr>
                <a:schemeClr val="lt1"/>
              </a:buClr>
              <a:buSzPts val="2250"/>
              <a:buNone/>
              <a:defRPr sz="2250">
                <a:solidFill>
                  <a:schemeClr val="lt1"/>
                </a:solidFill>
              </a:defRPr>
            </a:lvl3pPr>
            <a:lvl4pPr marL="1828800" lvl="3" indent="-228600" algn="l">
              <a:lnSpc>
                <a:spcPct val="90000"/>
              </a:lnSpc>
              <a:spcBef>
                <a:spcPts val="375"/>
              </a:spcBef>
              <a:spcAft>
                <a:spcPts val="0"/>
              </a:spcAft>
              <a:buClr>
                <a:schemeClr val="lt1"/>
              </a:buClr>
              <a:buSzPts val="1500"/>
              <a:buNone/>
              <a:defRPr>
                <a:solidFill>
                  <a:schemeClr val="lt1"/>
                </a:solidFill>
              </a:defRPr>
            </a:lvl4pPr>
            <a:lvl5pPr marL="2286000" lvl="4" indent="-228600" algn="l">
              <a:lnSpc>
                <a:spcPct val="90000"/>
              </a:lnSpc>
              <a:spcBef>
                <a:spcPts val="375"/>
              </a:spcBef>
              <a:spcAft>
                <a:spcPts val="0"/>
              </a:spcAft>
              <a:buClr>
                <a:schemeClr val="lt1"/>
              </a:buClr>
              <a:buSzPts val="1500"/>
              <a:buNone/>
              <a:defRPr>
                <a:solidFill>
                  <a:schemeClr val="lt1"/>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9" name="Google Shape;149;p21"/>
          <p:cNvSpPr txBox="1">
            <a:spLocks noGrp="1"/>
          </p:cNvSpPr>
          <p:nvPr>
            <p:ph type="body" idx="2"/>
          </p:nvPr>
        </p:nvSpPr>
        <p:spPr>
          <a:xfrm>
            <a:off x="722115" y="3639947"/>
            <a:ext cx="7392291" cy="955553"/>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0"/>
              </a:spcBef>
              <a:spcAft>
                <a:spcPts val="0"/>
              </a:spcAft>
              <a:buClr>
                <a:schemeClr val="lt1"/>
              </a:buClr>
              <a:buSzPts val="2400"/>
              <a:buFont typeface="Calibri"/>
              <a:buNone/>
              <a:defRPr sz="2400" b="0" i="0">
                <a:solidFill>
                  <a:schemeClr val="lt1"/>
                </a:solidFill>
                <a:latin typeface="Calibri"/>
                <a:ea typeface="Calibri"/>
                <a:cs typeface="Calibri"/>
                <a:sym typeface="Calibri"/>
              </a:defRPr>
            </a:lvl1pPr>
            <a:lvl2pPr marL="914400" lvl="1" indent="-228600" algn="l">
              <a:lnSpc>
                <a:spcPct val="90000"/>
              </a:lnSpc>
              <a:spcBef>
                <a:spcPts val="375"/>
              </a:spcBef>
              <a:spcAft>
                <a:spcPts val="0"/>
              </a:spcAft>
              <a:buClr>
                <a:schemeClr val="lt1"/>
              </a:buClr>
              <a:buSzPts val="1500"/>
              <a:buNone/>
              <a:defRPr>
                <a:solidFill>
                  <a:schemeClr val="lt1"/>
                </a:solidFill>
              </a:defRPr>
            </a:lvl2pPr>
            <a:lvl3pPr marL="1371600" lvl="2" indent="-228600" algn="l">
              <a:lnSpc>
                <a:spcPct val="90000"/>
              </a:lnSpc>
              <a:spcBef>
                <a:spcPts val="375"/>
              </a:spcBef>
              <a:spcAft>
                <a:spcPts val="0"/>
              </a:spcAft>
              <a:buClr>
                <a:schemeClr val="lt1"/>
              </a:buClr>
              <a:buSzPts val="2250"/>
              <a:buNone/>
              <a:defRPr sz="2250">
                <a:solidFill>
                  <a:schemeClr val="lt1"/>
                </a:solidFill>
              </a:defRPr>
            </a:lvl3pPr>
            <a:lvl4pPr marL="1828800" lvl="3" indent="-228600" algn="l">
              <a:lnSpc>
                <a:spcPct val="90000"/>
              </a:lnSpc>
              <a:spcBef>
                <a:spcPts val="375"/>
              </a:spcBef>
              <a:spcAft>
                <a:spcPts val="0"/>
              </a:spcAft>
              <a:buClr>
                <a:schemeClr val="lt1"/>
              </a:buClr>
              <a:buSzPts val="1500"/>
              <a:buNone/>
              <a:defRPr>
                <a:solidFill>
                  <a:schemeClr val="lt1"/>
                </a:solidFill>
              </a:defRPr>
            </a:lvl4pPr>
            <a:lvl5pPr marL="2286000" lvl="4" indent="-228600" algn="l">
              <a:lnSpc>
                <a:spcPct val="90000"/>
              </a:lnSpc>
              <a:spcBef>
                <a:spcPts val="375"/>
              </a:spcBef>
              <a:spcAft>
                <a:spcPts val="0"/>
              </a:spcAft>
              <a:buClr>
                <a:schemeClr val="lt1"/>
              </a:buClr>
              <a:buSzPts val="1500"/>
              <a:buNone/>
              <a:defRPr>
                <a:solidFill>
                  <a:schemeClr val="lt1"/>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Customer Quote">
  <p:cSld name="Customer Quote">
    <p:bg>
      <p:bgPr>
        <a:solidFill>
          <a:srgbClr val="041B31"/>
        </a:solidFill>
        <a:effectLst/>
      </p:bgPr>
    </p:bg>
    <p:spTree>
      <p:nvGrpSpPr>
        <p:cNvPr id="1" name="Shape 150"/>
        <p:cNvGrpSpPr/>
        <p:nvPr/>
      </p:nvGrpSpPr>
      <p:grpSpPr>
        <a:xfrm>
          <a:off x="0" y="0"/>
          <a:ext cx="0" cy="0"/>
          <a:chOff x="0" y="0"/>
          <a:chExt cx="0" cy="0"/>
        </a:xfrm>
      </p:grpSpPr>
      <p:grpSp>
        <p:nvGrpSpPr>
          <p:cNvPr id="151" name="Google Shape;151;p22"/>
          <p:cNvGrpSpPr/>
          <p:nvPr/>
        </p:nvGrpSpPr>
        <p:grpSpPr>
          <a:xfrm>
            <a:off x="0" y="1641"/>
            <a:ext cx="9144000" cy="5143500"/>
            <a:chOff x="0" y="2188"/>
            <a:chExt cx="12188825" cy="6858000"/>
          </a:xfrm>
        </p:grpSpPr>
        <p:pic>
          <p:nvPicPr>
            <p:cNvPr id="152" name="Google Shape;152;p22"/>
            <p:cNvPicPr preferRelativeResize="0"/>
            <p:nvPr/>
          </p:nvPicPr>
          <p:blipFill rotWithShape="1">
            <a:blip r:embed="rId2">
              <a:alphaModFix amt="7000"/>
            </a:blip>
            <a:srcRect/>
            <a:stretch/>
          </p:blipFill>
          <p:spPr>
            <a:xfrm>
              <a:off x="0" y="2188"/>
              <a:ext cx="12188825" cy="6858000"/>
            </a:xfrm>
            <a:prstGeom prst="rect">
              <a:avLst/>
            </a:prstGeom>
            <a:noFill/>
            <a:ln>
              <a:noFill/>
            </a:ln>
            <a:effectLst>
              <a:outerShdw blurRad="50800" dist="50800" dir="5400000" algn="ctr" rotWithShape="0">
                <a:srgbClr val="000000"/>
              </a:outerShdw>
            </a:effectLst>
          </p:spPr>
        </p:pic>
        <p:pic>
          <p:nvPicPr>
            <p:cNvPr id="153" name="Google Shape;153;p22"/>
            <p:cNvPicPr preferRelativeResize="0"/>
            <p:nvPr/>
          </p:nvPicPr>
          <p:blipFill rotWithShape="1">
            <a:blip r:embed="rId3">
              <a:alphaModFix amt="70000"/>
            </a:blip>
            <a:srcRect r="8643" b="9340"/>
            <a:stretch/>
          </p:blipFill>
          <p:spPr>
            <a:xfrm>
              <a:off x="4672012" y="1456713"/>
              <a:ext cx="7516813" cy="5401287"/>
            </a:xfrm>
            <a:prstGeom prst="rect">
              <a:avLst/>
            </a:prstGeom>
            <a:noFill/>
            <a:ln>
              <a:noFill/>
            </a:ln>
          </p:spPr>
        </p:pic>
      </p:grpSp>
      <p:sp>
        <p:nvSpPr>
          <p:cNvPr id="154" name="Google Shape;154;p22"/>
          <p:cNvSpPr txBox="1">
            <a:spLocks noGrp="1"/>
          </p:cNvSpPr>
          <p:nvPr>
            <p:ph type="body" idx="1"/>
          </p:nvPr>
        </p:nvSpPr>
        <p:spPr>
          <a:xfrm>
            <a:off x="1061403" y="754380"/>
            <a:ext cx="7021193" cy="3169024"/>
          </a:xfrm>
          <a:prstGeom prst="rect">
            <a:avLst/>
          </a:prstGeom>
          <a:noFill/>
          <a:ln>
            <a:noFill/>
          </a:ln>
        </p:spPr>
        <p:txBody>
          <a:bodyPr spcFirstLastPara="1" wrap="square" lIns="91425" tIns="45700" rIns="91425" bIns="45700" anchor="t" anchorCtr="0"/>
          <a:lstStyle>
            <a:lvl1pPr marL="457200" lvl="0" indent="-228600" algn="l">
              <a:lnSpc>
                <a:spcPct val="100000"/>
              </a:lnSpc>
              <a:spcBef>
                <a:spcPts val="750"/>
              </a:spcBef>
              <a:spcAft>
                <a:spcPts val="0"/>
              </a:spcAft>
              <a:buClr>
                <a:schemeClr val="lt1"/>
              </a:buClr>
              <a:buSzPts val="2700"/>
              <a:buFont typeface="Calibri"/>
              <a:buNone/>
              <a:defRPr sz="2700">
                <a:solidFill>
                  <a:schemeClr val="lt1"/>
                </a:solidFill>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5" name="Google Shape;155;p22"/>
          <p:cNvSpPr txBox="1">
            <a:spLocks noGrp="1"/>
          </p:cNvSpPr>
          <p:nvPr>
            <p:ph type="body" idx="2"/>
          </p:nvPr>
        </p:nvSpPr>
        <p:spPr>
          <a:xfrm>
            <a:off x="1061403" y="3923404"/>
            <a:ext cx="6613936" cy="752738"/>
          </a:xfrm>
          <a:prstGeom prst="rect">
            <a:avLst/>
          </a:prstGeom>
          <a:noFill/>
          <a:ln>
            <a:noFill/>
          </a:ln>
        </p:spPr>
        <p:txBody>
          <a:bodyPr spcFirstLastPara="1" wrap="square" lIns="91425" tIns="45700" rIns="91425" bIns="45700" anchor="t" anchorCtr="0"/>
          <a:lstStyle>
            <a:lvl1pPr marL="457200" lvl="0" indent="-228600" algn="r">
              <a:lnSpc>
                <a:spcPct val="90000"/>
              </a:lnSpc>
              <a:spcBef>
                <a:spcPts val="750"/>
              </a:spcBef>
              <a:spcAft>
                <a:spcPts val="0"/>
              </a:spcAft>
              <a:buClr>
                <a:schemeClr val="lt1"/>
              </a:buClr>
              <a:buSzPts val="1800"/>
              <a:buFont typeface="Calibri"/>
              <a:buNone/>
              <a:defRPr i="1">
                <a:solidFill>
                  <a:schemeClr val="lt1"/>
                </a:solidFill>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Important Point">
  <p:cSld name="Important Point">
    <p:bg>
      <p:bgPr>
        <a:solidFill>
          <a:srgbClr val="041B31"/>
        </a:solidFill>
        <a:effectLst/>
      </p:bgPr>
    </p:bg>
    <p:spTree>
      <p:nvGrpSpPr>
        <p:cNvPr id="1" name="Shape 156"/>
        <p:cNvGrpSpPr/>
        <p:nvPr/>
      </p:nvGrpSpPr>
      <p:grpSpPr>
        <a:xfrm>
          <a:off x="0" y="0"/>
          <a:ext cx="0" cy="0"/>
          <a:chOff x="0" y="0"/>
          <a:chExt cx="0" cy="0"/>
        </a:xfrm>
      </p:grpSpPr>
      <p:grpSp>
        <p:nvGrpSpPr>
          <p:cNvPr id="157" name="Google Shape;157;p23"/>
          <p:cNvGrpSpPr/>
          <p:nvPr/>
        </p:nvGrpSpPr>
        <p:grpSpPr>
          <a:xfrm>
            <a:off x="0" y="1641"/>
            <a:ext cx="9144000" cy="5143500"/>
            <a:chOff x="0" y="2188"/>
            <a:chExt cx="12188825" cy="6858000"/>
          </a:xfrm>
        </p:grpSpPr>
        <p:pic>
          <p:nvPicPr>
            <p:cNvPr id="158" name="Google Shape;158;p23"/>
            <p:cNvPicPr preferRelativeResize="0"/>
            <p:nvPr/>
          </p:nvPicPr>
          <p:blipFill rotWithShape="1">
            <a:blip r:embed="rId2">
              <a:alphaModFix amt="7000"/>
            </a:blip>
            <a:srcRect/>
            <a:stretch/>
          </p:blipFill>
          <p:spPr>
            <a:xfrm>
              <a:off x="0" y="2188"/>
              <a:ext cx="12188825" cy="6858000"/>
            </a:xfrm>
            <a:prstGeom prst="rect">
              <a:avLst/>
            </a:prstGeom>
            <a:noFill/>
            <a:ln>
              <a:noFill/>
            </a:ln>
            <a:effectLst>
              <a:outerShdw blurRad="50800" dist="50800" dir="5400000" algn="ctr" rotWithShape="0">
                <a:srgbClr val="000000"/>
              </a:outerShdw>
            </a:effectLst>
          </p:spPr>
        </p:pic>
        <p:pic>
          <p:nvPicPr>
            <p:cNvPr id="159" name="Google Shape;159;p23"/>
            <p:cNvPicPr preferRelativeResize="0"/>
            <p:nvPr/>
          </p:nvPicPr>
          <p:blipFill rotWithShape="1">
            <a:blip r:embed="rId3">
              <a:alphaModFix amt="70000"/>
            </a:blip>
            <a:srcRect r="8643" b="9340"/>
            <a:stretch/>
          </p:blipFill>
          <p:spPr>
            <a:xfrm>
              <a:off x="4672012" y="1456713"/>
              <a:ext cx="7516813" cy="5401287"/>
            </a:xfrm>
            <a:prstGeom prst="rect">
              <a:avLst/>
            </a:prstGeom>
            <a:noFill/>
            <a:ln>
              <a:noFill/>
            </a:ln>
          </p:spPr>
        </p:pic>
      </p:grpSp>
      <p:sp>
        <p:nvSpPr>
          <p:cNvPr id="160" name="Google Shape;160;p23"/>
          <p:cNvSpPr txBox="1">
            <a:spLocks noGrp="1"/>
          </p:cNvSpPr>
          <p:nvPr>
            <p:ph type="body" idx="1"/>
          </p:nvPr>
        </p:nvSpPr>
        <p:spPr>
          <a:xfrm>
            <a:off x="981891" y="570602"/>
            <a:ext cx="7021193" cy="4009019"/>
          </a:xfrm>
          <a:prstGeom prst="rect">
            <a:avLst/>
          </a:prstGeom>
          <a:noFill/>
          <a:ln>
            <a:noFill/>
          </a:ln>
        </p:spPr>
        <p:txBody>
          <a:bodyPr spcFirstLastPara="1" wrap="square" lIns="91425" tIns="45700" rIns="91425" bIns="45700" anchor="ctr" anchorCtr="0"/>
          <a:lstStyle>
            <a:lvl1pPr marL="457200" lvl="0" indent="-228600" algn="ctr">
              <a:lnSpc>
                <a:spcPct val="90000"/>
              </a:lnSpc>
              <a:spcBef>
                <a:spcPts val="750"/>
              </a:spcBef>
              <a:spcAft>
                <a:spcPts val="0"/>
              </a:spcAft>
              <a:buClr>
                <a:schemeClr val="lt1"/>
              </a:buClr>
              <a:buSzPts val="2700"/>
              <a:buFont typeface="Calibri"/>
              <a:buNone/>
              <a:defRPr sz="2700" b="0" i="0">
                <a:solidFill>
                  <a:schemeClr val="lt1"/>
                </a:solidFill>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ide with picture">
  <p:cSld name="Slide with picture">
    <p:spTree>
      <p:nvGrpSpPr>
        <p:cNvPr id="1" name="Shape 22"/>
        <p:cNvGrpSpPr/>
        <p:nvPr/>
      </p:nvGrpSpPr>
      <p:grpSpPr>
        <a:xfrm>
          <a:off x="0" y="0"/>
          <a:ext cx="0" cy="0"/>
          <a:chOff x="0" y="0"/>
          <a:chExt cx="0" cy="0"/>
        </a:xfrm>
      </p:grpSpPr>
      <p:sp>
        <p:nvSpPr>
          <p:cNvPr id="23" name="Google Shape;23;p4"/>
          <p:cNvSpPr>
            <a:spLocks noGrp="1"/>
          </p:cNvSpPr>
          <p:nvPr>
            <p:ph type="pic" idx="2"/>
          </p:nvPr>
        </p:nvSpPr>
        <p:spPr>
          <a:xfrm>
            <a:off x="4775722" y="1103817"/>
            <a:ext cx="3956601" cy="3621586"/>
          </a:xfrm>
          <a:prstGeom prst="rect">
            <a:avLst/>
          </a:prstGeom>
          <a:noFill/>
          <a:ln>
            <a:noFill/>
          </a:ln>
        </p:spPr>
        <p:txBody>
          <a:bodyPr spcFirstLastPara="1" wrap="square" lIns="91425" tIns="45700" rIns="91425" bIns="45700" anchor="t" anchorCtr="0"/>
          <a:lstStyle>
            <a:lvl1pPr marR="0" lvl="0" algn="l" rtl="0">
              <a:lnSpc>
                <a:spcPct val="90000"/>
              </a:lnSpc>
              <a:spcBef>
                <a:spcPts val="750"/>
              </a:spcBef>
              <a:spcAft>
                <a:spcPts val="0"/>
              </a:spcAft>
              <a:buClr>
                <a:schemeClr val="dk1"/>
              </a:buClr>
              <a:buSzPts val="1350"/>
              <a:buFont typeface="Calibri"/>
              <a:buNone/>
              <a:defRPr sz="135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500"/>
              <a:buFont typeface="Noto Sans Symbols"/>
              <a:buChar char="▪"/>
              <a:defRPr sz="150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 name="Google Shape;24;p4"/>
          <p:cNvSpPr txBox="1">
            <a:spLocks noGrp="1"/>
          </p:cNvSpPr>
          <p:nvPr>
            <p:ph type="body" idx="1"/>
          </p:nvPr>
        </p:nvSpPr>
        <p:spPr>
          <a:xfrm>
            <a:off x="479947" y="1103817"/>
            <a:ext cx="4092053" cy="3611058"/>
          </a:xfrm>
          <a:prstGeom prst="rect">
            <a:avLst/>
          </a:prstGeom>
          <a:noFill/>
          <a:ln>
            <a:noFill/>
          </a:ln>
        </p:spPr>
        <p:txBody>
          <a:bodyPr spcFirstLastPara="1" wrap="square" lIns="91425" tIns="45700" rIns="91425" bIns="45700" anchor="t" anchorCtr="0"/>
          <a:lstStyle>
            <a:lvl1pPr marL="457200" marR="0" lvl="0" indent="-228600" algn="l">
              <a:lnSpc>
                <a:spcPct val="90000"/>
              </a:lnSpc>
              <a:spcBef>
                <a:spcPts val="750"/>
              </a:spcBef>
              <a:spcAft>
                <a:spcPts val="0"/>
              </a:spcAft>
              <a:buClr>
                <a:schemeClr val="dk1"/>
              </a:buClr>
              <a:buSzPts val="1800"/>
              <a:buFont typeface="Calibri"/>
              <a:buNone/>
              <a:defRPr sz="1800" b="0" i="0"/>
            </a:lvl1pPr>
            <a:lvl2pPr marL="914400" marR="0" lvl="1" indent="-342900" algn="l">
              <a:lnSpc>
                <a:spcPct val="90000"/>
              </a:lnSpc>
              <a:spcBef>
                <a:spcPts val="375"/>
              </a:spcBef>
              <a:spcAft>
                <a:spcPts val="0"/>
              </a:spcAft>
              <a:buClr>
                <a:schemeClr val="dk1"/>
              </a:buClr>
              <a:buSzPts val="1800"/>
              <a:buFont typeface="Arial"/>
              <a:buChar char="•"/>
              <a:defRPr sz="1800" b="0"/>
            </a:lvl2pPr>
            <a:lvl3pPr marL="1371600" marR="0" lvl="2" indent="-342900" algn="l">
              <a:lnSpc>
                <a:spcPct val="90000"/>
              </a:lnSpc>
              <a:spcBef>
                <a:spcPts val="375"/>
              </a:spcBef>
              <a:spcAft>
                <a:spcPts val="0"/>
              </a:spcAft>
              <a:buClr>
                <a:schemeClr val="dk1"/>
              </a:buClr>
              <a:buSzPts val="1800"/>
              <a:buFont typeface="Arial"/>
              <a:buChar char="–"/>
              <a:defRPr sz="1800" b="0"/>
            </a:lvl3pPr>
            <a:lvl4pPr marL="1828800" marR="0" lvl="3" indent="-342900" algn="l">
              <a:lnSpc>
                <a:spcPct val="90000"/>
              </a:lnSpc>
              <a:spcBef>
                <a:spcPts val="375"/>
              </a:spcBef>
              <a:spcAft>
                <a:spcPts val="0"/>
              </a:spcAft>
              <a:buClr>
                <a:schemeClr val="dk1"/>
              </a:buClr>
              <a:buSzPts val="1800"/>
              <a:buFont typeface="Noto Sans Symbols"/>
              <a:buChar char="▪"/>
              <a:defRPr sz="1800" b="0"/>
            </a:lvl4pPr>
            <a:lvl5pPr marL="2286000" marR="0" lvl="4" indent="-342900" algn="l">
              <a:lnSpc>
                <a:spcPct val="90000"/>
              </a:lnSpc>
              <a:spcBef>
                <a:spcPts val="375"/>
              </a:spcBef>
              <a:spcAft>
                <a:spcPts val="0"/>
              </a:spcAft>
              <a:buClr>
                <a:schemeClr val="dk1"/>
              </a:buClr>
              <a:buSzPts val="1800"/>
              <a:buFont typeface="Arial"/>
              <a:buChar char="•"/>
              <a:defRPr sz="1800" b="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5" name="Google Shape;25;p4"/>
          <p:cNvSpPr txBox="1">
            <a:spLocks noGrp="1"/>
          </p:cNvSpPr>
          <p:nvPr>
            <p:ph type="title"/>
          </p:nvPr>
        </p:nvSpPr>
        <p:spPr>
          <a:xfrm>
            <a:off x="485140" y="375512"/>
            <a:ext cx="8247183" cy="642938"/>
          </a:xfrm>
          <a:prstGeom prst="rect">
            <a:avLst/>
          </a:prstGeom>
          <a:noFill/>
          <a:ln>
            <a:noFill/>
          </a:ln>
        </p:spPr>
        <p:txBody>
          <a:bodyPr spcFirstLastPara="1" wrap="square" lIns="91425" tIns="45700" rIns="91425" bIns="45700" anchor="t"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Just Logo">
  <p:cSld name="Just Logo">
    <p:bg>
      <p:bgPr>
        <a:solidFill>
          <a:srgbClr val="041B31"/>
        </a:solidFill>
        <a:effectLst/>
      </p:bgPr>
    </p:bg>
    <p:spTree>
      <p:nvGrpSpPr>
        <p:cNvPr id="1" name="Shape 161"/>
        <p:cNvGrpSpPr/>
        <p:nvPr/>
      </p:nvGrpSpPr>
      <p:grpSpPr>
        <a:xfrm>
          <a:off x="0" y="0"/>
          <a:ext cx="0" cy="0"/>
          <a:chOff x="0" y="0"/>
          <a:chExt cx="0" cy="0"/>
        </a:xfrm>
      </p:grpSpPr>
      <p:grpSp>
        <p:nvGrpSpPr>
          <p:cNvPr id="162" name="Google Shape;162;p24"/>
          <p:cNvGrpSpPr/>
          <p:nvPr/>
        </p:nvGrpSpPr>
        <p:grpSpPr>
          <a:xfrm>
            <a:off x="0" y="1641"/>
            <a:ext cx="9144000" cy="5143500"/>
            <a:chOff x="0" y="2188"/>
            <a:chExt cx="12188825" cy="6858000"/>
          </a:xfrm>
        </p:grpSpPr>
        <p:pic>
          <p:nvPicPr>
            <p:cNvPr id="163" name="Google Shape;163;p24"/>
            <p:cNvPicPr preferRelativeResize="0"/>
            <p:nvPr/>
          </p:nvPicPr>
          <p:blipFill rotWithShape="1">
            <a:blip r:embed="rId2">
              <a:alphaModFix amt="7000"/>
            </a:blip>
            <a:srcRect/>
            <a:stretch/>
          </p:blipFill>
          <p:spPr>
            <a:xfrm>
              <a:off x="0" y="2188"/>
              <a:ext cx="12188825" cy="6858000"/>
            </a:xfrm>
            <a:prstGeom prst="rect">
              <a:avLst/>
            </a:prstGeom>
            <a:noFill/>
            <a:ln>
              <a:noFill/>
            </a:ln>
            <a:effectLst>
              <a:outerShdw blurRad="50800" dist="50800" dir="5400000" algn="ctr" rotWithShape="0">
                <a:srgbClr val="000000"/>
              </a:outerShdw>
            </a:effectLst>
          </p:spPr>
        </p:pic>
        <p:pic>
          <p:nvPicPr>
            <p:cNvPr id="164" name="Google Shape;164;p24"/>
            <p:cNvPicPr preferRelativeResize="0"/>
            <p:nvPr/>
          </p:nvPicPr>
          <p:blipFill rotWithShape="1">
            <a:blip r:embed="rId3">
              <a:alphaModFix amt="70000"/>
            </a:blip>
            <a:srcRect r="8643" b="9340"/>
            <a:stretch/>
          </p:blipFill>
          <p:spPr>
            <a:xfrm>
              <a:off x="4672012" y="1456713"/>
              <a:ext cx="7516813" cy="5401287"/>
            </a:xfrm>
            <a:prstGeom prst="rect">
              <a:avLst/>
            </a:prstGeom>
            <a:noFill/>
            <a:ln>
              <a:noFill/>
            </a:ln>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Title Slide">
  <p:cSld name="1_Title Slide">
    <p:bg>
      <p:bgPr>
        <a:solidFill>
          <a:srgbClr val="041B31"/>
        </a:solidFill>
        <a:effectLst/>
      </p:bgPr>
    </p:bg>
    <p:spTree>
      <p:nvGrpSpPr>
        <p:cNvPr id="1" name="Shape 165"/>
        <p:cNvGrpSpPr/>
        <p:nvPr/>
      </p:nvGrpSpPr>
      <p:grpSpPr>
        <a:xfrm>
          <a:off x="0" y="0"/>
          <a:ext cx="0" cy="0"/>
          <a:chOff x="0" y="0"/>
          <a:chExt cx="0" cy="0"/>
        </a:xfrm>
      </p:grpSpPr>
      <p:sp>
        <p:nvSpPr>
          <p:cNvPr id="166" name="Google Shape;166;p25"/>
          <p:cNvSpPr txBox="1">
            <a:spLocks noGrp="1"/>
          </p:cNvSpPr>
          <p:nvPr>
            <p:ph type="body" idx="1"/>
          </p:nvPr>
        </p:nvSpPr>
        <p:spPr>
          <a:xfrm>
            <a:off x="722115" y="1281083"/>
            <a:ext cx="6931800" cy="613800"/>
          </a:xfrm>
          <a:prstGeom prst="rect">
            <a:avLst/>
          </a:prstGeom>
          <a:noFill/>
          <a:ln>
            <a:noFill/>
          </a:ln>
        </p:spPr>
        <p:txBody>
          <a:bodyPr spcFirstLastPara="1" wrap="square" lIns="68575" tIns="34275" rIns="68575" bIns="34275" anchor="t" anchorCtr="0"/>
          <a:lstStyle>
            <a:lvl1pPr marL="457200" marR="0" lvl="0" indent="-228600" algn="l">
              <a:lnSpc>
                <a:spcPct val="90000"/>
              </a:lnSpc>
              <a:spcBef>
                <a:spcPts val="800"/>
              </a:spcBef>
              <a:spcAft>
                <a:spcPts val="0"/>
              </a:spcAft>
              <a:buClr>
                <a:schemeClr val="lt1"/>
              </a:buClr>
              <a:buSzPts val="3000"/>
              <a:buFont typeface="Calibri"/>
              <a:buNone/>
              <a:defRPr sz="3000" b="1" i="0" u="none" strike="noStrike" cap="none">
                <a:solidFill>
                  <a:schemeClr val="lt1"/>
                </a:solidFill>
                <a:latin typeface="Calibri"/>
                <a:ea typeface="Calibri"/>
                <a:cs typeface="Calibri"/>
                <a:sym typeface="Calibri"/>
              </a:defRPr>
            </a:lvl1pPr>
            <a:lvl2pPr marL="914400" marR="0" lvl="1" indent="-228600" algn="l">
              <a:lnSpc>
                <a:spcPct val="90000"/>
              </a:lnSpc>
              <a:spcBef>
                <a:spcPts val="400"/>
              </a:spcBef>
              <a:spcAft>
                <a:spcPts val="0"/>
              </a:spcAft>
              <a:buClr>
                <a:schemeClr val="lt1"/>
              </a:buClr>
              <a:buSzPts val="1500"/>
              <a:buFont typeface="Arial"/>
              <a:buNone/>
              <a:defRPr sz="1500" b="0" i="0" u="none" strike="noStrike" cap="none">
                <a:solidFill>
                  <a:schemeClr val="lt1"/>
                </a:solidFill>
                <a:latin typeface="Calibri"/>
                <a:ea typeface="Calibri"/>
                <a:cs typeface="Calibri"/>
                <a:sym typeface="Calibri"/>
              </a:defRPr>
            </a:lvl2pPr>
            <a:lvl3pPr marL="1371600" marR="0" lvl="2" indent="-228600" algn="l">
              <a:lnSpc>
                <a:spcPct val="90000"/>
              </a:lnSpc>
              <a:spcBef>
                <a:spcPts val="400"/>
              </a:spcBef>
              <a:spcAft>
                <a:spcPts val="0"/>
              </a:spcAft>
              <a:buClr>
                <a:schemeClr val="lt1"/>
              </a:buClr>
              <a:buSzPts val="2300"/>
              <a:buFont typeface="Arial"/>
              <a:buNone/>
              <a:defRPr sz="2300" b="0" i="0" u="none" strike="noStrike" cap="none">
                <a:solidFill>
                  <a:schemeClr val="lt1"/>
                </a:solidFill>
                <a:latin typeface="Calibri"/>
                <a:ea typeface="Calibri"/>
                <a:cs typeface="Calibri"/>
                <a:sym typeface="Calibri"/>
              </a:defRPr>
            </a:lvl3pPr>
            <a:lvl4pPr marL="1828800" marR="0" lvl="3" indent="-228600" algn="l">
              <a:lnSpc>
                <a:spcPct val="90000"/>
              </a:lnSpc>
              <a:spcBef>
                <a:spcPts val="400"/>
              </a:spcBef>
              <a:spcAft>
                <a:spcPts val="0"/>
              </a:spcAft>
              <a:buClr>
                <a:schemeClr val="lt1"/>
              </a:buClr>
              <a:buSzPts val="1500"/>
              <a:buFont typeface="Noto Sans Symbols"/>
              <a:buNone/>
              <a:defRPr sz="1500" b="0" i="0" u="none" strike="noStrike" cap="none">
                <a:solidFill>
                  <a:schemeClr val="lt1"/>
                </a:solidFill>
                <a:latin typeface="Calibri"/>
                <a:ea typeface="Calibri"/>
                <a:cs typeface="Calibri"/>
                <a:sym typeface="Calibri"/>
              </a:defRPr>
            </a:lvl4pPr>
            <a:lvl5pPr marL="2286000" marR="0" lvl="4" indent="-228600" algn="l">
              <a:lnSpc>
                <a:spcPct val="90000"/>
              </a:lnSpc>
              <a:spcBef>
                <a:spcPts val="400"/>
              </a:spcBef>
              <a:spcAft>
                <a:spcPts val="0"/>
              </a:spcAft>
              <a:buClr>
                <a:schemeClr val="lt1"/>
              </a:buClr>
              <a:buSzPts val="1500"/>
              <a:buFont typeface="Arial"/>
              <a:buNone/>
              <a:defRPr sz="1500" b="0" i="0" u="none" strike="noStrike" cap="none">
                <a:solidFill>
                  <a:schemeClr val="lt1"/>
                </a:solidFill>
                <a:latin typeface="Calibri"/>
                <a:ea typeface="Calibri"/>
                <a:cs typeface="Calibri"/>
                <a:sym typeface="Calibri"/>
              </a:defRPr>
            </a:lvl5pPr>
            <a:lvl6pPr marL="2743200" marR="0" lvl="5"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67" name="Google Shape;167;p25"/>
          <p:cNvSpPr txBox="1">
            <a:spLocks noGrp="1"/>
          </p:cNvSpPr>
          <p:nvPr>
            <p:ph type="body" idx="2"/>
          </p:nvPr>
        </p:nvSpPr>
        <p:spPr>
          <a:xfrm>
            <a:off x="722115" y="1885669"/>
            <a:ext cx="6931800" cy="920700"/>
          </a:xfrm>
          <a:prstGeom prst="rect">
            <a:avLst/>
          </a:prstGeom>
          <a:noFill/>
          <a:ln>
            <a:noFill/>
          </a:ln>
        </p:spPr>
        <p:txBody>
          <a:bodyPr spcFirstLastPara="1" wrap="square" lIns="68575" tIns="34275" rIns="68575" bIns="34275" anchor="t" anchorCtr="0"/>
          <a:lstStyle>
            <a:lvl1pPr marL="457200" marR="0" lvl="0" indent="-228600" algn="l">
              <a:lnSpc>
                <a:spcPct val="90000"/>
              </a:lnSpc>
              <a:spcBef>
                <a:spcPts val="800"/>
              </a:spcBef>
              <a:spcAft>
                <a:spcPts val="0"/>
              </a:spcAft>
              <a:buClr>
                <a:schemeClr val="lt1"/>
              </a:buClr>
              <a:buSzPts val="2300"/>
              <a:buFont typeface="Calibri"/>
              <a:buNone/>
              <a:defRPr sz="2300" b="0" i="0" u="none" strike="noStrike" cap="none">
                <a:solidFill>
                  <a:schemeClr val="lt1"/>
                </a:solidFill>
                <a:latin typeface="Calibri"/>
                <a:ea typeface="Calibri"/>
                <a:cs typeface="Calibri"/>
                <a:sym typeface="Calibri"/>
              </a:defRPr>
            </a:lvl1pPr>
            <a:lvl2pPr marL="914400" marR="0" lvl="1" indent="-228600" algn="l">
              <a:lnSpc>
                <a:spcPct val="90000"/>
              </a:lnSpc>
              <a:spcBef>
                <a:spcPts val="400"/>
              </a:spcBef>
              <a:spcAft>
                <a:spcPts val="0"/>
              </a:spcAft>
              <a:buClr>
                <a:schemeClr val="lt1"/>
              </a:buClr>
              <a:buSzPts val="1500"/>
              <a:buFont typeface="Arial"/>
              <a:buNone/>
              <a:defRPr sz="1500" b="0" i="0" u="none" strike="noStrike" cap="none">
                <a:solidFill>
                  <a:schemeClr val="lt1"/>
                </a:solidFill>
                <a:latin typeface="Calibri"/>
                <a:ea typeface="Calibri"/>
                <a:cs typeface="Calibri"/>
                <a:sym typeface="Calibri"/>
              </a:defRPr>
            </a:lvl2pPr>
            <a:lvl3pPr marL="1371600" marR="0" lvl="2" indent="-228600" algn="l">
              <a:lnSpc>
                <a:spcPct val="90000"/>
              </a:lnSpc>
              <a:spcBef>
                <a:spcPts val="400"/>
              </a:spcBef>
              <a:spcAft>
                <a:spcPts val="0"/>
              </a:spcAft>
              <a:buClr>
                <a:schemeClr val="lt1"/>
              </a:buClr>
              <a:buSzPts val="2300"/>
              <a:buFont typeface="Arial"/>
              <a:buNone/>
              <a:defRPr sz="2300" b="0" i="0" u="none" strike="noStrike" cap="none">
                <a:solidFill>
                  <a:schemeClr val="lt1"/>
                </a:solidFill>
                <a:latin typeface="Calibri"/>
                <a:ea typeface="Calibri"/>
                <a:cs typeface="Calibri"/>
                <a:sym typeface="Calibri"/>
              </a:defRPr>
            </a:lvl3pPr>
            <a:lvl4pPr marL="1828800" marR="0" lvl="3" indent="-228600" algn="l">
              <a:lnSpc>
                <a:spcPct val="90000"/>
              </a:lnSpc>
              <a:spcBef>
                <a:spcPts val="400"/>
              </a:spcBef>
              <a:spcAft>
                <a:spcPts val="0"/>
              </a:spcAft>
              <a:buClr>
                <a:schemeClr val="lt1"/>
              </a:buClr>
              <a:buSzPts val="1500"/>
              <a:buFont typeface="Noto Sans Symbols"/>
              <a:buNone/>
              <a:defRPr sz="1500" b="0" i="0" u="none" strike="noStrike" cap="none">
                <a:solidFill>
                  <a:schemeClr val="lt1"/>
                </a:solidFill>
                <a:latin typeface="Calibri"/>
                <a:ea typeface="Calibri"/>
                <a:cs typeface="Calibri"/>
                <a:sym typeface="Calibri"/>
              </a:defRPr>
            </a:lvl4pPr>
            <a:lvl5pPr marL="2286000" marR="0" lvl="4" indent="-228600" algn="l">
              <a:lnSpc>
                <a:spcPct val="90000"/>
              </a:lnSpc>
              <a:spcBef>
                <a:spcPts val="400"/>
              </a:spcBef>
              <a:spcAft>
                <a:spcPts val="0"/>
              </a:spcAft>
              <a:buClr>
                <a:schemeClr val="lt1"/>
              </a:buClr>
              <a:buSzPts val="1500"/>
              <a:buFont typeface="Arial"/>
              <a:buNone/>
              <a:defRPr sz="1500" b="0" i="0" u="none" strike="noStrike" cap="none">
                <a:solidFill>
                  <a:schemeClr val="lt1"/>
                </a:solidFill>
                <a:latin typeface="Calibri"/>
                <a:ea typeface="Calibri"/>
                <a:cs typeface="Calibri"/>
                <a:sym typeface="Calibri"/>
              </a:defRPr>
            </a:lvl5pPr>
            <a:lvl6pPr marL="2743200" marR="0" lvl="5"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68" name="Google Shape;168;p25"/>
          <p:cNvSpPr txBox="1">
            <a:spLocks noGrp="1"/>
          </p:cNvSpPr>
          <p:nvPr>
            <p:ph type="body" idx="3"/>
          </p:nvPr>
        </p:nvSpPr>
        <p:spPr>
          <a:xfrm>
            <a:off x="2843232" y="4105496"/>
            <a:ext cx="4874100" cy="352200"/>
          </a:xfrm>
          <a:prstGeom prst="rect">
            <a:avLst/>
          </a:prstGeom>
          <a:noFill/>
          <a:ln>
            <a:noFill/>
          </a:ln>
        </p:spPr>
        <p:txBody>
          <a:bodyPr spcFirstLastPara="1" wrap="square" lIns="68575" tIns="34275" rIns="68575" bIns="34275" anchor="t" anchorCtr="0"/>
          <a:lstStyle>
            <a:lvl1pPr marL="457200" marR="0" lvl="0" indent="-228600" algn="l">
              <a:lnSpc>
                <a:spcPct val="90000"/>
              </a:lnSpc>
              <a:spcBef>
                <a:spcPts val="800"/>
              </a:spcBef>
              <a:spcAft>
                <a:spcPts val="0"/>
              </a:spcAft>
              <a:buClr>
                <a:schemeClr val="lt1"/>
              </a:buClr>
              <a:buSzPts val="1900"/>
              <a:buFont typeface="Calibri"/>
              <a:buNone/>
              <a:defRPr sz="1900" b="1" i="0" u="none" strike="noStrike" cap="none">
                <a:solidFill>
                  <a:schemeClr val="lt1"/>
                </a:solidFill>
                <a:latin typeface="Calibri"/>
                <a:ea typeface="Calibri"/>
                <a:cs typeface="Calibri"/>
                <a:sym typeface="Calibri"/>
              </a:defRPr>
            </a:lvl1pPr>
            <a:lvl2pPr marL="914400" marR="0" lvl="1" indent="-228600" algn="l">
              <a:lnSpc>
                <a:spcPct val="90000"/>
              </a:lnSpc>
              <a:spcBef>
                <a:spcPts val="400"/>
              </a:spcBef>
              <a:spcAft>
                <a:spcPts val="0"/>
              </a:spcAft>
              <a:buClr>
                <a:schemeClr val="lt1"/>
              </a:buClr>
              <a:buSzPts val="1500"/>
              <a:buFont typeface="Arial"/>
              <a:buNone/>
              <a:defRPr sz="1500" b="0" i="0" u="none" strike="noStrike" cap="none">
                <a:solidFill>
                  <a:schemeClr val="lt1"/>
                </a:solidFill>
                <a:latin typeface="Calibri"/>
                <a:ea typeface="Calibri"/>
                <a:cs typeface="Calibri"/>
                <a:sym typeface="Calibri"/>
              </a:defRPr>
            </a:lvl2pPr>
            <a:lvl3pPr marL="1371600" marR="0" lvl="2" indent="-228600" algn="l">
              <a:lnSpc>
                <a:spcPct val="90000"/>
              </a:lnSpc>
              <a:spcBef>
                <a:spcPts val="400"/>
              </a:spcBef>
              <a:spcAft>
                <a:spcPts val="0"/>
              </a:spcAft>
              <a:buClr>
                <a:schemeClr val="lt1"/>
              </a:buClr>
              <a:buSzPts val="2300"/>
              <a:buFont typeface="Arial"/>
              <a:buNone/>
              <a:defRPr sz="2300" b="0" i="0" u="none" strike="noStrike" cap="none">
                <a:solidFill>
                  <a:schemeClr val="lt1"/>
                </a:solidFill>
                <a:latin typeface="Calibri"/>
                <a:ea typeface="Calibri"/>
                <a:cs typeface="Calibri"/>
                <a:sym typeface="Calibri"/>
              </a:defRPr>
            </a:lvl3pPr>
            <a:lvl4pPr marL="1828800" marR="0" lvl="3" indent="-228600" algn="l">
              <a:lnSpc>
                <a:spcPct val="90000"/>
              </a:lnSpc>
              <a:spcBef>
                <a:spcPts val="400"/>
              </a:spcBef>
              <a:spcAft>
                <a:spcPts val="0"/>
              </a:spcAft>
              <a:buClr>
                <a:schemeClr val="lt1"/>
              </a:buClr>
              <a:buSzPts val="1500"/>
              <a:buFont typeface="Noto Sans Symbols"/>
              <a:buNone/>
              <a:defRPr sz="1500" b="0" i="0" u="none" strike="noStrike" cap="none">
                <a:solidFill>
                  <a:schemeClr val="lt1"/>
                </a:solidFill>
                <a:latin typeface="Calibri"/>
                <a:ea typeface="Calibri"/>
                <a:cs typeface="Calibri"/>
                <a:sym typeface="Calibri"/>
              </a:defRPr>
            </a:lvl4pPr>
            <a:lvl5pPr marL="2286000" marR="0" lvl="4" indent="-228600" algn="l">
              <a:lnSpc>
                <a:spcPct val="90000"/>
              </a:lnSpc>
              <a:spcBef>
                <a:spcPts val="400"/>
              </a:spcBef>
              <a:spcAft>
                <a:spcPts val="0"/>
              </a:spcAft>
              <a:buClr>
                <a:schemeClr val="lt1"/>
              </a:buClr>
              <a:buSzPts val="1500"/>
              <a:buFont typeface="Arial"/>
              <a:buNone/>
              <a:defRPr sz="1500" b="0" i="0" u="none" strike="noStrike" cap="none">
                <a:solidFill>
                  <a:schemeClr val="lt1"/>
                </a:solidFill>
                <a:latin typeface="Calibri"/>
                <a:ea typeface="Calibri"/>
                <a:cs typeface="Calibri"/>
                <a:sym typeface="Calibri"/>
              </a:defRPr>
            </a:lvl5pPr>
            <a:lvl6pPr marL="2743200" marR="0" lvl="5"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69" name="Google Shape;169;p25"/>
          <p:cNvSpPr txBox="1">
            <a:spLocks noGrp="1"/>
          </p:cNvSpPr>
          <p:nvPr>
            <p:ph type="body" idx="4"/>
          </p:nvPr>
        </p:nvSpPr>
        <p:spPr>
          <a:xfrm>
            <a:off x="2843234" y="4457419"/>
            <a:ext cx="4874100" cy="424500"/>
          </a:xfrm>
          <a:prstGeom prst="rect">
            <a:avLst/>
          </a:prstGeom>
          <a:noFill/>
          <a:ln>
            <a:noFill/>
          </a:ln>
        </p:spPr>
        <p:txBody>
          <a:bodyPr spcFirstLastPara="1" wrap="square" lIns="68575" tIns="34275" rIns="68575" bIns="34275" anchor="t" anchorCtr="0"/>
          <a:lstStyle>
            <a:lvl1pPr marL="457200" marR="0" lvl="0" indent="-228600" algn="l">
              <a:lnSpc>
                <a:spcPct val="90000"/>
              </a:lnSpc>
              <a:spcBef>
                <a:spcPts val="800"/>
              </a:spcBef>
              <a:spcAft>
                <a:spcPts val="0"/>
              </a:spcAft>
              <a:buClr>
                <a:schemeClr val="lt1"/>
              </a:buClr>
              <a:buSzPts val="1700"/>
              <a:buFont typeface="Calibri"/>
              <a:buNone/>
              <a:defRPr sz="1700" b="0" i="0" u="none" strike="noStrike" cap="none">
                <a:solidFill>
                  <a:schemeClr val="lt1"/>
                </a:solidFill>
                <a:latin typeface="Calibri"/>
                <a:ea typeface="Calibri"/>
                <a:cs typeface="Calibri"/>
                <a:sym typeface="Calibri"/>
              </a:defRPr>
            </a:lvl1pPr>
            <a:lvl2pPr marL="914400" marR="0" lvl="1" indent="-228600" algn="l">
              <a:lnSpc>
                <a:spcPct val="90000"/>
              </a:lnSpc>
              <a:spcBef>
                <a:spcPts val="400"/>
              </a:spcBef>
              <a:spcAft>
                <a:spcPts val="0"/>
              </a:spcAft>
              <a:buClr>
                <a:schemeClr val="lt1"/>
              </a:buClr>
              <a:buSzPts val="1500"/>
              <a:buFont typeface="Arial"/>
              <a:buNone/>
              <a:defRPr sz="1500" b="0" i="0" u="none" strike="noStrike" cap="none">
                <a:solidFill>
                  <a:schemeClr val="lt1"/>
                </a:solidFill>
                <a:latin typeface="Calibri"/>
                <a:ea typeface="Calibri"/>
                <a:cs typeface="Calibri"/>
                <a:sym typeface="Calibri"/>
              </a:defRPr>
            </a:lvl2pPr>
            <a:lvl3pPr marL="1371600" marR="0" lvl="2" indent="-228600" algn="l">
              <a:lnSpc>
                <a:spcPct val="90000"/>
              </a:lnSpc>
              <a:spcBef>
                <a:spcPts val="400"/>
              </a:spcBef>
              <a:spcAft>
                <a:spcPts val="0"/>
              </a:spcAft>
              <a:buClr>
                <a:schemeClr val="lt1"/>
              </a:buClr>
              <a:buSzPts val="2300"/>
              <a:buFont typeface="Arial"/>
              <a:buNone/>
              <a:defRPr sz="2300" b="0" i="0" u="none" strike="noStrike" cap="none">
                <a:solidFill>
                  <a:schemeClr val="lt1"/>
                </a:solidFill>
                <a:latin typeface="Calibri"/>
                <a:ea typeface="Calibri"/>
                <a:cs typeface="Calibri"/>
                <a:sym typeface="Calibri"/>
              </a:defRPr>
            </a:lvl3pPr>
            <a:lvl4pPr marL="1828800" marR="0" lvl="3" indent="-228600" algn="l">
              <a:lnSpc>
                <a:spcPct val="90000"/>
              </a:lnSpc>
              <a:spcBef>
                <a:spcPts val="400"/>
              </a:spcBef>
              <a:spcAft>
                <a:spcPts val="0"/>
              </a:spcAft>
              <a:buClr>
                <a:schemeClr val="lt1"/>
              </a:buClr>
              <a:buSzPts val="1500"/>
              <a:buFont typeface="Noto Sans Symbols"/>
              <a:buNone/>
              <a:defRPr sz="1500" b="0" i="0" u="none" strike="noStrike" cap="none">
                <a:solidFill>
                  <a:schemeClr val="lt1"/>
                </a:solidFill>
                <a:latin typeface="Calibri"/>
                <a:ea typeface="Calibri"/>
                <a:cs typeface="Calibri"/>
                <a:sym typeface="Calibri"/>
              </a:defRPr>
            </a:lvl4pPr>
            <a:lvl5pPr marL="2286000" marR="0" lvl="4" indent="-228600" algn="l">
              <a:lnSpc>
                <a:spcPct val="90000"/>
              </a:lnSpc>
              <a:spcBef>
                <a:spcPts val="400"/>
              </a:spcBef>
              <a:spcAft>
                <a:spcPts val="0"/>
              </a:spcAft>
              <a:buClr>
                <a:schemeClr val="lt1"/>
              </a:buClr>
              <a:buSzPts val="1500"/>
              <a:buFont typeface="Arial"/>
              <a:buNone/>
              <a:defRPr sz="1500" b="0" i="0" u="none" strike="noStrike" cap="none">
                <a:solidFill>
                  <a:schemeClr val="lt1"/>
                </a:solidFill>
                <a:latin typeface="Calibri"/>
                <a:ea typeface="Calibri"/>
                <a:cs typeface="Calibri"/>
                <a:sym typeface="Calibri"/>
              </a:defRPr>
            </a:lvl5pPr>
            <a:lvl6pPr marL="2743200" marR="0" lvl="5"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7756" y="205979"/>
            <a:ext cx="7968722" cy="692646"/>
          </a:xfrm>
        </p:spPr>
        <p:txBody>
          <a:bodyPr/>
          <a:lstStyle/>
          <a:p>
            <a:r>
              <a:rPr lang="en-US" dirty="0"/>
              <a:t>CLICK TO EDIT MASTER TITLE STYLE</a:t>
            </a:r>
          </a:p>
        </p:txBody>
      </p:sp>
      <p:sp>
        <p:nvSpPr>
          <p:cNvPr id="3" name="Content Placeholder 2"/>
          <p:cNvSpPr>
            <a:spLocks noGrp="1"/>
          </p:cNvSpPr>
          <p:nvPr>
            <p:ph idx="1"/>
          </p:nvPr>
        </p:nvSpPr>
        <p:spPr>
          <a:xfrm>
            <a:off x="577756" y="898625"/>
            <a:ext cx="7968722" cy="3695999"/>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116582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91805" y="1110615"/>
            <a:ext cx="8253232" cy="3543300"/>
          </a:xfrm>
        </p:spPr>
        <p:txBody>
          <a:bodyPr>
            <a:normAutofit/>
          </a:bodyPr>
          <a:lstStyle>
            <a:lvl1pPr marL="0" marR="0" indent="0" algn="l" defTabSz="685629" rtl="0" eaLnBrk="1" fontAlgn="auto" latinLnBrk="0" hangingPunct="1">
              <a:lnSpc>
                <a:spcPct val="90000"/>
              </a:lnSpc>
              <a:spcBef>
                <a:spcPts val="750"/>
              </a:spcBef>
              <a:spcAft>
                <a:spcPts val="0"/>
              </a:spcAft>
              <a:buClrTx/>
              <a:buSzTx/>
              <a:buFontTx/>
              <a:buNone/>
              <a:tabLst/>
              <a:defRPr sz="1800" b="0" i="0" baseline="0"/>
            </a:lvl1pPr>
            <a:lvl2pPr marL="514222" marR="0" indent="-171407" algn="l" defTabSz="685629" rtl="0" eaLnBrk="1" fontAlgn="auto" latinLnBrk="0" hangingPunct="1">
              <a:lnSpc>
                <a:spcPct val="90000"/>
              </a:lnSpc>
              <a:spcBef>
                <a:spcPts val="375"/>
              </a:spcBef>
              <a:spcAft>
                <a:spcPts val="0"/>
              </a:spcAft>
              <a:buClrTx/>
              <a:buSzTx/>
              <a:buFont typeface="Arial"/>
              <a:buChar char="•"/>
              <a:tabLst/>
              <a:defRPr sz="1800" b="0"/>
            </a:lvl2pPr>
            <a:lvl3pPr marL="857036" marR="0" indent="-171407" algn="l" defTabSz="685629" rtl="0" eaLnBrk="1" fontAlgn="auto" latinLnBrk="0" hangingPunct="1">
              <a:lnSpc>
                <a:spcPct val="90000"/>
              </a:lnSpc>
              <a:spcBef>
                <a:spcPts val="375"/>
              </a:spcBef>
              <a:spcAft>
                <a:spcPts val="0"/>
              </a:spcAft>
              <a:buClrTx/>
              <a:buSzTx/>
              <a:buFont typeface=".AppleSystemUIFont" charset="-120"/>
              <a:buChar char="–"/>
              <a:tabLst/>
              <a:defRPr sz="1800" b="0"/>
            </a:lvl3pPr>
            <a:lvl4pPr marL="1199850" marR="0" indent="-171407" algn="l" defTabSz="685629" rtl="0" eaLnBrk="1" fontAlgn="auto" latinLnBrk="0" hangingPunct="1">
              <a:lnSpc>
                <a:spcPct val="90000"/>
              </a:lnSpc>
              <a:spcBef>
                <a:spcPts val="375"/>
              </a:spcBef>
              <a:spcAft>
                <a:spcPts val="0"/>
              </a:spcAft>
              <a:buClrTx/>
              <a:buSzTx/>
              <a:buFont typeface="Wingdings" charset="2"/>
              <a:buChar char="§"/>
              <a:tabLst/>
              <a:defRPr sz="1800" b="0"/>
            </a:lvl4pPr>
            <a:lvl5pPr marL="1542665" marR="0" indent="-171407" algn="l" defTabSz="685629" rtl="0" eaLnBrk="1" fontAlgn="auto" latinLnBrk="0" hangingPunct="1">
              <a:lnSpc>
                <a:spcPct val="90000"/>
              </a:lnSpc>
              <a:spcBef>
                <a:spcPts val="375"/>
              </a:spcBef>
              <a:spcAft>
                <a:spcPts val="0"/>
              </a:spcAft>
              <a:buClrTx/>
              <a:buSzTx/>
              <a:buFont typeface="Arial"/>
              <a:buChar char="•"/>
              <a:tabLst/>
              <a:defRPr sz="18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Placeholder 3"/>
          <p:cNvSpPr>
            <a:spLocks noGrp="1"/>
          </p:cNvSpPr>
          <p:nvPr>
            <p:ph type="title"/>
          </p:nvPr>
        </p:nvSpPr>
        <p:spPr>
          <a:xfrm>
            <a:off x="485140" y="375512"/>
            <a:ext cx="8247183" cy="642938"/>
          </a:xfrm>
          <a:prstGeom prst="rect">
            <a:avLst/>
          </a:prstGeom>
        </p:spPr>
        <p:txBody>
          <a:bodyPr vert="horz" lIns="91440" tIns="45720" rIns="91440" bIns="45720" rtlCol="0" anchor="t" anchorCtr="0">
            <a:noAutofit/>
          </a:bodyPr>
          <a:lstStyle/>
          <a:p>
            <a:r>
              <a:rPr lang="en-US"/>
              <a:t>Click to edit Master title style</a:t>
            </a:r>
            <a:endParaRPr lang="en-US" dirty="0"/>
          </a:p>
        </p:txBody>
      </p:sp>
    </p:spTree>
    <p:extLst>
      <p:ext uri="{BB962C8B-B14F-4D97-AF65-F5344CB8AC3E}">
        <p14:creationId xmlns:p14="http://schemas.microsoft.com/office/powerpoint/2010/main" val="3365726460"/>
      </p:ext>
    </p:extLst>
  </p:cSld>
  <p:clrMapOvr>
    <a:masterClrMapping/>
  </p:clrMapOvr>
  <p:extLst mod="1">
    <p:ext uri="{DCECCB84-F9BA-43D5-87BE-67443E8EF086}">
      <p15:sldGuideLst xmlns:p15="http://schemas.microsoft.com/office/powerpoint/2012/main">
        <p15:guide id="1" orient="horz" pos="168">
          <p15:clr>
            <a:srgbClr val="FBAE40"/>
          </p15:clr>
        </p15:guide>
        <p15:guide id="2" pos="1919">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89475" y="1114425"/>
            <a:ext cx="4082526" cy="394949"/>
          </a:xfrm>
        </p:spPr>
        <p:txBody>
          <a:bodyPr anchor="t" anchorCtr="0">
            <a:normAutofit/>
          </a:bodyPr>
          <a:lstStyle>
            <a:lvl1pPr marL="0" indent="0">
              <a:buNone/>
              <a:defRPr sz="1500" b="1" cap="all" baseline="0">
                <a:solidFill>
                  <a:schemeClr val="accent6"/>
                </a:solidFill>
              </a:defRPr>
            </a:lvl1pPr>
            <a:lvl2pPr marL="342815" indent="0">
              <a:buNone/>
              <a:defRPr sz="1500" b="1"/>
            </a:lvl2pPr>
            <a:lvl3pPr marL="685629" indent="0">
              <a:buNone/>
              <a:defRPr sz="1350" b="1"/>
            </a:lvl3pPr>
            <a:lvl4pPr marL="1028443" indent="0">
              <a:buNone/>
              <a:defRPr sz="1200" b="1"/>
            </a:lvl4pPr>
            <a:lvl5pPr marL="1371257" indent="0">
              <a:buNone/>
              <a:defRPr sz="1200" b="1"/>
            </a:lvl5pPr>
            <a:lvl6pPr marL="1714072" indent="0">
              <a:buNone/>
              <a:defRPr sz="1200" b="1"/>
            </a:lvl6pPr>
            <a:lvl7pPr marL="2056886" indent="0">
              <a:buNone/>
              <a:defRPr sz="1200" b="1"/>
            </a:lvl7pPr>
            <a:lvl8pPr marL="2399700" indent="0">
              <a:buNone/>
              <a:defRPr sz="1200" b="1"/>
            </a:lvl8pPr>
            <a:lvl9pPr marL="2742515" indent="0">
              <a:buNone/>
              <a:defRPr sz="1200" b="1"/>
            </a:lvl9pPr>
          </a:lstStyle>
          <a:p>
            <a:pPr lvl="0"/>
            <a:r>
              <a:rPr lang="en-US"/>
              <a:t>Edit Master text styles</a:t>
            </a:r>
          </a:p>
        </p:txBody>
      </p:sp>
      <p:sp>
        <p:nvSpPr>
          <p:cNvPr id="4" name="Content Placeholder 3"/>
          <p:cNvSpPr>
            <a:spLocks noGrp="1"/>
          </p:cNvSpPr>
          <p:nvPr>
            <p:ph sz="half" idx="2" hasCustomPrompt="1"/>
          </p:nvPr>
        </p:nvSpPr>
        <p:spPr>
          <a:xfrm>
            <a:off x="489475" y="1385548"/>
            <a:ext cx="4082526" cy="3329327"/>
          </a:xfrm>
        </p:spPr>
        <p:txBody>
          <a:bodyPr>
            <a:normAutofit/>
          </a:bodyPr>
          <a:lstStyle>
            <a:lvl1pPr marL="0" marR="0" indent="0" algn="l" defTabSz="685629" rtl="0" eaLnBrk="1" fontAlgn="auto" latinLnBrk="0" hangingPunct="1">
              <a:lnSpc>
                <a:spcPct val="90000"/>
              </a:lnSpc>
              <a:spcBef>
                <a:spcPts val="750"/>
              </a:spcBef>
              <a:spcAft>
                <a:spcPts val="0"/>
              </a:spcAft>
              <a:buClrTx/>
              <a:buSzTx/>
              <a:buFontTx/>
              <a:buNone/>
              <a:tabLst/>
              <a:defRPr sz="1500"/>
            </a:lvl1pPr>
            <a:lvl2pPr marL="514222" marR="0" indent="-171407" algn="l" defTabSz="685629" rtl="0" eaLnBrk="1" fontAlgn="auto" latinLnBrk="0" hangingPunct="1">
              <a:lnSpc>
                <a:spcPct val="90000"/>
              </a:lnSpc>
              <a:spcBef>
                <a:spcPts val="375"/>
              </a:spcBef>
              <a:spcAft>
                <a:spcPts val="0"/>
              </a:spcAft>
              <a:buClrTx/>
              <a:buSzTx/>
              <a:buFont typeface="Arial"/>
              <a:buChar char="•"/>
              <a:tabLst/>
              <a:defRPr sz="1500"/>
            </a:lvl2pPr>
            <a:lvl3pPr marL="857036" marR="0" indent="-171407" algn="l" defTabSz="685629" rtl="0" eaLnBrk="1" fontAlgn="auto" latinLnBrk="0" hangingPunct="1">
              <a:lnSpc>
                <a:spcPct val="90000"/>
              </a:lnSpc>
              <a:spcBef>
                <a:spcPts val="375"/>
              </a:spcBef>
              <a:spcAft>
                <a:spcPts val="0"/>
              </a:spcAft>
              <a:buClrTx/>
              <a:buSzTx/>
              <a:buFont typeface=".AppleSystemUIFont" charset="-120"/>
              <a:buChar char="–"/>
              <a:tabLst/>
              <a:defRPr sz="1500"/>
            </a:lvl3pPr>
            <a:lvl4pPr marL="1199850" marR="0" indent="-171407" algn="l" defTabSz="685629" rtl="0" eaLnBrk="1" fontAlgn="auto" latinLnBrk="0" hangingPunct="1">
              <a:lnSpc>
                <a:spcPct val="90000"/>
              </a:lnSpc>
              <a:spcBef>
                <a:spcPts val="375"/>
              </a:spcBef>
              <a:spcAft>
                <a:spcPts val="0"/>
              </a:spcAft>
              <a:buClrTx/>
              <a:buSzTx/>
              <a:buFont typeface="Wingdings" charset="2"/>
              <a:buChar char="§"/>
              <a:tabLst/>
              <a:defRPr sz="1500"/>
            </a:lvl4pPr>
            <a:lvl5pPr marL="1542665" marR="0" indent="-171407" algn="l" defTabSz="685629" rtl="0" eaLnBrk="1" fontAlgn="auto" latinLnBrk="0" hangingPunct="1">
              <a:lnSpc>
                <a:spcPct val="90000"/>
              </a:lnSpc>
              <a:spcBef>
                <a:spcPts val="375"/>
              </a:spcBef>
              <a:spcAft>
                <a:spcPts val="0"/>
              </a:spcAft>
              <a:buClrTx/>
              <a:buSzTx/>
              <a:buFont typeface="Arial"/>
              <a:buChar char="•"/>
              <a:tabLst/>
              <a:defRPr sz="15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87618" y="1114425"/>
            <a:ext cx="4044705" cy="394949"/>
          </a:xfrm>
        </p:spPr>
        <p:txBody>
          <a:bodyPr anchor="t" anchorCtr="0">
            <a:normAutofit/>
          </a:bodyPr>
          <a:lstStyle>
            <a:lvl1pPr marL="0" indent="0">
              <a:buNone/>
              <a:defRPr sz="1500" b="1" cap="all" baseline="0">
                <a:solidFill>
                  <a:schemeClr val="accent6"/>
                </a:solidFill>
              </a:defRPr>
            </a:lvl1pPr>
            <a:lvl2pPr marL="342815" indent="0">
              <a:buNone/>
              <a:defRPr sz="1500" b="1"/>
            </a:lvl2pPr>
            <a:lvl3pPr marL="685629" indent="0">
              <a:buNone/>
              <a:defRPr sz="1350" b="1"/>
            </a:lvl3pPr>
            <a:lvl4pPr marL="1028443" indent="0">
              <a:buNone/>
              <a:defRPr sz="1200" b="1"/>
            </a:lvl4pPr>
            <a:lvl5pPr marL="1371257" indent="0">
              <a:buNone/>
              <a:defRPr sz="1200" b="1"/>
            </a:lvl5pPr>
            <a:lvl6pPr marL="1714072" indent="0">
              <a:buNone/>
              <a:defRPr sz="1200" b="1"/>
            </a:lvl6pPr>
            <a:lvl7pPr marL="2056886" indent="0">
              <a:buNone/>
              <a:defRPr sz="1200" b="1"/>
            </a:lvl7pPr>
            <a:lvl8pPr marL="2399700" indent="0">
              <a:buNone/>
              <a:defRPr sz="1200" b="1"/>
            </a:lvl8pPr>
            <a:lvl9pPr marL="2742515" indent="0">
              <a:buNone/>
              <a:defRPr sz="1200" b="1"/>
            </a:lvl9pPr>
          </a:lstStyle>
          <a:p>
            <a:pPr lvl="0"/>
            <a:r>
              <a:rPr lang="en-US"/>
              <a:t>Edit Master text styles</a:t>
            </a:r>
          </a:p>
        </p:txBody>
      </p:sp>
      <p:sp>
        <p:nvSpPr>
          <p:cNvPr id="6" name="Content Placeholder 5"/>
          <p:cNvSpPr>
            <a:spLocks noGrp="1"/>
          </p:cNvSpPr>
          <p:nvPr>
            <p:ph sz="quarter" idx="4" hasCustomPrompt="1"/>
          </p:nvPr>
        </p:nvSpPr>
        <p:spPr>
          <a:xfrm>
            <a:off x="4687618" y="1385548"/>
            <a:ext cx="4044705" cy="3329327"/>
          </a:xfrm>
        </p:spPr>
        <p:txBody>
          <a:bodyPr>
            <a:normAutofit/>
          </a:bodyPr>
          <a:lstStyle>
            <a:lvl1pPr marL="0" marR="0" indent="0" algn="l" defTabSz="685629" rtl="0" eaLnBrk="1" fontAlgn="auto" latinLnBrk="0" hangingPunct="1">
              <a:lnSpc>
                <a:spcPct val="90000"/>
              </a:lnSpc>
              <a:spcBef>
                <a:spcPts val="750"/>
              </a:spcBef>
              <a:spcAft>
                <a:spcPts val="0"/>
              </a:spcAft>
              <a:buClrTx/>
              <a:buSzTx/>
              <a:buFontTx/>
              <a:buNone/>
              <a:tabLst/>
              <a:defRPr sz="1500"/>
            </a:lvl1pPr>
            <a:lvl2pPr marL="514222" marR="0" indent="-171407" algn="l" defTabSz="685629" rtl="0" eaLnBrk="1" fontAlgn="auto" latinLnBrk="0" hangingPunct="1">
              <a:lnSpc>
                <a:spcPct val="90000"/>
              </a:lnSpc>
              <a:spcBef>
                <a:spcPts val="375"/>
              </a:spcBef>
              <a:spcAft>
                <a:spcPts val="0"/>
              </a:spcAft>
              <a:buClrTx/>
              <a:buSzTx/>
              <a:buFont typeface="Arial"/>
              <a:buChar char="•"/>
              <a:tabLst/>
              <a:defRPr sz="1500"/>
            </a:lvl2pPr>
            <a:lvl3pPr marL="857036" marR="0" indent="-171407" algn="l" defTabSz="685629" rtl="0" eaLnBrk="1" fontAlgn="auto" latinLnBrk="0" hangingPunct="1">
              <a:lnSpc>
                <a:spcPct val="90000"/>
              </a:lnSpc>
              <a:spcBef>
                <a:spcPts val="375"/>
              </a:spcBef>
              <a:spcAft>
                <a:spcPts val="0"/>
              </a:spcAft>
              <a:buClrTx/>
              <a:buSzTx/>
              <a:buFont typeface=".AppleSystemUIFont" charset="-120"/>
              <a:buChar char="–"/>
              <a:tabLst/>
              <a:defRPr sz="1500"/>
            </a:lvl3pPr>
            <a:lvl4pPr marL="1199850" marR="0" indent="-171407" algn="l" defTabSz="685629" rtl="0" eaLnBrk="1" fontAlgn="auto" latinLnBrk="0" hangingPunct="1">
              <a:lnSpc>
                <a:spcPct val="90000"/>
              </a:lnSpc>
              <a:spcBef>
                <a:spcPts val="375"/>
              </a:spcBef>
              <a:spcAft>
                <a:spcPts val="0"/>
              </a:spcAft>
              <a:buClrTx/>
              <a:buSzTx/>
              <a:buFont typeface="Wingdings" charset="2"/>
              <a:buChar char="§"/>
              <a:tabLst/>
              <a:defRPr sz="1500"/>
            </a:lvl4pPr>
            <a:lvl5pPr marL="1542665" marR="0" indent="-171407" algn="l" defTabSz="685629" rtl="0" eaLnBrk="1" fontAlgn="auto" latinLnBrk="0" hangingPunct="1">
              <a:lnSpc>
                <a:spcPct val="90000"/>
              </a:lnSpc>
              <a:spcBef>
                <a:spcPts val="375"/>
              </a:spcBef>
              <a:spcAft>
                <a:spcPts val="0"/>
              </a:spcAft>
              <a:buClrTx/>
              <a:buSzTx/>
              <a:buFont typeface="Arial"/>
              <a:buChar char="•"/>
              <a:tabLst/>
              <a:defRPr sz="15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Placeholder 3"/>
          <p:cNvSpPr>
            <a:spLocks noGrp="1"/>
          </p:cNvSpPr>
          <p:nvPr>
            <p:ph type="title"/>
          </p:nvPr>
        </p:nvSpPr>
        <p:spPr>
          <a:xfrm>
            <a:off x="485140" y="375512"/>
            <a:ext cx="8247183" cy="642938"/>
          </a:xfrm>
          <a:prstGeom prst="rect">
            <a:avLst/>
          </a:prstGeom>
        </p:spPr>
        <p:txBody>
          <a:bodyPr vert="horz" lIns="91440" tIns="45720" rIns="91440" bIns="45720" rtlCol="0" anchor="t" anchorCtr="0">
            <a:noAutofit/>
          </a:bodyPr>
          <a:lstStyle/>
          <a:p>
            <a:r>
              <a:rPr lang="en-US"/>
              <a:t>Click to edit Master title style</a:t>
            </a:r>
            <a:endParaRPr lang="en-US" dirty="0"/>
          </a:p>
        </p:txBody>
      </p:sp>
    </p:spTree>
    <p:extLst>
      <p:ext uri="{BB962C8B-B14F-4D97-AF65-F5344CB8AC3E}">
        <p14:creationId xmlns:p14="http://schemas.microsoft.com/office/powerpoint/2010/main" val="1366665805"/>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485140" y="375512"/>
            <a:ext cx="8247183" cy="642938"/>
          </a:xfrm>
          <a:prstGeom prst="rect">
            <a:avLst/>
          </a:prstGeom>
        </p:spPr>
        <p:txBody>
          <a:bodyPr vert="horz" lIns="91440" tIns="45720" rIns="91440" bIns="45720" rtlCol="0" anchor="t" anchorCtr="0">
            <a:noAutofit/>
          </a:bodyPr>
          <a:lstStyle/>
          <a:p>
            <a:r>
              <a:rPr lang="en-US"/>
              <a:t>Click to edit Master title style</a:t>
            </a:r>
            <a:endParaRPr lang="en-US" dirty="0"/>
          </a:p>
        </p:txBody>
      </p:sp>
    </p:spTree>
    <p:extLst>
      <p:ext uri="{BB962C8B-B14F-4D97-AF65-F5344CB8AC3E}">
        <p14:creationId xmlns:p14="http://schemas.microsoft.com/office/powerpoint/2010/main" val="242453297"/>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1_Transition Slide">
    <p:bg>
      <p:bgPr>
        <a:solidFill>
          <a:srgbClr val="041B31"/>
        </a:solidFill>
        <a:effectLst/>
      </p:bgPr>
    </p:bg>
    <p:spTree>
      <p:nvGrpSpPr>
        <p:cNvPr id="1" name=""/>
        <p:cNvGrpSpPr/>
        <p:nvPr/>
      </p:nvGrpSpPr>
      <p:grpSpPr>
        <a:xfrm>
          <a:off x="0" y="0"/>
          <a:ext cx="0" cy="0"/>
          <a:chOff x="0" y="0"/>
          <a:chExt cx="0" cy="0"/>
        </a:xfrm>
      </p:grpSpPr>
      <p:grpSp>
        <p:nvGrpSpPr>
          <p:cNvPr id="7" name="Group 6"/>
          <p:cNvGrpSpPr/>
          <p:nvPr userDrawn="1"/>
        </p:nvGrpSpPr>
        <p:grpSpPr>
          <a:xfrm>
            <a:off x="0" y="1641"/>
            <a:ext cx="9144000" cy="5143500"/>
            <a:chOff x="0" y="2188"/>
            <a:chExt cx="12188825" cy="6858000"/>
          </a:xfrm>
        </p:grpSpPr>
        <p:pic>
          <p:nvPicPr>
            <p:cNvPr id="8" name="Picture 7">
              <a:extLst>
                <a:ext uri="{FF2B5EF4-FFF2-40B4-BE49-F238E27FC236}">
                  <a16:creationId xmlns:a16="http://schemas.microsoft.com/office/drawing/2014/main" id="{3DA099B4-9C10-D24D-AF42-27BCB851DC5A}"/>
                </a:ext>
              </a:extLst>
            </p:cNvPr>
            <p:cNvPicPr>
              <a:picLocks noChangeAspect="1"/>
            </p:cNvPicPr>
            <p:nvPr/>
          </p:nvPicPr>
          <p:blipFill>
            <a:blip r:embed="rId2" cstate="screen">
              <a:alphaModFix amt="7000"/>
              <a:extLst>
                <a:ext uri="{28A0092B-C50C-407E-A947-70E740481C1C}">
                  <a14:useLocalDpi xmlns:a14="http://schemas.microsoft.com/office/drawing/2010/main"/>
                </a:ext>
              </a:extLst>
            </a:blip>
            <a:stretch>
              <a:fillRect/>
            </a:stretch>
          </p:blipFill>
          <p:spPr>
            <a:xfrm>
              <a:off x="0" y="2188"/>
              <a:ext cx="12188825" cy="6858000"/>
            </a:xfrm>
            <a:prstGeom prst="rect">
              <a:avLst/>
            </a:prstGeom>
            <a:effectLst>
              <a:outerShdw blurRad="50800" dist="50800" dir="5400000" algn="ctr" rotWithShape="0">
                <a:srgbClr val="000000"/>
              </a:outerShdw>
            </a:effectLst>
          </p:spPr>
        </p:pic>
        <p:pic>
          <p:nvPicPr>
            <p:cNvPr id="9" name="Picture 10">
              <a:extLst>
                <a:ext uri="{FF2B5EF4-FFF2-40B4-BE49-F238E27FC236}">
                  <a16:creationId xmlns:a16="http://schemas.microsoft.com/office/drawing/2014/main" id="{E0F997D8-32E1-9049-B328-967451FAA597}"/>
                </a:ext>
              </a:extLst>
            </p:cNvPr>
            <p:cNvPicPr>
              <a:picLocks noChangeAspect="1"/>
            </p:cNvPicPr>
            <p:nvPr/>
          </p:nvPicPr>
          <p:blipFill>
            <a:blip r:embed="rId3" cstate="screen">
              <a:alphaModFix amt="70000"/>
              <a:extLst>
                <a:ext uri="{28A0092B-C50C-407E-A947-70E740481C1C}">
                  <a14:useLocalDpi xmlns:a14="http://schemas.microsoft.com/office/drawing/2010/main"/>
                </a:ext>
              </a:extLst>
            </a:blip>
            <a:srcRect r="8643" b="9340"/>
            <a:stretch>
              <a:fillRect/>
            </a:stretch>
          </p:blipFill>
          <p:spPr bwMode="auto">
            <a:xfrm>
              <a:off x="4672012" y="1456713"/>
              <a:ext cx="7516813" cy="5401287"/>
            </a:xfrm>
            <a:prstGeom prst="rect">
              <a:avLst/>
            </a:prstGeom>
            <a:noFill/>
            <a:ln>
              <a:noFill/>
            </a:ln>
            <a:extLst>
              <a:ext uri="{909E8E84-426E-40DD-AFC4-6F175D3DCCD1}">
                <a14:hiddenFill xmlns:a14="http://schemas.microsoft.com/office/drawing/2010/main">
                  <a:solidFill>
                    <a:srgbClr val="FFFFFF">
                      <a:alpha val="70000"/>
                    </a:srgbClr>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 Placeholder 2">
            <a:extLst>
              <a:ext uri="{FF2B5EF4-FFF2-40B4-BE49-F238E27FC236}">
                <a16:creationId xmlns:a16="http://schemas.microsoft.com/office/drawing/2014/main" id="{C6206CA8-B06A-4547-953F-31C085DBA637}"/>
              </a:ext>
            </a:extLst>
          </p:cNvPr>
          <p:cNvSpPr>
            <a:spLocks noGrp="1"/>
          </p:cNvSpPr>
          <p:nvPr>
            <p:ph type="body" sz="quarter" idx="10" hasCustomPrompt="1"/>
          </p:nvPr>
        </p:nvSpPr>
        <p:spPr>
          <a:xfrm>
            <a:off x="722115" y="2661706"/>
            <a:ext cx="7392291" cy="1498213"/>
          </a:xfrm>
          <a:prstGeom prst="rect">
            <a:avLst/>
          </a:prstGeom>
        </p:spPr>
        <p:txBody>
          <a:bodyPr/>
          <a:lstStyle>
            <a:lvl1pPr marL="0" indent="0">
              <a:spcBef>
                <a:spcPts val="0"/>
              </a:spcBef>
              <a:buNone/>
              <a:defRPr sz="3000" b="1" i="0" baseline="0">
                <a:solidFill>
                  <a:schemeClr val="bg1"/>
                </a:solidFill>
                <a:latin typeface="Calibri" charset="0"/>
                <a:ea typeface="Calibri" charset="0"/>
                <a:cs typeface="Calibri" charset="0"/>
              </a:defRPr>
            </a:lvl1pPr>
            <a:lvl2pPr marL="342815" indent="0">
              <a:buNone/>
              <a:defRPr>
                <a:solidFill>
                  <a:schemeClr val="bg1"/>
                </a:solidFill>
              </a:defRPr>
            </a:lvl2pPr>
            <a:lvl3pPr marL="685629" indent="0">
              <a:buNone/>
              <a:defRPr sz="2250">
                <a:solidFill>
                  <a:schemeClr val="bg1"/>
                </a:solidFill>
              </a:defRPr>
            </a:lvl3pPr>
            <a:lvl4pPr marL="1028443" indent="0">
              <a:buNone/>
              <a:defRPr>
                <a:solidFill>
                  <a:schemeClr val="bg1"/>
                </a:solidFill>
              </a:defRPr>
            </a:lvl4pPr>
            <a:lvl5pPr marL="1371257" indent="0">
              <a:buNone/>
              <a:defRPr>
                <a:solidFill>
                  <a:schemeClr val="bg1"/>
                </a:solidFill>
              </a:defRPr>
            </a:lvl5pPr>
          </a:lstStyle>
          <a:p>
            <a:pPr lvl="0"/>
            <a:r>
              <a:rPr lang="en-US" dirty="0"/>
              <a:t>Transition Slide Title that</a:t>
            </a:r>
          </a:p>
          <a:p>
            <a:pPr lvl="0"/>
            <a:r>
              <a:rPr lang="en-US" dirty="0"/>
              <a:t>has two lines of text</a:t>
            </a:r>
          </a:p>
        </p:txBody>
      </p:sp>
    </p:spTree>
    <p:extLst>
      <p:ext uri="{BB962C8B-B14F-4D97-AF65-F5344CB8AC3E}">
        <p14:creationId xmlns:p14="http://schemas.microsoft.com/office/powerpoint/2010/main" val="39731717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2_Transition Slide">
    <p:bg>
      <p:bgPr>
        <a:solidFill>
          <a:srgbClr val="041B31"/>
        </a:solidFill>
        <a:effectLst/>
      </p:bgPr>
    </p:bg>
    <p:spTree>
      <p:nvGrpSpPr>
        <p:cNvPr id="1" name=""/>
        <p:cNvGrpSpPr/>
        <p:nvPr/>
      </p:nvGrpSpPr>
      <p:grpSpPr>
        <a:xfrm>
          <a:off x="0" y="0"/>
          <a:ext cx="0" cy="0"/>
          <a:chOff x="0" y="0"/>
          <a:chExt cx="0" cy="0"/>
        </a:xfrm>
      </p:grpSpPr>
      <p:grpSp>
        <p:nvGrpSpPr>
          <p:cNvPr id="7" name="Group 6"/>
          <p:cNvGrpSpPr/>
          <p:nvPr userDrawn="1"/>
        </p:nvGrpSpPr>
        <p:grpSpPr>
          <a:xfrm>
            <a:off x="0" y="1641"/>
            <a:ext cx="9144000" cy="5143500"/>
            <a:chOff x="0" y="2188"/>
            <a:chExt cx="12188825" cy="6858000"/>
          </a:xfrm>
        </p:grpSpPr>
        <p:pic>
          <p:nvPicPr>
            <p:cNvPr id="8" name="Picture 7">
              <a:extLst>
                <a:ext uri="{FF2B5EF4-FFF2-40B4-BE49-F238E27FC236}">
                  <a16:creationId xmlns:a16="http://schemas.microsoft.com/office/drawing/2014/main" id="{3DA099B4-9C10-D24D-AF42-27BCB851DC5A}"/>
                </a:ext>
              </a:extLst>
            </p:cNvPr>
            <p:cNvPicPr>
              <a:picLocks noChangeAspect="1"/>
            </p:cNvPicPr>
            <p:nvPr/>
          </p:nvPicPr>
          <p:blipFill>
            <a:blip r:embed="rId2" cstate="screen">
              <a:alphaModFix amt="7000"/>
              <a:extLst>
                <a:ext uri="{28A0092B-C50C-407E-A947-70E740481C1C}">
                  <a14:useLocalDpi xmlns:a14="http://schemas.microsoft.com/office/drawing/2010/main"/>
                </a:ext>
              </a:extLst>
            </a:blip>
            <a:stretch>
              <a:fillRect/>
            </a:stretch>
          </p:blipFill>
          <p:spPr>
            <a:xfrm>
              <a:off x="0" y="2188"/>
              <a:ext cx="12188825" cy="6858000"/>
            </a:xfrm>
            <a:prstGeom prst="rect">
              <a:avLst/>
            </a:prstGeom>
            <a:effectLst>
              <a:outerShdw blurRad="50800" dist="50800" dir="5400000" algn="ctr" rotWithShape="0">
                <a:srgbClr val="000000"/>
              </a:outerShdw>
            </a:effectLst>
          </p:spPr>
        </p:pic>
        <p:pic>
          <p:nvPicPr>
            <p:cNvPr id="9" name="Picture 10">
              <a:extLst>
                <a:ext uri="{FF2B5EF4-FFF2-40B4-BE49-F238E27FC236}">
                  <a16:creationId xmlns:a16="http://schemas.microsoft.com/office/drawing/2014/main" id="{E0F997D8-32E1-9049-B328-967451FAA597}"/>
                </a:ext>
              </a:extLst>
            </p:cNvPr>
            <p:cNvPicPr>
              <a:picLocks noChangeAspect="1"/>
            </p:cNvPicPr>
            <p:nvPr/>
          </p:nvPicPr>
          <p:blipFill>
            <a:blip r:embed="rId3" cstate="screen">
              <a:alphaModFix amt="70000"/>
              <a:extLst>
                <a:ext uri="{28A0092B-C50C-407E-A947-70E740481C1C}">
                  <a14:useLocalDpi xmlns:a14="http://schemas.microsoft.com/office/drawing/2010/main"/>
                </a:ext>
              </a:extLst>
            </a:blip>
            <a:srcRect r="8643" b="9340"/>
            <a:stretch>
              <a:fillRect/>
            </a:stretch>
          </p:blipFill>
          <p:spPr bwMode="auto">
            <a:xfrm>
              <a:off x="4672012" y="1456713"/>
              <a:ext cx="7516813" cy="5401287"/>
            </a:xfrm>
            <a:prstGeom prst="rect">
              <a:avLst/>
            </a:prstGeom>
            <a:noFill/>
            <a:ln>
              <a:noFill/>
            </a:ln>
            <a:extLst>
              <a:ext uri="{909E8E84-426E-40DD-AFC4-6F175D3DCCD1}">
                <a14:hiddenFill xmlns:a14="http://schemas.microsoft.com/office/drawing/2010/main">
                  <a:solidFill>
                    <a:srgbClr val="FFFFFF">
                      <a:alpha val="70000"/>
                    </a:srgbClr>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 Placeholder 2">
            <a:extLst>
              <a:ext uri="{FF2B5EF4-FFF2-40B4-BE49-F238E27FC236}">
                <a16:creationId xmlns:a16="http://schemas.microsoft.com/office/drawing/2014/main" id="{C6206CA8-B06A-4547-953F-31C085DBA637}"/>
              </a:ext>
            </a:extLst>
          </p:cNvPr>
          <p:cNvSpPr>
            <a:spLocks noGrp="1"/>
          </p:cNvSpPr>
          <p:nvPr>
            <p:ph type="body" sz="quarter" idx="10" hasCustomPrompt="1"/>
          </p:nvPr>
        </p:nvSpPr>
        <p:spPr>
          <a:xfrm>
            <a:off x="722115" y="2661706"/>
            <a:ext cx="7392291" cy="1498213"/>
          </a:xfrm>
          <a:prstGeom prst="rect">
            <a:avLst/>
          </a:prstGeom>
        </p:spPr>
        <p:txBody>
          <a:bodyPr/>
          <a:lstStyle>
            <a:lvl1pPr marL="0" indent="0">
              <a:spcBef>
                <a:spcPts val="0"/>
              </a:spcBef>
              <a:buNone/>
              <a:defRPr sz="3000" b="1" i="0" baseline="0">
                <a:solidFill>
                  <a:schemeClr val="bg1"/>
                </a:solidFill>
                <a:latin typeface="Calibri" charset="0"/>
                <a:ea typeface="Calibri" charset="0"/>
                <a:cs typeface="Calibri" charset="0"/>
              </a:defRPr>
            </a:lvl1pPr>
            <a:lvl2pPr marL="342815" indent="0">
              <a:buNone/>
              <a:defRPr>
                <a:solidFill>
                  <a:schemeClr val="bg1"/>
                </a:solidFill>
              </a:defRPr>
            </a:lvl2pPr>
            <a:lvl3pPr marL="685629" indent="0">
              <a:buNone/>
              <a:defRPr sz="2250">
                <a:solidFill>
                  <a:schemeClr val="bg1"/>
                </a:solidFill>
              </a:defRPr>
            </a:lvl3pPr>
            <a:lvl4pPr marL="1028443" indent="0">
              <a:buNone/>
              <a:defRPr>
                <a:solidFill>
                  <a:schemeClr val="bg1"/>
                </a:solidFill>
              </a:defRPr>
            </a:lvl4pPr>
            <a:lvl5pPr marL="1371257" indent="0">
              <a:buNone/>
              <a:defRPr>
                <a:solidFill>
                  <a:schemeClr val="bg1"/>
                </a:solidFill>
              </a:defRPr>
            </a:lvl5pPr>
          </a:lstStyle>
          <a:p>
            <a:pPr lvl="0"/>
            <a:r>
              <a:rPr lang="en-US" dirty="0"/>
              <a:t>Transition Slide Title that</a:t>
            </a:r>
          </a:p>
          <a:p>
            <a:pPr lvl="0"/>
            <a:r>
              <a:rPr lang="en-US" dirty="0"/>
              <a:t>has two lines of text</a:t>
            </a:r>
          </a:p>
        </p:txBody>
      </p:sp>
    </p:spTree>
    <p:extLst>
      <p:ext uri="{BB962C8B-B14F-4D97-AF65-F5344CB8AC3E}">
        <p14:creationId xmlns:p14="http://schemas.microsoft.com/office/powerpoint/2010/main" val="25611890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4_Transition Slide">
    <p:bg>
      <p:bgPr>
        <a:solidFill>
          <a:srgbClr val="041B31"/>
        </a:solidFill>
        <a:effectLst/>
      </p:bgPr>
    </p:bg>
    <p:spTree>
      <p:nvGrpSpPr>
        <p:cNvPr id="1" name=""/>
        <p:cNvGrpSpPr/>
        <p:nvPr/>
      </p:nvGrpSpPr>
      <p:grpSpPr>
        <a:xfrm>
          <a:off x="0" y="0"/>
          <a:ext cx="0" cy="0"/>
          <a:chOff x="0" y="0"/>
          <a:chExt cx="0" cy="0"/>
        </a:xfrm>
      </p:grpSpPr>
      <p:grpSp>
        <p:nvGrpSpPr>
          <p:cNvPr id="7" name="Group 6"/>
          <p:cNvGrpSpPr/>
          <p:nvPr userDrawn="1"/>
        </p:nvGrpSpPr>
        <p:grpSpPr>
          <a:xfrm>
            <a:off x="0" y="1641"/>
            <a:ext cx="9144000" cy="5143500"/>
            <a:chOff x="0" y="2188"/>
            <a:chExt cx="12188825" cy="6858000"/>
          </a:xfrm>
        </p:grpSpPr>
        <p:pic>
          <p:nvPicPr>
            <p:cNvPr id="8" name="Picture 7">
              <a:extLst>
                <a:ext uri="{FF2B5EF4-FFF2-40B4-BE49-F238E27FC236}">
                  <a16:creationId xmlns:a16="http://schemas.microsoft.com/office/drawing/2014/main" id="{3DA099B4-9C10-D24D-AF42-27BCB851DC5A}"/>
                </a:ext>
              </a:extLst>
            </p:cNvPr>
            <p:cNvPicPr>
              <a:picLocks noChangeAspect="1"/>
            </p:cNvPicPr>
            <p:nvPr/>
          </p:nvPicPr>
          <p:blipFill>
            <a:blip r:embed="rId2" cstate="screen">
              <a:alphaModFix amt="7000"/>
              <a:extLst>
                <a:ext uri="{28A0092B-C50C-407E-A947-70E740481C1C}">
                  <a14:useLocalDpi xmlns:a14="http://schemas.microsoft.com/office/drawing/2010/main"/>
                </a:ext>
              </a:extLst>
            </a:blip>
            <a:stretch>
              <a:fillRect/>
            </a:stretch>
          </p:blipFill>
          <p:spPr>
            <a:xfrm>
              <a:off x="0" y="2188"/>
              <a:ext cx="12188825" cy="6858000"/>
            </a:xfrm>
            <a:prstGeom prst="rect">
              <a:avLst/>
            </a:prstGeom>
            <a:effectLst>
              <a:outerShdw blurRad="50800" dist="50800" dir="5400000" algn="ctr" rotWithShape="0">
                <a:srgbClr val="000000"/>
              </a:outerShdw>
            </a:effectLst>
          </p:spPr>
        </p:pic>
        <p:pic>
          <p:nvPicPr>
            <p:cNvPr id="9" name="Picture 10">
              <a:extLst>
                <a:ext uri="{FF2B5EF4-FFF2-40B4-BE49-F238E27FC236}">
                  <a16:creationId xmlns:a16="http://schemas.microsoft.com/office/drawing/2014/main" id="{E0F997D8-32E1-9049-B328-967451FAA597}"/>
                </a:ext>
              </a:extLst>
            </p:cNvPr>
            <p:cNvPicPr>
              <a:picLocks noChangeAspect="1"/>
            </p:cNvPicPr>
            <p:nvPr/>
          </p:nvPicPr>
          <p:blipFill>
            <a:blip r:embed="rId3" cstate="screen">
              <a:alphaModFix amt="70000"/>
              <a:extLst>
                <a:ext uri="{28A0092B-C50C-407E-A947-70E740481C1C}">
                  <a14:useLocalDpi xmlns:a14="http://schemas.microsoft.com/office/drawing/2010/main"/>
                </a:ext>
              </a:extLst>
            </a:blip>
            <a:srcRect r="8643" b="9340"/>
            <a:stretch>
              <a:fillRect/>
            </a:stretch>
          </p:blipFill>
          <p:spPr bwMode="auto">
            <a:xfrm>
              <a:off x="4672012" y="1456713"/>
              <a:ext cx="7516813" cy="5401287"/>
            </a:xfrm>
            <a:prstGeom prst="rect">
              <a:avLst/>
            </a:prstGeom>
            <a:noFill/>
            <a:ln>
              <a:noFill/>
            </a:ln>
            <a:extLst>
              <a:ext uri="{909E8E84-426E-40DD-AFC4-6F175D3DCCD1}">
                <a14:hiddenFill xmlns:a14="http://schemas.microsoft.com/office/drawing/2010/main">
                  <a:solidFill>
                    <a:srgbClr val="FFFFFF">
                      <a:alpha val="70000"/>
                    </a:srgbClr>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 Placeholder 2">
            <a:extLst>
              <a:ext uri="{FF2B5EF4-FFF2-40B4-BE49-F238E27FC236}">
                <a16:creationId xmlns:a16="http://schemas.microsoft.com/office/drawing/2014/main" id="{C6206CA8-B06A-4547-953F-31C085DBA637}"/>
              </a:ext>
            </a:extLst>
          </p:cNvPr>
          <p:cNvSpPr>
            <a:spLocks noGrp="1"/>
          </p:cNvSpPr>
          <p:nvPr>
            <p:ph type="body" sz="quarter" idx="10" hasCustomPrompt="1"/>
          </p:nvPr>
        </p:nvSpPr>
        <p:spPr>
          <a:xfrm>
            <a:off x="722115" y="2661706"/>
            <a:ext cx="7392291" cy="1498213"/>
          </a:xfrm>
          <a:prstGeom prst="rect">
            <a:avLst/>
          </a:prstGeom>
        </p:spPr>
        <p:txBody>
          <a:bodyPr/>
          <a:lstStyle>
            <a:lvl1pPr marL="0" indent="0">
              <a:spcBef>
                <a:spcPts val="0"/>
              </a:spcBef>
              <a:buNone/>
              <a:defRPr sz="3000" b="1" i="0" baseline="0">
                <a:solidFill>
                  <a:schemeClr val="bg1"/>
                </a:solidFill>
                <a:latin typeface="Calibri" charset="0"/>
                <a:ea typeface="Calibri" charset="0"/>
                <a:cs typeface="Calibri" charset="0"/>
              </a:defRPr>
            </a:lvl1pPr>
            <a:lvl2pPr marL="342815" indent="0">
              <a:buNone/>
              <a:defRPr>
                <a:solidFill>
                  <a:schemeClr val="bg1"/>
                </a:solidFill>
              </a:defRPr>
            </a:lvl2pPr>
            <a:lvl3pPr marL="685629" indent="0">
              <a:buNone/>
              <a:defRPr sz="2250">
                <a:solidFill>
                  <a:schemeClr val="bg1"/>
                </a:solidFill>
              </a:defRPr>
            </a:lvl3pPr>
            <a:lvl4pPr marL="1028443" indent="0">
              <a:buNone/>
              <a:defRPr>
                <a:solidFill>
                  <a:schemeClr val="bg1"/>
                </a:solidFill>
              </a:defRPr>
            </a:lvl4pPr>
            <a:lvl5pPr marL="1371257" indent="0">
              <a:buNone/>
              <a:defRPr>
                <a:solidFill>
                  <a:schemeClr val="bg1"/>
                </a:solidFill>
              </a:defRPr>
            </a:lvl5pPr>
          </a:lstStyle>
          <a:p>
            <a:pPr lvl="0"/>
            <a:r>
              <a:rPr lang="en-US" dirty="0"/>
              <a:t>Transition Slide Title that</a:t>
            </a:r>
          </a:p>
          <a:p>
            <a:pPr lvl="0"/>
            <a:r>
              <a:rPr lang="en-US" dirty="0"/>
              <a:t>has two lines of text</a:t>
            </a:r>
          </a:p>
        </p:txBody>
      </p:sp>
    </p:spTree>
    <p:extLst>
      <p:ext uri="{BB962C8B-B14F-4D97-AF65-F5344CB8AC3E}">
        <p14:creationId xmlns:p14="http://schemas.microsoft.com/office/powerpoint/2010/main" val="30137288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91805" y="1110615"/>
            <a:ext cx="8253232" cy="3543300"/>
          </a:xfrm>
        </p:spPr>
        <p:txBody>
          <a:bodyPr>
            <a:normAutofit/>
          </a:bodyPr>
          <a:lstStyle>
            <a:lvl1pPr marL="0" marR="0" indent="0" algn="l" defTabSz="685629" rtl="0" eaLnBrk="1" fontAlgn="auto" latinLnBrk="0" hangingPunct="1">
              <a:lnSpc>
                <a:spcPct val="90000"/>
              </a:lnSpc>
              <a:spcBef>
                <a:spcPts val="750"/>
              </a:spcBef>
              <a:spcAft>
                <a:spcPts val="0"/>
              </a:spcAft>
              <a:buClrTx/>
              <a:buSzTx/>
              <a:buFontTx/>
              <a:buNone/>
              <a:tabLst/>
              <a:defRPr sz="1800" b="0" i="0" baseline="0"/>
            </a:lvl1pPr>
            <a:lvl2pPr marL="514222" marR="0" indent="-171407" algn="l" defTabSz="685629" rtl="0" eaLnBrk="1" fontAlgn="auto" latinLnBrk="0" hangingPunct="1">
              <a:lnSpc>
                <a:spcPct val="90000"/>
              </a:lnSpc>
              <a:spcBef>
                <a:spcPts val="375"/>
              </a:spcBef>
              <a:spcAft>
                <a:spcPts val="0"/>
              </a:spcAft>
              <a:buClrTx/>
              <a:buSzTx/>
              <a:buFont typeface="Arial"/>
              <a:buChar char="•"/>
              <a:tabLst/>
              <a:defRPr sz="1800" b="0"/>
            </a:lvl2pPr>
            <a:lvl3pPr marL="857036" marR="0" indent="-171407" algn="l" defTabSz="685629" rtl="0" eaLnBrk="1" fontAlgn="auto" latinLnBrk="0" hangingPunct="1">
              <a:lnSpc>
                <a:spcPct val="90000"/>
              </a:lnSpc>
              <a:spcBef>
                <a:spcPts val="375"/>
              </a:spcBef>
              <a:spcAft>
                <a:spcPts val="0"/>
              </a:spcAft>
              <a:buClrTx/>
              <a:buSzTx/>
              <a:buFont typeface=".AppleSystemUIFont" charset="-120"/>
              <a:buChar char="–"/>
              <a:tabLst/>
              <a:defRPr sz="1800" b="0"/>
            </a:lvl3pPr>
            <a:lvl4pPr marL="1199850" marR="0" indent="-171407" algn="l" defTabSz="685629" rtl="0" eaLnBrk="1" fontAlgn="auto" latinLnBrk="0" hangingPunct="1">
              <a:lnSpc>
                <a:spcPct val="90000"/>
              </a:lnSpc>
              <a:spcBef>
                <a:spcPts val="375"/>
              </a:spcBef>
              <a:spcAft>
                <a:spcPts val="0"/>
              </a:spcAft>
              <a:buClrTx/>
              <a:buSzTx/>
              <a:buFont typeface="Wingdings" charset="2"/>
              <a:buChar char="§"/>
              <a:tabLst/>
              <a:defRPr sz="1800" b="0"/>
            </a:lvl4pPr>
            <a:lvl5pPr marL="1542665" marR="0" indent="-171407" algn="l" defTabSz="685629" rtl="0" eaLnBrk="1" fontAlgn="auto" latinLnBrk="0" hangingPunct="1">
              <a:lnSpc>
                <a:spcPct val="90000"/>
              </a:lnSpc>
              <a:spcBef>
                <a:spcPts val="375"/>
              </a:spcBef>
              <a:spcAft>
                <a:spcPts val="0"/>
              </a:spcAft>
              <a:buClrTx/>
              <a:buSzTx/>
              <a:buFont typeface="Arial"/>
              <a:buChar char="•"/>
              <a:tabLst/>
              <a:defRPr sz="18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Placeholder 3"/>
          <p:cNvSpPr>
            <a:spLocks noGrp="1"/>
          </p:cNvSpPr>
          <p:nvPr>
            <p:ph type="title"/>
          </p:nvPr>
        </p:nvSpPr>
        <p:spPr>
          <a:xfrm>
            <a:off x="485140" y="375512"/>
            <a:ext cx="8247183" cy="642938"/>
          </a:xfrm>
          <a:prstGeom prst="rect">
            <a:avLst/>
          </a:prstGeom>
        </p:spPr>
        <p:txBody>
          <a:bodyPr vert="horz" lIns="91440" tIns="45720" rIns="91440" bIns="45720" rtlCol="0" anchor="t" anchorCtr="0">
            <a:noAutofit/>
          </a:bodyPr>
          <a:lstStyle/>
          <a:p>
            <a:r>
              <a:rPr lang="en-US"/>
              <a:t>Click to edit Master title style</a:t>
            </a:r>
            <a:endParaRPr lang="en-US" dirty="0"/>
          </a:p>
        </p:txBody>
      </p:sp>
    </p:spTree>
    <p:extLst>
      <p:ext uri="{BB962C8B-B14F-4D97-AF65-F5344CB8AC3E}">
        <p14:creationId xmlns:p14="http://schemas.microsoft.com/office/powerpoint/2010/main" val="3831385121"/>
      </p:ext>
    </p:extLst>
  </p:cSld>
  <p:clrMapOvr>
    <a:masterClrMapping/>
  </p:clrMapOvr>
  <p:extLst mod="1">
    <p:ext uri="{DCECCB84-F9BA-43D5-87BE-67443E8EF086}">
      <p15:sldGuideLst xmlns:p15="http://schemas.microsoft.com/office/powerpoint/2012/main">
        <p15:guide id="1" orient="horz" pos="168">
          <p15:clr>
            <a:srgbClr val="FBAE40"/>
          </p15:clr>
        </p15:guide>
        <p15:guide id="2" pos="191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4 Column Graphic">
  <p:cSld name="4 Column Graphic">
    <p:spTree>
      <p:nvGrpSpPr>
        <p:cNvPr id="1" name="Shape 34"/>
        <p:cNvGrpSpPr/>
        <p:nvPr/>
      </p:nvGrpSpPr>
      <p:grpSpPr>
        <a:xfrm>
          <a:off x="0" y="0"/>
          <a:ext cx="0" cy="0"/>
          <a:chOff x="0" y="0"/>
          <a:chExt cx="0" cy="0"/>
        </a:xfrm>
      </p:grpSpPr>
      <p:sp>
        <p:nvSpPr>
          <p:cNvPr id="35" name="Google Shape;35;p7"/>
          <p:cNvSpPr/>
          <p:nvPr/>
        </p:nvSpPr>
        <p:spPr>
          <a:xfrm>
            <a:off x="4614270" y="1129686"/>
            <a:ext cx="2084985" cy="3428239"/>
          </a:xfrm>
          <a:prstGeom prst="flowChartProcess">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699" b="0" i="0" u="none" strike="noStrike" cap="none">
              <a:solidFill>
                <a:schemeClr val="lt1"/>
              </a:solidFill>
              <a:latin typeface="Calibri"/>
              <a:ea typeface="Calibri"/>
              <a:cs typeface="Calibri"/>
              <a:sym typeface="Calibri"/>
            </a:endParaRPr>
          </a:p>
        </p:txBody>
      </p:sp>
      <p:sp>
        <p:nvSpPr>
          <p:cNvPr id="36" name="Google Shape;36;p7"/>
          <p:cNvSpPr/>
          <p:nvPr/>
        </p:nvSpPr>
        <p:spPr>
          <a:xfrm>
            <a:off x="2457656" y="1129686"/>
            <a:ext cx="2084985" cy="3428239"/>
          </a:xfrm>
          <a:prstGeom prst="flowChartProcess">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699" b="0" i="0" u="none" strike="noStrike" cap="none">
              <a:solidFill>
                <a:schemeClr val="lt1"/>
              </a:solidFill>
              <a:latin typeface="Calibri"/>
              <a:ea typeface="Calibri"/>
              <a:cs typeface="Calibri"/>
              <a:sym typeface="Calibri"/>
            </a:endParaRPr>
          </a:p>
        </p:txBody>
      </p:sp>
      <p:sp>
        <p:nvSpPr>
          <p:cNvPr id="37" name="Google Shape;37;p7"/>
          <p:cNvSpPr/>
          <p:nvPr/>
        </p:nvSpPr>
        <p:spPr>
          <a:xfrm>
            <a:off x="292091" y="1129686"/>
            <a:ext cx="2084985" cy="3428239"/>
          </a:xfrm>
          <a:prstGeom prst="flowChartProcess">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699" b="0" i="0" u="none" strike="noStrike" cap="none">
              <a:solidFill>
                <a:schemeClr val="lt1"/>
              </a:solidFill>
              <a:latin typeface="Calibri"/>
              <a:ea typeface="Calibri"/>
              <a:cs typeface="Calibri"/>
              <a:sym typeface="Calibri"/>
            </a:endParaRPr>
          </a:p>
        </p:txBody>
      </p:sp>
      <p:sp>
        <p:nvSpPr>
          <p:cNvPr id="38" name="Google Shape;38;p7"/>
          <p:cNvSpPr/>
          <p:nvPr/>
        </p:nvSpPr>
        <p:spPr>
          <a:xfrm>
            <a:off x="433797" y="1182817"/>
            <a:ext cx="1796270" cy="740447"/>
          </a:xfrm>
          <a:custGeom>
            <a:avLst/>
            <a:gdLst/>
            <a:ahLst/>
            <a:cxnLst/>
            <a:rect l="l" t="t" r="r" b="b"/>
            <a:pathLst>
              <a:path w="21630" h="21600" extrusionOk="0">
                <a:moveTo>
                  <a:pt x="1387" y="0"/>
                </a:moveTo>
                <a:cubicBezTo>
                  <a:pt x="610" y="0"/>
                  <a:pt x="76" y="1316"/>
                  <a:pt x="3" y="3756"/>
                </a:cubicBezTo>
                <a:cubicBezTo>
                  <a:pt x="-5" y="8105"/>
                  <a:pt x="4" y="14422"/>
                  <a:pt x="28" y="16862"/>
                </a:cubicBezTo>
                <a:cubicBezTo>
                  <a:pt x="52" y="19302"/>
                  <a:pt x="610" y="20081"/>
                  <a:pt x="1387" y="20081"/>
                </a:cubicBezTo>
                <a:lnTo>
                  <a:pt x="9339" y="20081"/>
                </a:lnTo>
                <a:lnTo>
                  <a:pt x="10779" y="21600"/>
                </a:lnTo>
                <a:lnTo>
                  <a:pt x="12219" y="20081"/>
                </a:lnTo>
                <a:lnTo>
                  <a:pt x="20171" y="20081"/>
                </a:lnTo>
                <a:cubicBezTo>
                  <a:pt x="20948" y="20081"/>
                  <a:pt x="21630" y="19062"/>
                  <a:pt x="21630" y="16562"/>
                </a:cubicBezTo>
                <a:cubicBezTo>
                  <a:pt x="21630" y="14062"/>
                  <a:pt x="21577" y="6925"/>
                  <a:pt x="21603" y="3750"/>
                </a:cubicBezTo>
                <a:cubicBezTo>
                  <a:pt x="21629" y="575"/>
                  <a:pt x="20948" y="0"/>
                  <a:pt x="20171" y="0"/>
                </a:cubicBezTo>
                <a:lnTo>
                  <a:pt x="1387" y="0"/>
                </a:lnTo>
                <a:close/>
              </a:path>
            </a:pathLst>
          </a:custGeom>
          <a:solidFill>
            <a:schemeClr val="accent1"/>
          </a:solidFill>
          <a:ln>
            <a:noFill/>
          </a:ln>
          <a:effectLst>
            <a:outerShdw blurRad="114300" dist="50800" dir="5400000" algn="ctr" rotWithShape="0">
              <a:srgbClr val="000000">
                <a:alpha val="42745"/>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None/>
            </a:pPr>
            <a:endParaRPr sz="2699" b="0" i="0" u="none" strike="noStrike" cap="none">
              <a:solidFill>
                <a:srgbClr val="000000"/>
              </a:solidFill>
              <a:latin typeface="Calibri"/>
              <a:ea typeface="Calibri"/>
              <a:cs typeface="Calibri"/>
              <a:sym typeface="Calibri"/>
            </a:endParaRPr>
          </a:p>
        </p:txBody>
      </p:sp>
      <p:sp>
        <p:nvSpPr>
          <p:cNvPr id="39" name="Google Shape;39;p7"/>
          <p:cNvSpPr/>
          <p:nvPr/>
        </p:nvSpPr>
        <p:spPr>
          <a:xfrm>
            <a:off x="6770259" y="1129686"/>
            <a:ext cx="2084985" cy="3428239"/>
          </a:xfrm>
          <a:prstGeom prst="flowChartProcess">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699" b="0" i="0" u="none" strike="noStrike" cap="none">
              <a:solidFill>
                <a:schemeClr val="lt1"/>
              </a:solidFill>
              <a:latin typeface="Calibri"/>
              <a:ea typeface="Calibri"/>
              <a:cs typeface="Calibri"/>
              <a:sym typeface="Calibri"/>
            </a:endParaRPr>
          </a:p>
        </p:txBody>
      </p:sp>
      <p:sp>
        <p:nvSpPr>
          <p:cNvPr id="40" name="Google Shape;40;p7"/>
          <p:cNvSpPr/>
          <p:nvPr/>
        </p:nvSpPr>
        <p:spPr>
          <a:xfrm>
            <a:off x="4614270" y="1129686"/>
            <a:ext cx="2084985" cy="3428239"/>
          </a:xfrm>
          <a:prstGeom prst="flowChartProcess">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699" b="0" i="0" u="none" strike="noStrike" cap="none">
              <a:solidFill>
                <a:schemeClr val="lt1"/>
              </a:solidFill>
              <a:latin typeface="Calibri"/>
              <a:ea typeface="Calibri"/>
              <a:cs typeface="Calibri"/>
              <a:sym typeface="Calibri"/>
            </a:endParaRPr>
          </a:p>
        </p:txBody>
      </p:sp>
      <p:sp>
        <p:nvSpPr>
          <p:cNvPr id="41" name="Google Shape;41;p7"/>
          <p:cNvSpPr/>
          <p:nvPr/>
        </p:nvSpPr>
        <p:spPr>
          <a:xfrm>
            <a:off x="2457656" y="1129686"/>
            <a:ext cx="2084985" cy="3428239"/>
          </a:xfrm>
          <a:prstGeom prst="flowChartProcess">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699" b="0" i="0" u="none" strike="noStrike" cap="none">
              <a:solidFill>
                <a:schemeClr val="lt1"/>
              </a:solidFill>
              <a:latin typeface="Calibri"/>
              <a:ea typeface="Calibri"/>
              <a:cs typeface="Calibri"/>
              <a:sym typeface="Calibri"/>
            </a:endParaRPr>
          </a:p>
        </p:txBody>
      </p:sp>
      <p:sp>
        <p:nvSpPr>
          <p:cNvPr id="42" name="Google Shape;42;p7"/>
          <p:cNvSpPr/>
          <p:nvPr/>
        </p:nvSpPr>
        <p:spPr>
          <a:xfrm>
            <a:off x="292091" y="1129686"/>
            <a:ext cx="2084985" cy="3428239"/>
          </a:xfrm>
          <a:prstGeom prst="flowChartProcess">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699" b="0" i="0" u="none" strike="noStrike" cap="none">
              <a:solidFill>
                <a:schemeClr val="lt1"/>
              </a:solidFill>
              <a:latin typeface="Calibri"/>
              <a:ea typeface="Calibri"/>
              <a:cs typeface="Calibri"/>
              <a:sym typeface="Calibri"/>
            </a:endParaRPr>
          </a:p>
        </p:txBody>
      </p:sp>
      <p:sp>
        <p:nvSpPr>
          <p:cNvPr id="43" name="Google Shape;43;p7"/>
          <p:cNvSpPr/>
          <p:nvPr/>
        </p:nvSpPr>
        <p:spPr>
          <a:xfrm>
            <a:off x="433797" y="1182817"/>
            <a:ext cx="1796270" cy="740447"/>
          </a:xfrm>
          <a:custGeom>
            <a:avLst/>
            <a:gdLst/>
            <a:ahLst/>
            <a:cxnLst/>
            <a:rect l="l" t="t" r="r" b="b"/>
            <a:pathLst>
              <a:path w="21630" h="21600" extrusionOk="0">
                <a:moveTo>
                  <a:pt x="1387" y="0"/>
                </a:moveTo>
                <a:cubicBezTo>
                  <a:pt x="610" y="0"/>
                  <a:pt x="76" y="1316"/>
                  <a:pt x="3" y="3756"/>
                </a:cubicBezTo>
                <a:cubicBezTo>
                  <a:pt x="-5" y="8105"/>
                  <a:pt x="4" y="14422"/>
                  <a:pt x="28" y="16862"/>
                </a:cubicBezTo>
                <a:cubicBezTo>
                  <a:pt x="52" y="19302"/>
                  <a:pt x="610" y="20081"/>
                  <a:pt x="1387" y="20081"/>
                </a:cubicBezTo>
                <a:lnTo>
                  <a:pt x="9339" y="20081"/>
                </a:lnTo>
                <a:lnTo>
                  <a:pt x="10779" y="21600"/>
                </a:lnTo>
                <a:lnTo>
                  <a:pt x="12219" y="20081"/>
                </a:lnTo>
                <a:lnTo>
                  <a:pt x="20171" y="20081"/>
                </a:lnTo>
                <a:cubicBezTo>
                  <a:pt x="20948" y="20081"/>
                  <a:pt x="21630" y="19062"/>
                  <a:pt x="21630" y="16562"/>
                </a:cubicBezTo>
                <a:cubicBezTo>
                  <a:pt x="21630" y="14062"/>
                  <a:pt x="21577" y="6925"/>
                  <a:pt x="21603" y="3750"/>
                </a:cubicBezTo>
                <a:cubicBezTo>
                  <a:pt x="21629" y="575"/>
                  <a:pt x="20948" y="0"/>
                  <a:pt x="20171" y="0"/>
                </a:cubicBezTo>
                <a:lnTo>
                  <a:pt x="1387" y="0"/>
                </a:lnTo>
                <a:close/>
              </a:path>
            </a:pathLst>
          </a:custGeom>
          <a:solidFill>
            <a:schemeClr val="accent1"/>
          </a:solidFill>
          <a:ln>
            <a:noFill/>
          </a:ln>
          <a:effectLst>
            <a:outerShdw blurRad="114300" dist="50800" dir="5400000" algn="ctr" rotWithShape="0">
              <a:srgbClr val="000000">
                <a:alpha val="42745"/>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None/>
            </a:pPr>
            <a:endParaRPr sz="2699" b="0" i="0" u="none" strike="noStrike" cap="none">
              <a:solidFill>
                <a:srgbClr val="000000"/>
              </a:solidFill>
              <a:latin typeface="Calibri"/>
              <a:ea typeface="Calibri"/>
              <a:cs typeface="Calibri"/>
              <a:sym typeface="Calibri"/>
            </a:endParaRPr>
          </a:p>
        </p:txBody>
      </p:sp>
      <p:sp>
        <p:nvSpPr>
          <p:cNvPr id="44" name="Google Shape;44;p7"/>
          <p:cNvSpPr/>
          <p:nvPr/>
        </p:nvSpPr>
        <p:spPr>
          <a:xfrm>
            <a:off x="2615262" y="1182817"/>
            <a:ext cx="1796270" cy="740447"/>
          </a:xfrm>
          <a:custGeom>
            <a:avLst/>
            <a:gdLst/>
            <a:ahLst/>
            <a:cxnLst/>
            <a:rect l="l" t="t" r="r" b="b"/>
            <a:pathLst>
              <a:path w="21630" h="21600" extrusionOk="0">
                <a:moveTo>
                  <a:pt x="1387" y="0"/>
                </a:moveTo>
                <a:cubicBezTo>
                  <a:pt x="610" y="0"/>
                  <a:pt x="76" y="1316"/>
                  <a:pt x="3" y="3756"/>
                </a:cubicBezTo>
                <a:cubicBezTo>
                  <a:pt x="-5" y="8105"/>
                  <a:pt x="4" y="14422"/>
                  <a:pt x="28" y="16862"/>
                </a:cubicBezTo>
                <a:cubicBezTo>
                  <a:pt x="52" y="19302"/>
                  <a:pt x="610" y="20081"/>
                  <a:pt x="1387" y="20081"/>
                </a:cubicBezTo>
                <a:lnTo>
                  <a:pt x="9339" y="20081"/>
                </a:lnTo>
                <a:lnTo>
                  <a:pt x="10779" y="21600"/>
                </a:lnTo>
                <a:lnTo>
                  <a:pt x="12219" y="20081"/>
                </a:lnTo>
                <a:lnTo>
                  <a:pt x="20171" y="20081"/>
                </a:lnTo>
                <a:cubicBezTo>
                  <a:pt x="20948" y="20081"/>
                  <a:pt x="21630" y="19062"/>
                  <a:pt x="21630" y="16562"/>
                </a:cubicBezTo>
                <a:cubicBezTo>
                  <a:pt x="21630" y="14062"/>
                  <a:pt x="21577" y="6925"/>
                  <a:pt x="21603" y="3750"/>
                </a:cubicBezTo>
                <a:cubicBezTo>
                  <a:pt x="21629" y="575"/>
                  <a:pt x="20948" y="0"/>
                  <a:pt x="20171" y="0"/>
                </a:cubicBezTo>
                <a:lnTo>
                  <a:pt x="1387" y="0"/>
                </a:lnTo>
                <a:close/>
              </a:path>
            </a:pathLst>
          </a:custGeom>
          <a:solidFill>
            <a:srgbClr val="022742"/>
          </a:solidFill>
          <a:ln>
            <a:noFill/>
          </a:ln>
          <a:effectLst>
            <a:outerShdw blurRad="114300" dist="50800" dir="5400000" algn="ctr" rotWithShape="0">
              <a:srgbClr val="000000">
                <a:alpha val="42745"/>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None/>
            </a:pPr>
            <a:endParaRPr sz="2699" b="0" i="0" u="none" strike="noStrike" cap="none">
              <a:solidFill>
                <a:srgbClr val="000000"/>
              </a:solidFill>
              <a:latin typeface="Calibri"/>
              <a:ea typeface="Calibri"/>
              <a:cs typeface="Calibri"/>
              <a:sym typeface="Calibri"/>
            </a:endParaRPr>
          </a:p>
        </p:txBody>
      </p:sp>
      <p:sp>
        <p:nvSpPr>
          <p:cNvPr id="45" name="Google Shape;45;p7"/>
          <p:cNvSpPr/>
          <p:nvPr/>
        </p:nvSpPr>
        <p:spPr>
          <a:xfrm>
            <a:off x="4749264" y="1182817"/>
            <a:ext cx="1796270" cy="740447"/>
          </a:xfrm>
          <a:custGeom>
            <a:avLst/>
            <a:gdLst/>
            <a:ahLst/>
            <a:cxnLst/>
            <a:rect l="l" t="t" r="r" b="b"/>
            <a:pathLst>
              <a:path w="21630" h="21600" extrusionOk="0">
                <a:moveTo>
                  <a:pt x="1387" y="0"/>
                </a:moveTo>
                <a:cubicBezTo>
                  <a:pt x="610" y="0"/>
                  <a:pt x="76" y="1316"/>
                  <a:pt x="3" y="3756"/>
                </a:cubicBezTo>
                <a:cubicBezTo>
                  <a:pt x="-5" y="8105"/>
                  <a:pt x="4" y="14422"/>
                  <a:pt x="28" y="16862"/>
                </a:cubicBezTo>
                <a:cubicBezTo>
                  <a:pt x="52" y="19302"/>
                  <a:pt x="610" y="20081"/>
                  <a:pt x="1387" y="20081"/>
                </a:cubicBezTo>
                <a:lnTo>
                  <a:pt x="9339" y="20081"/>
                </a:lnTo>
                <a:lnTo>
                  <a:pt x="10779" y="21600"/>
                </a:lnTo>
                <a:lnTo>
                  <a:pt x="12219" y="20081"/>
                </a:lnTo>
                <a:lnTo>
                  <a:pt x="20171" y="20081"/>
                </a:lnTo>
                <a:cubicBezTo>
                  <a:pt x="20948" y="20081"/>
                  <a:pt x="21630" y="19062"/>
                  <a:pt x="21630" y="16562"/>
                </a:cubicBezTo>
                <a:cubicBezTo>
                  <a:pt x="21630" y="14062"/>
                  <a:pt x="21577" y="6925"/>
                  <a:pt x="21603" y="3750"/>
                </a:cubicBezTo>
                <a:cubicBezTo>
                  <a:pt x="21629" y="575"/>
                  <a:pt x="20948" y="0"/>
                  <a:pt x="20171" y="0"/>
                </a:cubicBezTo>
                <a:lnTo>
                  <a:pt x="1387" y="0"/>
                </a:lnTo>
                <a:close/>
              </a:path>
            </a:pathLst>
          </a:custGeom>
          <a:solidFill>
            <a:schemeClr val="accent3"/>
          </a:solidFill>
          <a:ln>
            <a:noFill/>
          </a:ln>
          <a:effectLst>
            <a:outerShdw blurRad="114300" dist="50800" dir="5400000" algn="ctr" rotWithShape="0">
              <a:srgbClr val="000000">
                <a:alpha val="42745"/>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None/>
            </a:pPr>
            <a:endParaRPr sz="2699" b="0" i="0" u="none" strike="noStrike" cap="none">
              <a:solidFill>
                <a:srgbClr val="000000"/>
              </a:solidFill>
              <a:latin typeface="Calibri"/>
              <a:ea typeface="Calibri"/>
              <a:cs typeface="Calibri"/>
              <a:sym typeface="Calibri"/>
            </a:endParaRPr>
          </a:p>
        </p:txBody>
      </p:sp>
      <p:sp>
        <p:nvSpPr>
          <p:cNvPr id="46" name="Google Shape;46;p7"/>
          <p:cNvSpPr/>
          <p:nvPr/>
        </p:nvSpPr>
        <p:spPr>
          <a:xfrm>
            <a:off x="6770259" y="1129686"/>
            <a:ext cx="2084985" cy="3428239"/>
          </a:xfrm>
          <a:prstGeom prst="flowChartProcess">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699" b="0" i="0" u="none" strike="noStrike" cap="none">
              <a:solidFill>
                <a:schemeClr val="lt1"/>
              </a:solidFill>
              <a:latin typeface="Calibri"/>
              <a:ea typeface="Calibri"/>
              <a:cs typeface="Calibri"/>
              <a:sym typeface="Calibri"/>
            </a:endParaRPr>
          </a:p>
        </p:txBody>
      </p:sp>
      <p:sp>
        <p:nvSpPr>
          <p:cNvPr id="47" name="Google Shape;47;p7"/>
          <p:cNvSpPr/>
          <p:nvPr/>
        </p:nvSpPr>
        <p:spPr>
          <a:xfrm>
            <a:off x="6905252" y="1182817"/>
            <a:ext cx="1796270" cy="740447"/>
          </a:xfrm>
          <a:custGeom>
            <a:avLst/>
            <a:gdLst/>
            <a:ahLst/>
            <a:cxnLst/>
            <a:rect l="l" t="t" r="r" b="b"/>
            <a:pathLst>
              <a:path w="21630" h="21600" extrusionOk="0">
                <a:moveTo>
                  <a:pt x="1387" y="0"/>
                </a:moveTo>
                <a:cubicBezTo>
                  <a:pt x="610" y="0"/>
                  <a:pt x="76" y="1316"/>
                  <a:pt x="3" y="3756"/>
                </a:cubicBezTo>
                <a:cubicBezTo>
                  <a:pt x="-5" y="8105"/>
                  <a:pt x="4" y="14422"/>
                  <a:pt x="28" y="16862"/>
                </a:cubicBezTo>
                <a:cubicBezTo>
                  <a:pt x="52" y="19302"/>
                  <a:pt x="610" y="20081"/>
                  <a:pt x="1387" y="20081"/>
                </a:cubicBezTo>
                <a:lnTo>
                  <a:pt x="9339" y="20081"/>
                </a:lnTo>
                <a:lnTo>
                  <a:pt x="10779" y="21600"/>
                </a:lnTo>
                <a:lnTo>
                  <a:pt x="12219" y="20081"/>
                </a:lnTo>
                <a:lnTo>
                  <a:pt x="20171" y="20081"/>
                </a:lnTo>
                <a:cubicBezTo>
                  <a:pt x="20948" y="20081"/>
                  <a:pt x="21630" y="19062"/>
                  <a:pt x="21630" y="16562"/>
                </a:cubicBezTo>
                <a:cubicBezTo>
                  <a:pt x="21630" y="14062"/>
                  <a:pt x="21577" y="6925"/>
                  <a:pt x="21603" y="3750"/>
                </a:cubicBezTo>
                <a:cubicBezTo>
                  <a:pt x="21629" y="575"/>
                  <a:pt x="20948" y="0"/>
                  <a:pt x="20171" y="0"/>
                </a:cubicBezTo>
                <a:lnTo>
                  <a:pt x="1387" y="0"/>
                </a:lnTo>
                <a:close/>
              </a:path>
            </a:pathLst>
          </a:custGeom>
          <a:solidFill>
            <a:srgbClr val="820909"/>
          </a:solidFill>
          <a:ln>
            <a:noFill/>
          </a:ln>
          <a:effectLst>
            <a:outerShdw blurRad="114300" dist="50800" dir="5400000" algn="ctr" rotWithShape="0">
              <a:srgbClr val="000000">
                <a:alpha val="42745"/>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None/>
            </a:pPr>
            <a:endParaRPr sz="2699" b="0" i="0" u="none" strike="noStrike" cap="none">
              <a:solidFill>
                <a:srgbClr val="000000"/>
              </a:solidFill>
              <a:latin typeface="Calibri"/>
              <a:ea typeface="Calibri"/>
              <a:cs typeface="Calibri"/>
              <a:sym typeface="Calibri"/>
            </a:endParaRPr>
          </a:p>
        </p:txBody>
      </p:sp>
      <p:sp>
        <p:nvSpPr>
          <p:cNvPr id="48" name="Google Shape;48;p7"/>
          <p:cNvSpPr txBox="1">
            <a:spLocks noGrp="1"/>
          </p:cNvSpPr>
          <p:nvPr>
            <p:ph type="body" idx="1"/>
          </p:nvPr>
        </p:nvSpPr>
        <p:spPr>
          <a:xfrm>
            <a:off x="277227" y="2189685"/>
            <a:ext cx="2080962" cy="2370284"/>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750"/>
              </a:spcBef>
              <a:spcAft>
                <a:spcPts val="0"/>
              </a:spcAft>
              <a:buClr>
                <a:schemeClr val="dk1"/>
              </a:buClr>
              <a:buSzPts val="1350"/>
              <a:buFont typeface="Calibri"/>
              <a:buNone/>
              <a:defRPr sz="1350">
                <a:solidFill>
                  <a:schemeClr val="dk1"/>
                </a:solidFill>
              </a:defRPr>
            </a:lvl1pPr>
            <a:lvl2pPr marL="914400" lvl="1" indent="-347662" algn="ctr">
              <a:lnSpc>
                <a:spcPct val="90000"/>
              </a:lnSpc>
              <a:spcBef>
                <a:spcPts val="375"/>
              </a:spcBef>
              <a:spcAft>
                <a:spcPts val="0"/>
              </a:spcAft>
              <a:buClr>
                <a:schemeClr val="dk1"/>
              </a:buClr>
              <a:buSzPts val="1875"/>
              <a:buChar char="•"/>
              <a:defRPr sz="1875">
                <a:solidFill>
                  <a:schemeClr val="dk1"/>
                </a:solidFill>
              </a:defRPr>
            </a:lvl2pPr>
            <a:lvl3pPr marL="1371600" lvl="2" indent="-347662" algn="ctr">
              <a:lnSpc>
                <a:spcPct val="90000"/>
              </a:lnSpc>
              <a:spcBef>
                <a:spcPts val="375"/>
              </a:spcBef>
              <a:spcAft>
                <a:spcPts val="0"/>
              </a:spcAft>
              <a:buClr>
                <a:schemeClr val="dk1"/>
              </a:buClr>
              <a:buSzPts val="1875"/>
              <a:buChar char="–"/>
              <a:defRPr sz="1875">
                <a:solidFill>
                  <a:schemeClr val="dk1"/>
                </a:solidFill>
              </a:defRPr>
            </a:lvl3pPr>
            <a:lvl4pPr marL="1828800" lvl="3" indent="-347662" algn="ctr">
              <a:lnSpc>
                <a:spcPct val="90000"/>
              </a:lnSpc>
              <a:spcBef>
                <a:spcPts val="375"/>
              </a:spcBef>
              <a:spcAft>
                <a:spcPts val="0"/>
              </a:spcAft>
              <a:buClr>
                <a:schemeClr val="dk1"/>
              </a:buClr>
              <a:buSzPts val="1875"/>
              <a:buChar char="▪"/>
              <a:defRPr sz="1875">
                <a:solidFill>
                  <a:schemeClr val="dk1"/>
                </a:solidFill>
              </a:defRPr>
            </a:lvl4pPr>
            <a:lvl5pPr marL="2286000" lvl="4" indent="-347662" algn="ctr">
              <a:lnSpc>
                <a:spcPct val="90000"/>
              </a:lnSpc>
              <a:spcBef>
                <a:spcPts val="375"/>
              </a:spcBef>
              <a:spcAft>
                <a:spcPts val="0"/>
              </a:spcAft>
              <a:buClr>
                <a:schemeClr val="dk1"/>
              </a:buClr>
              <a:buSzPts val="1875"/>
              <a:buChar char="•"/>
              <a:defRPr sz="1875">
                <a:solidFill>
                  <a:schemeClr val="dk1"/>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9" name="Google Shape;49;p7"/>
          <p:cNvSpPr txBox="1">
            <a:spLocks noGrp="1"/>
          </p:cNvSpPr>
          <p:nvPr>
            <p:ph type="body" idx="2"/>
          </p:nvPr>
        </p:nvSpPr>
        <p:spPr>
          <a:xfrm>
            <a:off x="2454943" y="2189685"/>
            <a:ext cx="2080962" cy="2370284"/>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750"/>
              </a:spcBef>
              <a:spcAft>
                <a:spcPts val="0"/>
              </a:spcAft>
              <a:buClr>
                <a:schemeClr val="dk1"/>
              </a:buClr>
              <a:buSzPts val="1350"/>
              <a:buFont typeface="Calibri"/>
              <a:buNone/>
              <a:defRPr sz="1350">
                <a:solidFill>
                  <a:schemeClr val="dk1"/>
                </a:solidFill>
              </a:defRPr>
            </a:lvl1pPr>
            <a:lvl2pPr marL="914400" lvl="1" indent="-347662" algn="ctr">
              <a:lnSpc>
                <a:spcPct val="90000"/>
              </a:lnSpc>
              <a:spcBef>
                <a:spcPts val="375"/>
              </a:spcBef>
              <a:spcAft>
                <a:spcPts val="0"/>
              </a:spcAft>
              <a:buClr>
                <a:schemeClr val="dk1"/>
              </a:buClr>
              <a:buSzPts val="1875"/>
              <a:buChar char="•"/>
              <a:defRPr sz="1875">
                <a:solidFill>
                  <a:schemeClr val="dk1"/>
                </a:solidFill>
              </a:defRPr>
            </a:lvl2pPr>
            <a:lvl3pPr marL="1371600" lvl="2" indent="-347662" algn="ctr">
              <a:lnSpc>
                <a:spcPct val="90000"/>
              </a:lnSpc>
              <a:spcBef>
                <a:spcPts val="375"/>
              </a:spcBef>
              <a:spcAft>
                <a:spcPts val="0"/>
              </a:spcAft>
              <a:buClr>
                <a:schemeClr val="dk1"/>
              </a:buClr>
              <a:buSzPts val="1875"/>
              <a:buChar char="–"/>
              <a:defRPr sz="1875">
                <a:solidFill>
                  <a:schemeClr val="dk1"/>
                </a:solidFill>
              </a:defRPr>
            </a:lvl3pPr>
            <a:lvl4pPr marL="1828800" lvl="3" indent="-347662" algn="ctr">
              <a:lnSpc>
                <a:spcPct val="90000"/>
              </a:lnSpc>
              <a:spcBef>
                <a:spcPts val="375"/>
              </a:spcBef>
              <a:spcAft>
                <a:spcPts val="0"/>
              </a:spcAft>
              <a:buClr>
                <a:schemeClr val="dk1"/>
              </a:buClr>
              <a:buSzPts val="1875"/>
              <a:buChar char="▪"/>
              <a:defRPr sz="1875">
                <a:solidFill>
                  <a:schemeClr val="dk1"/>
                </a:solidFill>
              </a:defRPr>
            </a:lvl4pPr>
            <a:lvl5pPr marL="2286000" lvl="4" indent="-347662" algn="ctr">
              <a:lnSpc>
                <a:spcPct val="90000"/>
              </a:lnSpc>
              <a:spcBef>
                <a:spcPts val="375"/>
              </a:spcBef>
              <a:spcAft>
                <a:spcPts val="0"/>
              </a:spcAft>
              <a:buClr>
                <a:schemeClr val="dk1"/>
              </a:buClr>
              <a:buSzPts val="1875"/>
              <a:buChar char="•"/>
              <a:defRPr sz="1875">
                <a:solidFill>
                  <a:schemeClr val="dk1"/>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0" name="Google Shape;50;p7"/>
          <p:cNvSpPr txBox="1">
            <a:spLocks noGrp="1"/>
          </p:cNvSpPr>
          <p:nvPr>
            <p:ph type="body" idx="3"/>
          </p:nvPr>
        </p:nvSpPr>
        <p:spPr>
          <a:xfrm>
            <a:off x="4620627" y="2189685"/>
            <a:ext cx="2080962" cy="2370284"/>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750"/>
              </a:spcBef>
              <a:spcAft>
                <a:spcPts val="0"/>
              </a:spcAft>
              <a:buClr>
                <a:schemeClr val="dk1"/>
              </a:buClr>
              <a:buSzPts val="1350"/>
              <a:buFont typeface="Calibri"/>
              <a:buNone/>
              <a:defRPr sz="1350">
                <a:solidFill>
                  <a:schemeClr val="dk1"/>
                </a:solidFill>
              </a:defRPr>
            </a:lvl1pPr>
            <a:lvl2pPr marL="914400" lvl="1" indent="-347662" algn="ctr">
              <a:lnSpc>
                <a:spcPct val="90000"/>
              </a:lnSpc>
              <a:spcBef>
                <a:spcPts val="375"/>
              </a:spcBef>
              <a:spcAft>
                <a:spcPts val="0"/>
              </a:spcAft>
              <a:buClr>
                <a:schemeClr val="dk1"/>
              </a:buClr>
              <a:buSzPts val="1875"/>
              <a:buChar char="•"/>
              <a:defRPr sz="1875">
                <a:solidFill>
                  <a:schemeClr val="dk1"/>
                </a:solidFill>
              </a:defRPr>
            </a:lvl2pPr>
            <a:lvl3pPr marL="1371600" lvl="2" indent="-347662" algn="ctr">
              <a:lnSpc>
                <a:spcPct val="90000"/>
              </a:lnSpc>
              <a:spcBef>
                <a:spcPts val="375"/>
              </a:spcBef>
              <a:spcAft>
                <a:spcPts val="0"/>
              </a:spcAft>
              <a:buClr>
                <a:schemeClr val="dk1"/>
              </a:buClr>
              <a:buSzPts val="1875"/>
              <a:buChar char="–"/>
              <a:defRPr sz="1875">
                <a:solidFill>
                  <a:schemeClr val="dk1"/>
                </a:solidFill>
              </a:defRPr>
            </a:lvl3pPr>
            <a:lvl4pPr marL="1828800" lvl="3" indent="-347662" algn="ctr">
              <a:lnSpc>
                <a:spcPct val="90000"/>
              </a:lnSpc>
              <a:spcBef>
                <a:spcPts val="375"/>
              </a:spcBef>
              <a:spcAft>
                <a:spcPts val="0"/>
              </a:spcAft>
              <a:buClr>
                <a:schemeClr val="dk1"/>
              </a:buClr>
              <a:buSzPts val="1875"/>
              <a:buChar char="▪"/>
              <a:defRPr sz="1875">
                <a:solidFill>
                  <a:schemeClr val="dk1"/>
                </a:solidFill>
              </a:defRPr>
            </a:lvl4pPr>
            <a:lvl5pPr marL="2286000" lvl="4" indent="-347662" algn="ctr">
              <a:lnSpc>
                <a:spcPct val="90000"/>
              </a:lnSpc>
              <a:spcBef>
                <a:spcPts val="375"/>
              </a:spcBef>
              <a:spcAft>
                <a:spcPts val="0"/>
              </a:spcAft>
              <a:buClr>
                <a:schemeClr val="dk1"/>
              </a:buClr>
              <a:buSzPts val="1875"/>
              <a:buChar char="•"/>
              <a:defRPr sz="1875">
                <a:solidFill>
                  <a:schemeClr val="dk1"/>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1" name="Google Shape;51;p7"/>
          <p:cNvSpPr txBox="1">
            <a:spLocks noGrp="1"/>
          </p:cNvSpPr>
          <p:nvPr>
            <p:ph type="body" idx="4"/>
          </p:nvPr>
        </p:nvSpPr>
        <p:spPr>
          <a:xfrm>
            <a:off x="6774279" y="2189685"/>
            <a:ext cx="2080962" cy="2370284"/>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750"/>
              </a:spcBef>
              <a:spcAft>
                <a:spcPts val="0"/>
              </a:spcAft>
              <a:buClr>
                <a:schemeClr val="dk1"/>
              </a:buClr>
              <a:buSzPts val="1350"/>
              <a:buFont typeface="Calibri"/>
              <a:buNone/>
              <a:defRPr sz="1350">
                <a:solidFill>
                  <a:schemeClr val="dk1"/>
                </a:solidFill>
              </a:defRPr>
            </a:lvl1pPr>
            <a:lvl2pPr marL="914400" lvl="1" indent="-347662" algn="ctr">
              <a:lnSpc>
                <a:spcPct val="90000"/>
              </a:lnSpc>
              <a:spcBef>
                <a:spcPts val="375"/>
              </a:spcBef>
              <a:spcAft>
                <a:spcPts val="0"/>
              </a:spcAft>
              <a:buClr>
                <a:schemeClr val="dk1"/>
              </a:buClr>
              <a:buSzPts val="1875"/>
              <a:buChar char="•"/>
              <a:defRPr sz="1875">
                <a:solidFill>
                  <a:schemeClr val="dk1"/>
                </a:solidFill>
              </a:defRPr>
            </a:lvl2pPr>
            <a:lvl3pPr marL="1371600" lvl="2" indent="-347662" algn="ctr">
              <a:lnSpc>
                <a:spcPct val="90000"/>
              </a:lnSpc>
              <a:spcBef>
                <a:spcPts val="375"/>
              </a:spcBef>
              <a:spcAft>
                <a:spcPts val="0"/>
              </a:spcAft>
              <a:buClr>
                <a:schemeClr val="dk1"/>
              </a:buClr>
              <a:buSzPts val="1875"/>
              <a:buChar char="–"/>
              <a:defRPr sz="1875">
                <a:solidFill>
                  <a:schemeClr val="dk1"/>
                </a:solidFill>
              </a:defRPr>
            </a:lvl3pPr>
            <a:lvl4pPr marL="1828800" lvl="3" indent="-347662" algn="ctr">
              <a:lnSpc>
                <a:spcPct val="90000"/>
              </a:lnSpc>
              <a:spcBef>
                <a:spcPts val="375"/>
              </a:spcBef>
              <a:spcAft>
                <a:spcPts val="0"/>
              </a:spcAft>
              <a:buClr>
                <a:schemeClr val="dk1"/>
              </a:buClr>
              <a:buSzPts val="1875"/>
              <a:buChar char="▪"/>
              <a:defRPr sz="1875">
                <a:solidFill>
                  <a:schemeClr val="dk1"/>
                </a:solidFill>
              </a:defRPr>
            </a:lvl4pPr>
            <a:lvl5pPr marL="2286000" lvl="4" indent="-347662" algn="ctr">
              <a:lnSpc>
                <a:spcPct val="90000"/>
              </a:lnSpc>
              <a:spcBef>
                <a:spcPts val="375"/>
              </a:spcBef>
              <a:spcAft>
                <a:spcPts val="0"/>
              </a:spcAft>
              <a:buClr>
                <a:schemeClr val="dk1"/>
              </a:buClr>
              <a:buSzPts val="1875"/>
              <a:buChar char="•"/>
              <a:defRPr sz="1875">
                <a:solidFill>
                  <a:schemeClr val="dk1"/>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2" name="Google Shape;52;p7"/>
          <p:cNvSpPr/>
          <p:nvPr/>
        </p:nvSpPr>
        <p:spPr>
          <a:xfrm>
            <a:off x="2615262" y="1182817"/>
            <a:ext cx="1796270" cy="740447"/>
          </a:xfrm>
          <a:custGeom>
            <a:avLst/>
            <a:gdLst/>
            <a:ahLst/>
            <a:cxnLst/>
            <a:rect l="l" t="t" r="r" b="b"/>
            <a:pathLst>
              <a:path w="21630" h="21600" extrusionOk="0">
                <a:moveTo>
                  <a:pt x="1387" y="0"/>
                </a:moveTo>
                <a:cubicBezTo>
                  <a:pt x="610" y="0"/>
                  <a:pt x="76" y="1316"/>
                  <a:pt x="3" y="3756"/>
                </a:cubicBezTo>
                <a:cubicBezTo>
                  <a:pt x="-5" y="8105"/>
                  <a:pt x="4" y="14422"/>
                  <a:pt x="28" y="16862"/>
                </a:cubicBezTo>
                <a:cubicBezTo>
                  <a:pt x="52" y="19302"/>
                  <a:pt x="610" y="20081"/>
                  <a:pt x="1387" y="20081"/>
                </a:cubicBezTo>
                <a:lnTo>
                  <a:pt x="9339" y="20081"/>
                </a:lnTo>
                <a:lnTo>
                  <a:pt x="10779" y="21600"/>
                </a:lnTo>
                <a:lnTo>
                  <a:pt x="12219" y="20081"/>
                </a:lnTo>
                <a:lnTo>
                  <a:pt x="20171" y="20081"/>
                </a:lnTo>
                <a:cubicBezTo>
                  <a:pt x="20948" y="20081"/>
                  <a:pt x="21630" y="19062"/>
                  <a:pt x="21630" y="16562"/>
                </a:cubicBezTo>
                <a:cubicBezTo>
                  <a:pt x="21630" y="14062"/>
                  <a:pt x="21577" y="6925"/>
                  <a:pt x="21603" y="3750"/>
                </a:cubicBezTo>
                <a:cubicBezTo>
                  <a:pt x="21629" y="575"/>
                  <a:pt x="20948" y="0"/>
                  <a:pt x="20171" y="0"/>
                </a:cubicBezTo>
                <a:lnTo>
                  <a:pt x="1387" y="0"/>
                </a:lnTo>
                <a:close/>
              </a:path>
            </a:pathLst>
          </a:custGeom>
          <a:solidFill>
            <a:srgbClr val="022742"/>
          </a:solidFill>
          <a:ln>
            <a:noFill/>
          </a:ln>
          <a:effectLst>
            <a:outerShdw blurRad="114300" dist="50800" dir="5400000" algn="ctr" rotWithShape="0">
              <a:srgbClr val="000000">
                <a:alpha val="42745"/>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None/>
            </a:pPr>
            <a:endParaRPr sz="2699" b="0" i="0" u="none" strike="noStrike" cap="none">
              <a:solidFill>
                <a:srgbClr val="000000"/>
              </a:solidFill>
              <a:latin typeface="Calibri"/>
              <a:ea typeface="Calibri"/>
              <a:cs typeface="Calibri"/>
              <a:sym typeface="Calibri"/>
            </a:endParaRPr>
          </a:p>
        </p:txBody>
      </p:sp>
      <p:sp>
        <p:nvSpPr>
          <p:cNvPr id="53" name="Google Shape;53;p7"/>
          <p:cNvSpPr/>
          <p:nvPr/>
        </p:nvSpPr>
        <p:spPr>
          <a:xfrm>
            <a:off x="4749264" y="1182817"/>
            <a:ext cx="1796270" cy="740447"/>
          </a:xfrm>
          <a:custGeom>
            <a:avLst/>
            <a:gdLst/>
            <a:ahLst/>
            <a:cxnLst/>
            <a:rect l="l" t="t" r="r" b="b"/>
            <a:pathLst>
              <a:path w="21630" h="21600" extrusionOk="0">
                <a:moveTo>
                  <a:pt x="1387" y="0"/>
                </a:moveTo>
                <a:cubicBezTo>
                  <a:pt x="610" y="0"/>
                  <a:pt x="76" y="1316"/>
                  <a:pt x="3" y="3756"/>
                </a:cubicBezTo>
                <a:cubicBezTo>
                  <a:pt x="-5" y="8105"/>
                  <a:pt x="4" y="14422"/>
                  <a:pt x="28" y="16862"/>
                </a:cubicBezTo>
                <a:cubicBezTo>
                  <a:pt x="52" y="19302"/>
                  <a:pt x="610" y="20081"/>
                  <a:pt x="1387" y="20081"/>
                </a:cubicBezTo>
                <a:lnTo>
                  <a:pt x="9339" y="20081"/>
                </a:lnTo>
                <a:lnTo>
                  <a:pt x="10779" y="21600"/>
                </a:lnTo>
                <a:lnTo>
                  <a:pt x="12219" y="20081"/>
                </a:lnTo>
                <a:lnTo>
                  <a:pt x="20171" y="20081"/>
                </a:lnTo>
                <a:cubicBezTo>
                  <a:pt x="20948" y="20081"/>
                  <a:pt x="21630" y="19062"/>
                  <a:pt x="21630" y="16562"/>
                </a:cubicBezTo>
                <a:cubicBezTo>
                  <a:pt x="21630" y="14062"/>
                  <a:pt x="21577" y="6925"/>
                  <a:pt x="21603" y="3750"/>
                </a:cubicBezTo>
                <a:cubicBezTo>
                  <a:pt x="21629" y="575"/>
                  <a:pt x="20948" y="0"/>
                  <a:pt x="20171" y="0"/>
                </a:cubicBezTo>
                <a:lnTo>
                  <a:pt x="1387" y="0"/>
                </a:lnTo>
                <a:close/>
              </a:path>
            </a:pathLst>
          </a:custGeom>
          <a:solidFill>
            <a:schemeClr val="accent3"/>
          </a:solidFill>
          <a:ln>
            <a:noFill/>
          </a:ln>
          <a:effectLst>
            <a:outerShdw blurRad="114300" dist="50800" dir="5400000" algn="ctr" rotWithShape="0">
              <a:srgbClr val="000000">
                <a:alpha val="42745"/>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None/>
            </a:pPr>
            <a:endParaRPr sz="2699" b="0" i="0" u="none" strike="noStrike" cap="none">
              <a:solidFill>
                <a:srgbClr val="000000"/>
              </a:solidFill>
              <a:latin typeface="Calibri"/>
              <a:ea typeface="Calibri"/>
              <a:cs typeface="Calibri"/>
              <a:sym typeface="Calibri"/>
            </a:endParaRPr>
          </a:p>
        </p:txBody>
      </p:sp>
      <p:sp>
        <p:nvSpPr>
          <p:cNvPr id="54" name="Google Shape;54;p7"/>
          <p:cNvSpPr/>
          <p:nvPr/>
        </p:nvSpPr>
        <p:spPr>
          <a:xfrm>
            <a:off x="6905252" y="1182817"/>
            <a:ext cx="1796270" cy="740447"/>
          </a:xfrm>
          <a:custGeom>
            <a:avLst/>
            <a:gdLst/>
            <a:ahLst/>
            <a:cxnLst/>
            <a:rect l="l" t="t" r="r" b="b"/>
            <a:pathLst>
              <a:path w="21630" h="21600" extrusionOk="0">
                <a:moveTo>
                  <a:pt x="1387" y="0"/>
                </a:moveTo>
                <a:cubicBezTo>
                  <a:pt x="610" y="0"/>
                  <a:pt x="76" y="1316"/>
                  <a:pt x="3" y="3756"/>
                </a:cubicBezTo>
                <a:cubicBezTo>
                  <a:pt x="-5" y="8105"/>
                  <a:pt x="4" y="14422"/>
                  <a:pt x="28" y="16862"/>
                </a:cubicBezTo>
                <a:cubicBezTo>
                  <a:pt x="52" y="19302"/>
                  <a:pt x="610" y="20081"/>
                  <a:pt x="1387" y="20081"/>
                </a:cubicBezTo>
                <a:lnTo>
                  <a:pt x="9339" y="20081"/>
                </a:lnTo>
                <a:lnTo>
                  <a:pt x="10779" y="21600"/>
                </a:lnTo>
                <a:lnTo>
                  <a:pt x="12219" y="20081"/>
                </a:lnTo>
                <a:lnTo>
                  <a:pt x="20171" y="20081"/>
                </a:lnTo>
                <a:cubicBezTo>
                  <a:pt x="20948" y="20081"/>
                  <a:pt x="21630" y="19062"/>
                  <a:pt x="21630" y="16562"/>
                </a:cubicBezTo>
                <a:cubicBezTo>
                  <a:pt x="21630" y="14062"/>
                  <a:pt x="21577" y="6925"/>
                  <a:pt x="21603" y="3750"/>
                </a:cubicBezTo>
                <a:cubicBezTo>
                  <a:pt x="21629" y="575"/>
                  <a:pt x="20948" y="0"/>
                  <a:pt x="20171" y="0"/>
                </a:cubicBezTo>
                <a:lnTo>
                  <a:pt x="1387" y="0"/>
                </a:lnTo>
                <a:close/>
              </a:path>
            </a:pathLst>
          </a:custGeom>
          <a:solidFill>
            <a:srgbClr val="820909"/>
          </a:solidFill>
          <a:ln>
            <a:noFill/>
          </a:ln>
          <a:effectLst>
            <a:outerShdw blurRad="114300" dist="50800" dir="5400000" algn="ctr" rotWithShape="0">
              <a:srgbClr val="000000">
                <a:alpha val="42745"/>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None/>
            </a:pPr>
            <a:endParaRPr sz="2699" b="0" i="0" u="none" strike="noStrike" cap="none">
              <a:solidFill>
                <a:srgbClr val="000000"/>
              </a:solidFill>
              <a:latin typeface="Calibri"/>
              <a:ea typeface="Calibri"/>
              <a:cs typeface="Calibri"/>
              <a:sym typeface="Calibri"/>
            </a:endParaRPr>
          </a:p>
        </p:txBody>
      </p:sp>
      <p:sp>
        <p:nvSpPr>
          <p:cNvPr id="55" name="Google Shape;55;p7"/>
          <p:cNvSpPr txBox="1">
            <a:spLocks noGrp="1"/>
          </p:cNvSpPr>
          <p:nvPr>
            <p:ph type="body" idx="5"/>
          </p:nvPr>
        </p:nvSpPr>
        <p:spPr>
          <a:xfrm>
            <a:off x="529077" y="1323097"/>
            <a:ext cx="1588294" cy="385763"/>
          </a:xfrm>
          <a:prstGeom prst="rect">
            <a:avLst/>
          </a:prstGeom>
          <a:noFill/>
          <a:ln>
            <a:noFill/>
          </a:ln>
        </p:spPr>
        <p:txBody>
          <a:bodyPr spcFirstLastPara="1" wrap="square" lIns="91425" tIns="45700" rIns="91425" bIns="45700" anchor="ctr" anchorCtr="0"/>
          <a:lstStyle>
            <a:lvl1pPr marL="457200" lvl="0" indent="-228600" algn="ctr">
              <a:lnSpc>
                <a:spcPct val="90000"/>
              </a:lnSpc>
              <a:spcBef>
                <a:spcPts val="750"/>
              </a:spcBef>
              <a:spcAft>
                <a:spcPts val="0"/>
              </a:spcAft>
              <a:buClr>
                <a:schemeClr val="lt1"/>
              </a:buClr>
              <a:buSzPts val="1350"/>
              <a:buFont typeface="Calibri"/>
              <a:buNone/>
              <a:defRPr sz="1350" b="1" i="0" cap="none">
                <a:solidFill>
                  <a:schemeClr val="lt1"/>
                </a:solidFill>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6" name="Google Shape;56;p7"/>
          <p:cNvSpPr txBox="1">
            <a:spLocks noGrp="1"/>
          </p:cNvSpPr>
          <p:nvPr>
            <p:ph type="body" idx="6"/>
          </p:nvPr>
        </p:nvSpPr>
        <p:spPr>
          <a:xfrm>
            <a:off x="2706793" y="1323097"/>
            <a:ext cx="1588294" cy="385763"/>
          </a:xfrm>
          <a:prstGeom prst="rect">
            <a:avLst/>
          </a:prstGeom>
          <a:noFill/>
          <a:ln>
            <a:noFill/>
          </a:ln>
        </p:spPr>
        <p:txBody>
          <a:bodyPr spcFirstLastPara="1" wrap="square" lIns="91425" tIns="45700" rIns="91425" bIns="45700" anchor="ctr" anchorCtr="0"/>
          <a:lstStyle>
            <a:lvl1pPr marL="457200" lvl="0" indent="-228600" algn="ctr">
              <a:lnSpc>
                <a:spcPct val="90000"/>
              </a:lnSpc>
              <a:spcBef>
                <a:spcPts val="750"/>
              </a:spcBef>
              <a:spcAft>
                <a:spcPts val="0"/>
              </a:spcAft>
              <a:buClr>
                <a:schemeClr val="lt1"/>
              </a:buClr>
              <a:buSzPts val="1350"/>
              <a:buFont typeface="Calibri"/>
              <a:buNone/>
              <a:defRPr sz="1350" b="1" i="0" cap="none">
                <a:solidFill>
                  <a:schemeClr val="lt1"/>
                </a:solidFill>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7" name="Google Shape;57;p7"/>
          <p:cNvSpPr txBox="1">
            <a:spLocks noGrp="1"/>
          </p:cNvSpPr>
          <p:nvPr>
            <p:ph type="body" idx="7"/>
          </p:nvPr>
        </p:nvSpPr>
        <p:spPr>
          <a:xfrm>
            <a:off x="4872477" y="1323097"/>
            <a:ext cx="1588294" cy="385763"/>
          </a:xfrm>
          <a:prstGeom prst="rect">
            <a:avLst/>
          </a:prstGeom>
          <a:noFill/>
          <a:ln>
            <a:noFill/>
          </a:ln>
        </p:spPr>
        <p:txBody>
          <a:bodyPr spcFirstLastPara="1" wrap="square" lIns="91425" tIns="45700" rIns="91425" bIns="45700" anchor="ctr" anchorCtr="0"/>
          <a:lstStyle>
            <a:lvl1pPr marL="457200" lvl="0" indent="-228600" algn="ctr">
              <a:lnSpc>
                <a:spcPct val="90000"/>
              </a:lnSpc>
              <a:spcBef>
                <a:spcPts val="750"/>
              </a:spcBef>
              <a:spcAft>
                <a:spcPts val="0"/>
              </a:spcAft>
              <a:buClr>
                <a:schemeClr val="lt1"/>
              </a:buClr>
              <a:buSzPts val="1350"/>
              <a:buFont typeface="Calibri"/>
              <a:buNone/>
              <a:defRPr sz="1350" b="1" i="0" cap="none">
                <a:solidFill>
                  <a:schemeClr val="lt1"/>
                </a:solidFill>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8" name="Google Shape;58;p7"/>
          <p:cNvSpPr txBox="1">
            <a:spLocks noGrp="1"/>
          </p:cNvSpPr>
          <p:nvPr>
            <p:ph type="body" idx="8"/>
          </p:nvPr>
        </p:nvSpPr>
        <p:spPr>
          <a:xfrm>
            <a:off x="7026130" y="1323097"/>
            <a:ext cx="1588294" cy="385763"/>
          </a:xfrm>
          <a:prstGeom prst="rect">
            <a:avLst/>
          </a:prstGeom>
          <a:noFill/>
          <a:ln>
            <a:noFill/>
          </a:ln>
        </p:spPr>
        <p:txBody>
          <a:bodyPr spcFirstLastPara="1" wrap="square" lIns="91425" tIns="45700" rIns="91425" bIns="45700" anchor="ctr" anchorCtr="0"/>
          <a:lstStyle>
            <a:lvl1pPr marL="457200" lvl="0" indent="-228600" algn="ctr">
              <a:lnSpc>
                <a:spcPct val="90000"/>
              </a:lnSpc>
              <a:spcBef>
                <a:spcPts val="750"/>
              </a:spcBef>
              <a:spcAft>
                <a:spcPts val="0"/>
              </a:spcAft>
              <a:buClr>
                <a:schemeClr val="lt1"/>
              </a:buClr>
              <a:buSzPts val="1350"/>
              <a:buFont typeface="Calibri"/>
              <a:buNone/>
              <a:defRPr sz="1350" b="1" i="0" cap="none">
                <a:solidFill>
                  <a:schemeClr val="lt1"/>
                </a:solidFill>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9" name="Google Shape;59;p7"/>
          <p:cNvSpPr txBox="1">
            <a:spLocks noGrp="1"/>
          </p:cNvSpPr>
          <p:nvPr>
            <p:ph type="ctrTitle"/>
          </p:nvPr>
        </p:nvSpPr>
        <p:spPr>
          <a:xfrm>
            <a:off x="556167" y="371502"/>
            <a:ext cx="8084097" cy="584489"/>
          </a:xfrm>
          <a:prstGeom prst="rect">
            <a:avLst/>
          </a:prstGeom>
          <a:noFill/>
          <a:ln>
            <a:noFill/>
          </a:ln>
        </p:spPr>
        <p:txBody>
          <a:bodyPr spcFirstLastPara="1" wrap="square" lIns="91425" tIns="45700" rIns="91425" bIns="45700" anchor="t" anchorCtr="0"/>
          <a:lstStyle>
            <a:lvl1pPr lvl="0" algn="ctr">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192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91805" y="1110615"/>
            <a:ext cx="8253232" cy="3543300"/>
          </a:xfrm>
        </p:spPr>
        <p:txBody>
          <a:bodyPr>
            <a:normAutofit/>
          </a:bodyPr>
          <a:lstStyle>
            <a:lvl1pPr marL="0" marR="0" indent="0" algn="l" defTabSz="685629" rtl="0" eaLnBrk="1" fontAlgn="auto" latinLnBrk="0" hangingPunct="1">
              <a:lnSpc>
                <a:spcPct val="90000"/>
              </a:lnSpc>
              <a:spcBef>
                <a:spcPts val="750"/>
              </a:spcBef>
              <a:spcAft>
                <a:spcPts val="0"/>
              </a:spcAft>
              <a:buClrTx/>
              <a:buSzTx/>
              <a:buFontTx/>
              <a:buNone/>
              <a:tabLst/>
              <a:defRPr sz="1800" b="0" i="0" baseline="0"/>
            </a:lvl1pPr>
            <a:lvl2pPr marL="514222" marR="0" indent="-171407" algn="l" defTabSz="685629" rtl="0" eaLnBrk="1" fontAlgn="auto" latinLnBrk="0" hangingPunct="1">
              <a:lnSpc>
                <a:spcPct val="90000"/>
              </a:lnSpc>
              <a:spcBef>
                <a:spcPts val="375"/>
              </a:spcBef>
              <a:spcAft>
                <a:spcPts val="0"/>
              </a:spcAft>
              <a:buClrTx/>
              <a:buSzTx/>
              <a:buFont typeface="Arial"/>
              <a:buChar char="•"/>
              <a:tabLst/>
              <a:defRPr sz="1800" b="0"/>
            </a:lvl2pPr>
            <a:lvl3pPr marL="857036" marR="0" indent="-171407" algn="l" defTabSz="685629" rtl="0" eaLnBrk="1" fontAlgn="auto" latinLnBrk="0" hangingPunct="1">
              <a:lnSpc>
                <a:spcPct val="90000"/>
              </a:lnSpc>
              <a:spcBef>
                <a:spcPts val="375"/>
              </a:spcBef>
              <a:spcAft>
                <a:spcPts val="0"/>
              </a:spcAft>
              <a:buClrTx/>
              <a:buSzTx/>
              <a:buFont typeface=".AppleSystemUIFont" charset="-120"/>
              <a:buChar char="–"/>
              <a:tabLst/>
              <a:defRPr sz="1800" b="0"/>
            </a:lvl3pPr>
            <a:lvl4pPr marL="1199850" marR="0" indent="-171407" algn="l" defTabSz="685629" rtl="0" eaLnBrk="1" fontAlgn="auto" latinLnBrk="0" hangingPunct="1">
              <a:lnSpc>
                <a:spcPct val="90000"/>
              </a:lnSpc>
              <a:spcBef>
                <a:spcPts val="375"/>
              </a:spcBef>
              <a:spcAft>
                <a:spcPts val="0"/>
              </a:spcAft>
              <a:buClrTx/>
              <a:buSzTx/>
              <a:buFont typeface="Wingdings" charset="2"/>
              <a:buChar char="§"/>
              <a:tabLst/>
              <a:defRPr sz="1800" b="0"/>
            </a:lvl4pPr>
            <a:lvl5pPr marL="1542665" marR="0" indent="-171407" algn="l" defTabSz="685629" rtl="0" eaLnBrk="1" fontAlgn="auto" latinLnBrk="0" hangingPunct="1">
              <a:lnSpc>
                <a:spcPct val="90000"/>
              </a:lnSpc>
              <a:spcBef>
                <a:spcPts val="375"/>
              </a:spcBef>
              <a:spcAft>
                <a:spcPts val="0"/>
              </a:spcAft>
              <a:buClrTx/>
              <a:buSzTx/>
              <a:buFont typeface="Arial"/>
              <a:buChar char="•"/>
              <a:tabLst/>
              <a:defRPr sz="18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Placeholder 3"/>
          <p:cNvSpPr>
            <a:spLocks noGrp="1"/>
          </p:cNvSpPr>
          <p:nvPr>
            <p:ph type="title"/>
          </p:nvPr>
        </p:nvSpPr>
        <p:spPr>
          <a:xfrm>
            <a:off x="485140" y="375512"/>
            <a:ext cx="8247183" cy="642938"/>
          </a:xfrm>
          <a:prstGeom prst="rect">
            <a:avLst/>
          </a:prstGeom>
        </p:spPr>
        <p:txBody>
          <a:bodyPr vert="horz" lIns="91440" tIns="45720" rIns="91440" bIns="45720" rtlCol="0" anchor="t" anchorCtr="0">
            <a:noAutofit/>
          </a:bodyPr>
          <a:lstStyle/>
          <a:p>
            <a:r>
              <a:rPr lang="en-US"/>
              <a:t>Click to edit Master title style</a:t>
            </a:r>
            <a:endParaRPr lang="en-US" dirty="0"/>
          </a:p>
        </p:txBody>
      </p:sp>
    </p:spTree>
    <p:extLst>
      <p:ext uri="{BB962C8B-B14F-4D97-AF65-F5344CB8AC3E}">
        <p14:creationId xmlns:p14="http://schemas.microsoft.com/office/powerpoint/2010/main" val="3041447713"/>
      </p:ext>
    </p:extLst>
  </p:cSld>
  <p:clrMapOvr>
    <a:masterClrMapping/>
  </p:clrMapOvr>
  <p:extLst mod="1">
    <p:ext uri="{DCECCB84-F9BA-43D5-87BE-67443E8EF086}">
      <p15:sldGuideLst xmlns:p15="http://schemas.microsoft.com/office/powerpoint/2012/main">
        <p15:guide id="1" orient="horz" pos="168">
          <p15:clr>
            <a:srgbClr val="FBAE40"/>
          </p15:clr>
        </p15:guide>
        <p15:guide id="2" pos="1919">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with Byline">
    <p:spTree>
      <p:nvGrpSpPr>
        <p:cNvPr id="1" name=""/>
        <p:cNvGrpSpPr/>
        <p:nvPr/>
      </p:nvGrpSpPr>
      <p:grpSpPr>
        <a:xfrm>
          <a:off x="0" y="0"/>
          <a:ext cx="0" cy="0"/>
          <a:chOff x="0" y="0"/>
          <a:chExt cx="0" cy="0"/>
        </a:xfrm>
      </p:grpSpPr>
      <p:sp>
        <p:nvSpPr>
          <p:cNvPr id="5" name="Title Placeholder 3"/>
          <p:cNvSpPr>
            <a:spLocks noGrp="1"/>
          </p:cNvSpPr>
          <p:nvPr>
            <p:ph type="title"/>
          </p:nvPr>
        </p:nvSpPr>
        <p:spPr>
          <a:xfrm>
            <a:off x="485140" y="375512"/>
            <a:ext cx="8247183" cy="642938"/>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6" name="Subtitle 2"/>
          <p:cNvSpPr>
            <a:spLocks noGrp="1"/>
          </p:cNvSpPr>
          <p:nvPr>
            <p:ph type="subTitle" idx="1"/>
          </p:nvPr>
        </p:nvSpPr>
        <p:spPr>
          <a:xfrm>
            <a:off x="494391" y="834728"/>
            <a:ext cx="8250646" cy="379379"/>
          </a:xfrm>
        </p:spPr>
        <p:txBody>
          <a:bodyPr>
            <a:noAutofit/>
          </a:bodyPr>
          <a:lstStyle>
            <a:lvl1pPr marL="0" indent="0" algn="l">
              <a:buNone/>
              <a:defRPr sz="1500" b="1" i="0" cap="all" baseline="0">
                <a:solidFill>
                  <a:schemeClr val="accent6"/>
                </a:solidFill>
              </a:defRPr>
            </a:lvl1pPr>
            <a:lvl2pPr marL="342815" indent="0" algn="ctr">
              <a:buNone/>
              <a:defRPr sz="1500"/>
            </a:lvl2pPr>
            <a:lvl3pPr marL="685629" indent="0" algn="ctr">
              <a:buNone/>
              <a:defRPr sz="1350"/>
            </a:lvl3pPr>
            <a:lvl4pPr marL="1028443" indent="0" algn="ctr">
              <a:buNone/>
              <a:defRPr sz="1200"/>
            </a:lvl4pPr>
            <a:lvl5pPr marL="1371257" indent="0" algn="ctr">
              <a:buNone/>
              <a:defRPr sz="1200"/>
            </a:lvl5pPr>
            <a:lvl6pPr marL="1714072" indent="0" algn="ctr">
              <a:buNone/>
              <a:defRPr sz="1200"/>
            </a:lvl6pPr>
            <a:lvl7pPr marL="2056886" indent="0" algn="ctr">
              <a:buNone/>
              <a:defRPr sz="1200"/>
            </a:lvl7pPr>
            <a:lvl8pPr marL="2399700" indent="0" algn="ctr">
              <a:buNone/>
              <a:defRPr sz="1200"/>
            </a:lvl8pPr>
            <a:lvl9pPr marL="2742515"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471434757"/>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 Item">
    <p:bg>
      <p:bgRef idx="1001">
        <a:schemeClr val="bg1"/>
      </p:bgRef>
    </p:bg>
    <p:spTree>
      <p:nvGrpSpPr>
        <p:cNvPr id="1" name=""/>
        <p:cNvGrpSpPr/>
        <p:nvPr/>
      </p:nvGrpSpPr>
      <p:grpSpPr>
        <a:xfrm>
          <a:off x="0" y="0"/>
          <a:ext cx="0" cy="0"/>
          <a:chOff x="0" y="0"/>
          <a:chExt cx="0" cy="0"/>
        </a:xfrm>
      </p:grpSpPr>
      <p:sp>
        <p:nvSpPr>
          <p:cNvPr id="4" name="Text Placeholder 2"/>
          <p:cNvSpPr>
            <a:spLocks noGrp="1"/>
          </p:cNvSpPr>
          <p:nvPr>
            <p:ph idx="1" hasCustomPrompt="1"/>
          </p:nvPr>
        </p:nvSpPr>
        <p:spPr>
          <a:xfrm>
            <a:off x="455624" y="898625"/>
            <a:ext cx="8260400" cy="3695999"/>
          </a:xfrm>
          <a:prstGeom prst="rect">
            <a:avLst/>
          </a:prstGeom>
        </p:spPr>
        <p:txBody>
          <a:bodyPr vert="horz" lIns="95093" tIns="47546" rIns="95093" bIns="47546" rtlCol="0">
            <a:normAutofit/>
          </a:bodyPr>
          <a:lstStyle>
            <a:lvl1pPr marL="211138" indent="-211138">
              <a:defRPr/>
            </a:lvl1pPr>
            <a:lvl2pPr marL="461963" indent="-211138">
              <a:tabLst/>
              <a:defRPr/>
            </a:lvl2pPr>
          </a:lstStyle>
          <a:p>
            <a:pPr lvl="0"/>
            <a:r>
              <a:rPr lang="en-US" dirty="0"/>
              <a:t>Click to edit Master text styles</a:t>
            </a:r>
          </a:p>
          <a:p>
            <a:pPr lvl="1"/>
            <a:r>
              <a:rPr lang="en-US" dirty="0"/>
              <a:t>Second level</a:t>
            </a:r>
          </a:p>
        </p:txBody>
      </p:sp>
      <p:sp>
        <p:nvSpPr>
          <p:cNvPr id="2" name="Title 1"/>
          <p:cNvSpPr>
            <a:spLocks noGrp="1"/>
          </p:cNvSpPr>
          <p:nvPr>
            <p:ph type="title" hasCustomPrompt="1"/>
          </p:nvPr>
        </p:nvSpPr>
        <p:spPr>
          <a:xfrm>
            <a:off x="455624" y="205980"/>
            <a:ext cx="8260400" cy="692646"/>
          </a:xfrm>
        </p:spPr>
        <p:txBody>
          <a:bodyPr/>
          <a:lstStyle/>
          <a:p>
            <a:r>
              <a:rPr lang="en-US" dirty="0"/>
              <a:t>CLICK TO EDIT MASTER TITLE STYLE</a:t>
            </a:r>
          </a:p>
        </p:txBody>
      </p:sp>
    </p:spTree>
    <p:extLst>
      <p:ext uri="{BB962C8B-B14F-4D97-AF65-F5344CB8AC3E}">
        <p14:creationId xmlns:p14="http://schemas.microsoft.com/office/powerpoint/2010/main" val="3668043131"/>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Title with Byline">
    <p:spTree>
      <p:nvGrpSpPr>
        <p:cNvPr id="1" name=""/>
        <p:cNvGrpSpPr/>
        <p:nvPr/>
      </p:nvGrpSpPr>
      <p:grpSpPr>
        <a:xfrm>
          <a:off x="0" y="0"/>
          <a:ext cx="0" cy="0"/>
          <a:chOff x="0" y="0"/>
          <a:chExt cx="0" cy="0"/>
        </a:xfrm>
      </p:grpSpPr>
      <p:sp>
        <p:nvSpPr>
          <p:cNvPr id="5" name="Title Placeholder 3"/>
          <p:cNvSpPr>
            <a:spLocks noGrp="1"/>
          </p:cNvSpPr>
          <p:nvPr>
            <p:ph type="title"/>
          </p:nvPr>
        </p:nvSpPr>
        <p:spPr>
          <a:xfrm>
            <a:off x="485140" y="375512"/>
            <a:ext cx="8247183" cy="642938"/>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6" name="Subtitle 2"/>
          <p:cNvSpPr>
            <a:spLocks noGrp="1"/>
          </p:cNvSpPr>
          <p:nvPr>
            <p:ph type="subTitle" idx="1"/>
          </p:nvPr>
        </p:nvSpPr>
        <p:spPr>
          <a:xfrm>
            <a:off x="494391" y="834728"/>
            <a:ext cx="8250646" cy="379379"/>
          </a:xfrm>
        </p:spPr>
        <p:txBody>
          <a:bodyPr>
            <a:noAutofit/>
          </a:bodyPr>
          <a:lstStyle>
            <a:lvl1pPr marL="0" indent="0" algn="l">
              <a:buNone/>
              <a:defRPr sz="1500" b="1" i="0" cap="all" baseline="0">
                <a:solidFill>
                  <a:schemeClr val="accent6"/>
                </a:solidFill>
              </a:defRPr>
            </a:lvl1pPr>
            <a:lvl2pPr marL="342815" indent="0" algn="ctr">
              <a:buNone/>
              <a:defRPr sz="1500"/>
            </a:lvl2pPr>
            <a:lvl3pPr marL="685629" indent="0" algn="ctr">
              <a:buNone/>
              <a:defRPr sz="1350"/>
            </a:lvl3pPr>
            <a:lvl4pPr marL="1028443" indent="0" algn="ctr">
              <a:buNone/>
              <a:defRPr sz="1200"/>
            </a:lvl4pPr>
            <a:lvl5pPr marL="1371257" indent="0" algn="ctr">
              <a:buNone/>
              <a:defRPr sz="1200"/>
            </a:lvl5pPr>
            <a:lvl6pPr marL="1714072" indent="0" algn="ctr">
              <a:buNone/>
              <a:defRPr sz="1200"/>
            </a:lvl6pPr>
            <a:lvl7pPr marL="2056886" indent="0" algn="ctr">
              <a:buNone/>
              <a:defRPr sz="1200"/>
            </a:lvl7pPr>
            <a:lvl8pPr marL="2399700" indent="0" algn="ctr">
              <a:buNone/>
              <a:defRPr sz="1200"/>
            </a:lvl8pPr>
            <a:lvl9pPr marL="2742515"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3753267817"/>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_Title with Byline">
    <p:spTree>
      <p:nvGrpSpPr>
        <p:cNvPr id="1" name=""/>
        <p:cNvGrpSpPr/>
        <p:nvPr/>
      </p:nvGrpSpPr>
      <p:grpSpPr>
        <a:xfrm>
          <a:off x="0" y="0"/>
          <a:ext cx="0" cy="0"/>
          <a:chOff x="0" y="0"/>
          <a:chExt cx="0" cy="0"/>
        </a:xfrm>
      </p:grpSpPr>
      <p:sp>
        <p:nvSpPr>
          <p:cNvPr id="5" name="Title Placeholder 3"/>
          <p:cNvSpPr>
            <a:spLocks noGrp="1"/>
          </p:cNvSpPr>
          <p:nvPr>
            <p:ph type="title"/>
          </p:nvPr>
        </p:nvSpPr>
        <p:spPr>
          <a:xfrm>
            <a:off x="485140" y="375512"/>
            <a:ext cx="8247183" cy="642938"/>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6" name="Subtitle 2"/>
          <p:cNvSpPr>
            <a:spLocks noGrp="1"/>
          </p:cNvSpPr>
          <p:nvPr>
            <p:ph type="subTitle" idx="1"/>
          </p:nvPr>
        </p:nvSpPr>
        <p:spPr>
          <a:xfrm>
            <a:off x="494391" y="834728"/>
            <a:ext cx="8250646" cy="379379"/>
          </a:xfrm>
        </p:spPr>
        <p:txBody>
          <a:bodyPr>
            <a:noAutofit/>
          </a:bodyPr>
          <a:lstStyle>
            <a:lvl1pPr marL="0" indent="0" algn="l">
              <a:buNone/>
              <a:defRPr sz="1500" b="1" i="0" cap="all" baseline="0">
                <a:solidFill>
                  <a:schemeClr val="accent6"/>
                </a:solidFill>
              </a:defRPr>
            </a:lvl1pPr>
            <a:lvl2pPr marL="342815" indent="0" algn="ctr">
              <a:buNone/>
              <a:defRPr sz="1500"/>
            </a:lvl2pPr>
            <a:lvl3pPr marL="685629" indent="0" algn="ctr">
              <a:buNone/>
              <a:defRPr sz="1350"/>
            </a:lvl3pPr>
            <a:lvl4pPr marL="1028443" indent="0" algn="ctr">
              <a:buNone/>
              <a:defRPr sz="1200"/>
            </a:lvl4pPr>
            <a:lvl5pPr marL="1371257" indent="0" algn="ctr">
              <a:buNone/>
              <a:defRPr sz="1200"/>
            </a:lvl5pPr>
            <a:lvl6pPr marL="1714072" indent="0" algn="ctr">
              <a:buNone/>
              <a:defRPr sz="1200"/>
            </a:lvl6pPr>
            <a:lvl7pPr marL="2056886" indent="0" algn="ctr">
              <a:buNone/>
              <a:defRPr sz="1200"/>
            </a:lvl7pPr>
            <a:lvl8pPr marL="2399700" indent="0" algn="ctr">
              <a:buNone/>
              <a:defRPr sz="1200"/>
            </a:lvl8pPr>
            <a:lvl9pPr marL="2742515"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3395633908"/>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1_Slide with picture">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775722" y="1103817"/>
            <a:ext cx="3956601" cy="3621586"/>
          </a:xfrm>
        </p:spPr>
        <p:txBody>
          <a:bodyPr>
            <a:normAutofit/>
          </a:bodyPr>
          <a:lstStyle>
            <a:lvl1pPr>
              <a:defRPr sz="1350"/>
            </a:lvl1pPr>
          </a:lstStyle>
          <a:p>
            <a:r>
              <a:rPr lang="en-US"/>
              <a:t>Click icon to add picture</a:t>
            </a:r>
          </a:p>
        </p:txBody>
      </p:sp>
      <p:sp>
        <p:nvSpPr>
          <p:cNvPr id="9" name="Text Placeholder 8"/>
          <p:cNvSpPr>
            <a:spLocks noGrp="1"/>
          </p:cNvSpPr>
          <p:nvPr>
            <p:ph type="body" sz="quarter" idx="14" hasCustomPrompt="1"/>
          </p:nvPr>
        </p:nvSpPr>
        <p:spPr>
          <a:xfrm>
            <a:off x="479947" y="1103817"/>
            <a:ext cx="4092053" cy="3611058"/>
          </a:xfrm>
        </p:spPr>
        <p:txBody>
          <a:bodyPr>
            <a:normAutofit/>
          </a:bodyPr>
          <a:lstStyle>
            <a:lvl1pPr marL="0" marR="0" indent="0" algn="l" defTabSz="685629" rtl="0" eaLnBrk="1" fontAlgn="auto" latinLnBrk="0" hangingPunct="1">
              <a:lnSpc>
                <a:spcPct val="90000"/>
              </a:lnSpc>
              <a:spcBef>
                <a:spcPts val="750"/>
              </a:spcBef>
              <a:spcAft>
                <a:spcPts val="0"/>
              </a:spcAft>
              <a:buClrTx/>
              <a:buSzTx/>
              <a:buFontTx/>
              <a:buNone/>
              <a:tabLst/>
              <a:defRPr sz="1800" b="0" i="0" baseline="0"/>
            </a:lvl1pPr>
            <a:lvl2pPr marL="514222" marR="0" indent="-171407" algn="l" defTabSz="685629" rtl="0" eaLnBrk="1" fontAlgn="auto" latinLnBrk="0" hangingPunct="1">
              <a:lnSpc>
                <a:spcPct val="90000"/>
              </a:lnSpc>
              <a:spcBef>
                <a:spcPts val="375"/>
              </a:spcBef>
              <a:spcAft>
                <a:spcPts val="0"/>
              </a:spcAft>
              <a:buClrTx/>
              <a:buSzTx/>
              <a:buFont typeface="Arial"/>
              <a:buChar char="•"/>
              <a:tabLst/>
              <a:defRPr sz="1800" b="0"/>
            </a:lvl2pPr>
            <a:lvl3pPr marL="857036" marR="0" indent="-171407" algn="l" defTabSz="685629" rtl="0" eaLnBrk="1" fontAlgn="auto" latinLnBrk="0" hangingPunct="1">
              <a:lnSpc>
                <a:spcPct val="90000"/>
              </a:lnSpc>
              <a:spcBef>
                <a:spcPts val="375"/>
              </a:spcBef>
              <a:spcAft>
                <a:spcPts val="0"/>
              </a:spcAft>
              <a:buClrTx/>
              <a:buSzTx/>
              <a:buFont typeface=".AppleSystemUIFont" charset="-120"/>
              <a:buChar char="–"/>
              <a:tabLst/>
              <a:defRPr sz="1800" b="0"/>
            </a:lvl3pPr>
            <a:lvl4pPr marL="1199850" marR="0" indent="-171407" algn="l" defTabSz="685629" rtl="0" eaLnBrk="1" fontAlgn="auto" latinLnBrk="0" hangingPunct="1">
              <a:lnSpc>
                <a:spcPct val="90000"/>
              </a:lnSpc>
              <a:spcBef>
                <a:spcPts val="375"/>
              </a:spcBef>
              <a:spcAft>
                <a:spcPts val="0"/>
              </a:spcAft>
              <a:buClrTx/>
              <a:buSzTx/>
              <a:buFont typeface="Wingdings" charset="2"/>
              <a:buChar char="§"/>
              <a:tabLst/>
              <a:defRPr sz="1800" b="0"/>
            </a:lvl4pPr>
            <a:lvl5pPr marL="1542665" marR="0" indent="-171407" algn="l" defTabSz="685629" rtl="0" eaLnBrk="1" fontAlgn="auto" latinLnBrk="0" hangingPunct="1">
              <a:lnSpc>
                <a:spcPct val="90000"/>
              </a:lnSpc>
              <a:spcBef>
                <a:spcPts val="375"/>
              </a:spcBef>
              <a:spcAft>
                <a:spcPts val="0"/>
              </a:spcAft>
              <a:buClrTx/>
              <a:buSzTx/>
              <a:buFont typeface="Arial"/>
              <a:buChar char="•"/>
              <a:tabLst/>
              <a:defRPr sz="18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Placeholder 3"/>
          <p:cNvSpPr>
            <a:spLocks noGrp="1"/>
          </p:cNvSpPr>
          <p:nvPr>
            <p:ph type="title"/>
          </p:nvPr>
        </p:nvSpPr>
        <p:spPr>
          <a:xfrm>
            <a:off x="485140" y="375512"/>
            <a:ext cx="8247183" cy="642938"/>
          </a:xfrm>
          <a:prstGeom prst="rect">
            <a:avLst/>
          </a:prstGeom>
        </p:spPr>
        <p:txBody>
          <a:bodyPr vert="horz" lIns="91440" tIns="45720" rIns="91440" bIns="45720" rtlCol="0" anchor="t" anchorCtr="0">
            <a:noAutofit/>
          </a:bodyPr>
          <a:lstStyle/>
          <a:p>
            <a:r>
              <a:rPr lang="en-US"/>
              <a:t>Click to edit Master title style</a:t>
            </a:r>
            <a:endParaRPr lang="en-US" dirty="0"/>
          </a:p>
        </p:txBody>
      </p:sp>
    </p:spTree>
    <p:extLst>
      <p:ext uri="{BB962C8B-B14F-4D97-AF65-F5344CB8AC3E}">
        <p14:creationId xmlns:p14="http://schemas.microsoft.com/office/powerpoint/2010/main" val="1127159112"/>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5_Transition Slide">
    <p:bg>
      <p:bgPr>
        <a:solidFill>
          <a:srgbClr val="041B31"/>
        </a:solidFill>
        <a:effectLst/>
      </p:bgPr>
    </p:bg>
    <p:spTree>
      <p:nvGrpSpPr>
        <p:cNvPr id="1" name=""/>
        <p:cNvGrpSpPr/>
        <p:nvPr/>
      </p:nvGrpSpPr>
      <p:grpSpPr>
        <a:xfrm>
          <a:off x="0" y="0"/>
          <a:ext cx="0" cy="0"/>
          <a:chOff x="0" y="0"/>
          <a:chExt cx="0" cy="0"/>
        </a:xfrm>
      </p:grpSpPr>
      <p:grpSp>
        <p:nvGrpSpPr>
          <p:cNvPr id="7" name="Group 6"/>
          <p:cNvGrpSpPr/>
          <p:nvPr userDrawn="1"/>
        </p:nvGrpSpPr>
        <p:grpSpPr>
          <a:xfrm>
            <a:off x="0" y="1641"/>
            <a:ext cx="9144000" cy="5143500"/>
            <a:chOff x="0" y="2188"/>
            <a:chExt cx="12188825" cy="6858000"/>
          </a:xfrm>
        </p:grpSpPr>
        <p:pic>
          <p:nvPicPr>
            <p:cNvPr id="8" name="Picture 7">
              <a:extLst>
                <a:ext uri="{FF2B5EF4-FFF2-40B4-BE49-F238E27FC236}">
                  <a16:creationId xmlns:a16="http://schemas.microsoft.com/office/drawing/2014/main" id="{3DA099B4-9C10-D24D-AF42-27BCB851DC5A}"/>
                </a:ext>
              </a:extLst>
            </p:cNvPr>
            <p:cNvPicPr>
              <a:picLocks noChangeAspect="1"/>
            </p:cNvPicPr>
            <p:nvPr/>
          </p:nvPicPr>
          <p:blipFill>
            <a:blip r:embed="rId2" cstate="screen">
              <a:alphaModFix amt="7000"/>
              <a:extLst>
                <a:ext uri="{28A0092B-C50C-407E-A947-70E740481C1C}">
                  <a14:useLocalDpi xmlns:a14="http://schemas.microsoft.com/office/drawing/2010/main"/>
                </a:ext>
              </a:extLst>
            </a:blip>
            <a:stretch>
              <a:fillRect/>
            </a:stretch>
          </p:blipFill>
          <p:spPr>
            <a:xfrm>
              <a:off x="0" y="2188"/>
              <a:ext cx="12188825" cy="6858000"/>
            </a:xfrm>
            <a:prstGeom prst="rect">
              <a:avLst/>
            </a:prstGeom>
            <a:effectLst>
              <a:outerShdw blurRad="50800" dist="50800" dir="5400000" algn="ctr" rotWithShape="0">
                <a:srgbClr val="000000"/>
              </a:outerShdw>
            </a:effectLst>
          </p:spPr>
        </p:pic>
        <p:pic>
          <p:nvPicPr>
            <p:cNvPr id="9" name="Picture 10">
              <a:extLst>
                <a:ext uri="{FF2B5EF4-FFF2-40B4-BE49-F238E27FC236}">
                  <a16:creationId xmlns:a16="http://schemas.microsoft.com/office/drawing/2014/main" id="{E0F997D8-32E1-9049-B328-967451FAA597}"/>
                </a:ext>
              </a:extLst>
            </p:cNvPr>
            <p:cNvPicPr>
              <a:picLocks noChangeAspect="1"/>
            </p:cNvPicPr>
            <p:nvPr/>
          </p:nvPicPr>
          <p:blipFill>
            <a:blip r:embed="rId3" cstate="screen">
              <a:alphaModFix amt="70000"/>
              <a:extLst>
                <a:ext uri="{28A0092B-C50C-407E-A947-70E740481C1C}">
                  <a14:useLocalDpi xmlns:a14="http://schemas.microsoft.com/office/drawing/2010/main"/>
                </a:ext>
              </a:extLst>
            </a:blip>
            <a:srcRect r="8643" b="9340"/>
            <a:stretch>
              <a:fillRect/>
            </a:stretch>
          </p:blipFill>
          <p:spPr bwMode="auto">
            <a:xfrm>
              <a:off x="4672012" y="1456713"/>
              <a:ext cx="7516813" cy="5401287"/>
            </a:xfrm>
            <a:prstGeom prst="rect">
              <a:avLst/>
            </a:prstGeom>
            <a:noFill/>
            <a:ln>
              <a:noFill/>
            </a:ln>
            <a:extLst>
              <a:ext uri="{909E8E84-426E-40DD-AFC4-6F175D3DCCD1}">
                <a14:hiddenFill xmlns:a14="http://schemas.microsoft.com/office/drawing/2010/main">
                  <a:solidFill>
                    <a:srgbClr val="FFFFFF">
                      <a:alpha val="70000"/>
                    </a:srgbClr>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 Placeholder 2">
            <a:extLst>
              <a:ext uri="{FF2B5EF4-FFF2-40B4-BE49-F238E27FC236}">
                <a16:creationId xmlns:a16="http://schemas.microsoft.com/office/drawing/2014/main" id="{C6206CA8-B06A-4547-953F-31C085DBA637}"/>
              </a:ext>
            </a:extLst>
          </p:cNvPr>
          <p:cNvSpPr>
            <a:spLocks noGrp="1"/>
          </p:cNvSpPr>
          <p:nvPr>
            <p:ph type="body" sz="quarter" idx="10" hasCustomPrompt="1"/>
          </p:nvPr>
        </p:nvSpPr>
        <p:spPr>
          <a:xfrm>
            <a:off x="722115" y="2661706"/>
            <a:ext cx="7392291" cy="1498213"/>
          </a:xfrm>
          <a:prstGeom prst="rect">
            <a:avLst/>
          </a:prstGeom>
        </p:spPr>
        <p:txBody>
          <a:bodyPr/>
          <a:lstStyle>
            <a:lvl1pPr marL="0" indent="0">
              <a:spcBef>
                <a:spcPts val="0"/>
              </a:spcBef>
              <a:buNone/>
              <a:defRPr sz="3000" b="1" i="0" baseline="0">
                <a:solidFill>
                  <a:schemeClr val="bg1"/>
                </a:solidFill>
                <a:latin typeface="Calibri" charset="0"/>
                <a:ea typeface="Calibri" charset="0"/>
                <a:cs typeface="Calibri" charset="0"/>
              </a:defRPr>
            </a:lvl1pPr>
            <a:lvl2pPr marL="342815" indent="0">
              <a:buNone/>
              <a:defRPr>
                <a:solidFill>
                  <a:schemeClr val="bg1"/>
                </a:solidFill>
              </a:defRPr>
            </a:lvl2pPr>
            <a:lvl3pPr marL="685629" indent="0">
              <a:buNone/>
              <a:defRPr sz="2250">
                <a:solidFill>
                  <a:schemeClr val="bg1"/>
                </a:solidFill>
              </a:defRPr>
            </a:lvl3pPr>
            <a:lvl4pPr marL="1028443" indent="0">
              <a:buNone/>
              <a:defRPr>
                <a:solidFill>
                  <a:schemeClr val="bg1"/>
                </a:solidFill>
              </a:defRPr>
            </a:lvl4pPr>
            <a:lvl5pPr marL="1371257" indent="0">
              <a:buNone/>
              <a:defRPr>
                <a:solidFill>
                  <a:schemeClr val="bg1"/>
                </a:solidFill>
              </a:defRPr>
            </a:lvl5pPr>
          </a:lstStyle>
          <a:p>
            <a:pPr lvl="0"/>
            <a:r>
              <a:rPr lang="en-US" dirty="0"/>
              <a:t>Transition Slide Title that</a:t>
            </a:r>
          </a:p>
          <a:p>
            <a:pPr lvl="0"/>
            <a:r>
              <a:rPr lang="en-US" dirty="0"/>
              <a:t>has two lines of text</a:t>
            </a:r>
          </a:p>
        </p:txBody>
      </p:sp>
    </p:spTree>
    <p:extLst>
      <p:ext uri="{BB962C8B-B14F-4D97-AF65-F5344CB8AC3E}">
        <p14:creationId xmlns:p14="http://schemas.microsoft.com/office/powerpoint/2010/main" val="9811185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1_Title and Content with Bylin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idx="1"/>
          </p:nvPr>
        </p:nvSpPr>
        <p:spPr>
          <a:xfrm>
            <a:off x="456360" y="1217242"/>
            <a:ext cx="7980488" cy="3377384"/>
          </a:xfrm>
        </p:spPr>
        <p:txBody>
          <a:bodyPr/>
          <a:lstStyle>
            <a:lvl1pPr marL="228594" indent="-211133">
              <a:defRPr>
                <a:solidFill>
                  <a:srgbClr val="000000"/>
                </a:solidFill>
              </a:defRPr>
            </a:lvl1pPr>
            <a:lvl2pPr marL="460364" indent="-209545">
              <a:tabLst/>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p:txBody>
      </p:sp>
      <p:sp>
        <p:nvSpPr>
          <p:cNvPr id="4" name="Text Placeholder 2"/>
          <p:cNvSpPr>
            <a:spLocks noGrp="1"/>
          </p:cNvSpPr>
          <p:nvPr>
            <p:ph type="body" idx="10" hasCustomPrompt="1"/>
          </p:nvPr>
        </p:nvSpPr>
        <p:spPr>
          <a:xfrm>
            <a:off x="456360" y="825564"/>
            <a:ext cx="8260400" cy="331847"/>
          </a:xfrm>
        </p:spPr>
        <p:txBody>
          <a:bodyPr anchor="b">
            <a:noAutofit/>
          </a:bodyPr>
          <a:lstStyle>
            <a:lvl1pPr marL="0" indent="0">
              <a:buNone/>
              <a:defRPr sz="1900" b="0">
                <a:solidFill>
                  <a:srgbClr val="000000"/>
                </a:solidFill>
                <a:latin typeface="Arial"/>
                <a:cs typeface="Arial"/>
              </a:defRPr>
            </a:lvl1pPr>
            <a:lvl2pPr marL="475453" indent="0">
              <a:buNone/>
              <a:defRPr sz="2100" b="1"/>
            </a:lvl2pPr>
            <a:lvl3pPr marL="950909" indent="0">
              <a:buNone/>
              <a:defRPr sz="1900" b="1"/>
            </a:lvl3pPr>
            <a:lvl4pPr marL="1426361" indent="0">
              <a:buNone/>
              <a:defRPr sz="1600" b="1"/>
            </a:lvl4pPr>
            <a:lvl5pPr marL="1901816" indent="0">
              <a:buNone/>
              <a:defRPr sz="1600" b="1"/>
            </a:lvl5pPr>
            <a:lvl6pPr marL="2377270" indent="0">
              <a:buNone/>
              <a:defRPr sz="1600" b="1"/>
            </a:lvl6pPr>
            <a:lvl7pPr marL="2852723" indent="0">
              <a:buNone/>
              <a:defRPr sz="1600" b="1"/>
            </a:lvl7pPr>
            <a:lvl8pPr marL="3328177" indent="0">
              <a:buNone/>
              <a:defRPr sz="1600" b="1"/>
            </a:lvl8pPr>
            <a:lvl9pPr marL="3803631" indent="0">
              <a:buNone/>
              <a:defRPr sz="1600" b="1"/>
            </a:lvl9pPr>
          </a:lstStyle>
          <a:p>
            <a:pPr lvl="0"/>
            <a:r>
              <a:rPr lang="en-US" dirty="0"/>
              <a:t>CLICK TO EDIT MASTER TEXT STYLES</a:t>
            </a:r>
          </a:p>
        </p:txBody>
      </p:sp>
    </p:spTree>
    <p:extLst>
      <p:ext uri="{BB962C8B-B14F-4D97-AF65-F5344CB8AC3E}">
        <p14:creationId xmlns:p14="http://schemas.microsoft.com/office/powerpoint/2010/main" val="3459667640"/>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Code Example">
    <p:spTree>
      <p:nvGrpSpPr>
        <p:cNvPr id="1" name=""/>
        <p:cNvGrpSpPr/>
        <p:nvPr/>
      </p:nvGrpSpPr>
      <p:grpSpPr>
        <a:xfrm>
          <a:off x="0" y="0"/>
          <a:ext cx="0" cy="0"/>
          <a:chOff x="0" y="0"/>
          <a:chExt cx="0" cy="0"/>
        </a:xfrm>
      </p:grpSpPr>
      <p:sp>
        <p:nvSpPr>
          <p:cNvPr id="615" name="Shape 9"/>
          <p:cNvSpPr/>
          <p:nvPr/>
        </p:nvSpPr>
        <p:spPr>
          <a:xfrm>
            <a:off x="0" y="4880488"/>
            <a:ext cx="9151144" cy="263012"/>
          </a:xfrm>
          <a:prstGeom prst="rect">
            <a:avLst/>
          </a:prstGeom>
          <a:solidFill>
            <a:srgbClr val="000000"/>
          </a:solidFill>
          <a:ln w="12700">
            <a:miter lim="400000"/>
          </a:ln>
        </p:spPr>
        <p:txBody>
          <a:bodyPr lIns="45719" rIns="45719" anchor="ctr"/>
          <a:lstStyle/>
          <a:p>
            <a:pPr algn="ctr" defTabSz="914400">
              <a:defRPr>
                <a:solidFill>
                  <a:srgbClr val="FFFFFF"/>
                </a:solidFill>
                <a:latin typeface="Helvetica Neue"/>
                <a:ea typeface="Helvetica Neue"/>
                <a:cs typeface="Helvetica Neue"/>
                <a:sym typeface="Helvetica Neue"/>
              </a:defRPr>
            </a:pPr>
            <a:endParaRPr/>
          </a:p>
        </p:txBody>
      </p:sp>
      <p:sp>
        <p:nvSpPr>
          <p:cNvPr id="616" name="Shape 12"/>
          <p:cNvSpPr txBox="1"/>
          <p:nvPr/>
        </p:nvSpPr>
        <p:spPr>
          <a:xfrm>
            <a:off x="7032038" y="4960685"/>
            <a:ext cx="1527693" cy="1270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ctr" defTabSz="914400">
              <a:defRPr sz="700">
                <a:solidFill>
                  <a:srgbClr val="FFFFFF"/>
                </a:solidFill>
                <a:latin typeface="Helvetica Neue"/>
                <a:ea typeface="Helvetica Neue"/>
                <a:cs typeface="Helvetica Neue"/>
                <a:sym typeface="Helvetica Neue"/>
              </a:defRPr>
            </a:lvl1pPr>
          </a:lstStyle>
          <a:p>
            <a:r>
              <a:t>© 2017 MapR Technologies</a:t>
            </a:r>
          </a:p>
        </p:txBody>
      </p:sp>
      <p:sp>
        <p:nvSpPr>
          <p:cNvPr id="617" name="Shape 13"/>
          <p:cNvSpPr txBox="1"/>
          <p:nvPr/>
        </p:nvSpPr>
        <p:spPr>
          <a:xfrm>
            <a:off x="5957425" y="4961725"/>
            <a:ext cx="1033988" cy="1270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ctr" defTabSz="914400">
              <a:defRPr sz="700">
                <a:solidFill>
                  <a:srgbClr val="FFFFFF"/>
                </a:solidFill>
                <a:latin typeface="Helvetica Neue"/>
                <a:ea typeface="Helvetica Neue"/>
                <a:cs typeface="Helvetica Neue"/>
                <a:sym typeface="Helvetica Neue"/>
              </a:defRPr>
            </a:lvl1pPr>
          </a:lstStyle>
          <a:p>
            <a:r>
              <a:t>MapR Confidential</a:t>
            </a:r>
          </a:p>
        </p:txBody>
      </p:sp>
      <p:sp>
        <p:nvSpPr>
          <p:cNvPr id="618" name="Slide Number"/>
          <p:cNvSpPr txBox="1">
            <a:spLocks noGrp="1"/>
          </p:cNvSpPr>
          <p:nvPr>
            <p:ph type="sldNum" sz="quarter" idx="2"/>
          </p:nvPr>
        </p:nvSpPr>
        <p:spPr>
          <a:xfrm>
            <a:off x="8711345" y="4902901"/>
            <a:ext cx="211103" cy="207800"/>
          </a:xfrm>
          <a:prstGeom prst="rect">
            <a:avLst/>
          </a:prstGeom>
        </p:spPr>
        <p:txBody>
          <a:bodyPr lIns="35650" tIns="35650" rIns="35650" bIns="35650"/>
          <a:lstStyle>
            <a:lvl1pPr>
              <a:defRPr>
                <a:latin typeface="Helvetica Neue"/>
                <a:ea typeface="Helvetica Neue"/>
                <a:cs typeface="Helvetica Neue"/>
                <a:sym typeface="Helvetica Neue"/>
              </a:defRPr>
            </a:lvl1pPr>
          </a:lstStyle>
          <a:p>
            <a:fld id="{86CB4B4D-7CA3-9044-876B-883B54F8677D}" type="slidenum">
              <a:t>‹N°›</a:t>
            </a:fld>
            <a:endParaRPr/>
          </a:p>
        </p:txBody>
      </p:sp>
      <p:sp>
        <p:nvSpPr>
          <p:cNvPr id="619" name="Shape 15"/>
          <p:cNvSpPr/>
          <p:nvPr/>
        </p:nvSpPr>
        <p:spPr>
          <a:xfrm>
            <a:off x="7032034" y="4874539"/>
            <a:ext cx="1" cy="268961"/>
          </a:xfrm>
          <a:prstGeom prst="line">
            <a:avLst/>
          </a:prstGeom>
          <a:ln w="25400">
            <a:solidFill>
              <a:srgbClr val="FFFFFF"/>
            </a:solidFill>
          </a:ln>
        </p:spPr>
        <p:txBody>
          <a:bodyPr lIns="45719" rIns="45719"/>
          <a:lstStyle/>
          <a:p>
            <a:pPr defTabSz="914400">
              <a:defRPr sz="1400">
                <a:latin typeface="Arial"/>
                <a:ea typeface="Arial"/>
                <a:cs typeface="Arial"/>
                <a:sym typeface="Arial"/>
              </a:defRPr>
            </a:pPr>
            <a:endParaRPr/>
          </a:p>
        </p:txBody>
      </p:sp>
      <p:sp>
        <p:nvSpPr>
          <p:cNvPr id="620" name="Shape 16"/>
          <p:cNvSpPr/>
          <p:nvPr/>
        </p:nvSpPr>
        <p:spPr>
          <a:xfrm>
            <a:off x="8559730" y="4874539"/>
            <a:ext cx="1" cy="268961"/>
          </a:xfrm>
          <a:prstGeom prst="line">
            <a:avLst/>
          </a:prstGeom>
          <a:ln w="25400">
            <a:solidFill>
              <a:srgbClr val="FFFFFF"/>
            </a:solidFill>
          </a:ln>
        </p:spPr>
        <p:txBody>
          <a:bodyPr lIns="45719" rIns="45719"/>
          <a:lstStyle/>
          <a:p>
            <a:pPr defTabSz="914400">
              <a:defRPr sz="1400">
                <a:latin typeface="Arial"/>
                <a:ea typeface="Arial"/>
                <a:cs typeface="Arial"/>
                <a:sym typeface="Arial"/>
              </a:defRPr>
            </a:pPr>
            <a:endParaRPr/>
          </a:p>
        </p:txBody>
      </p:sp>
      <p:pic>
        <p:nvPicPr>
          <p:cNvPr id="621" name="Shape 17" descr="Shape 17"/>
          <p:cNvPicPr>
            <a:picLocks noChangeAspect="1"/>
          </p:cNvPicPr>
          <p:nvPr/>
        </p:nvPicPr>
        <p:blipFill>
          <a:blip r:embed="rId2">
            <a:extLst/>
          </a:blip>
          <a:stretch>
            <a:fillRect/>
          </a:stretch>
        </p:blipFill>
        <p:spPr>
          <a:xfrm>
            <a:off x="567333" y="4880362"/>
            <a:ext cx="714112" cy="265521"/>
          </a:xfrm>
          <a:prstGeom prst="rect">
            <a:avLst/>
          </a:prstGeom>
          <a:ln w="12700">
            <a:miter lim="400000"/>
          </a:ln>
        </p:spPr>
      </p:pic>
      <p:sp>
        <p:nvSpPr>
          <p:cNvPr id="622" name="Shape 18"/>
          <p:cNvSpPr/>
          <p:nvPr/>
        </p:nvSpPr>
        <p:spPr>
          <a:xfrm>
            <a:off x="1290973" y="4878942"/>
            <a:ext cx="1" cy="268961"/>
          </a:xfrm>
          <a:prstGeom prst="line">
            <a:avLst/>
          </a:prstGeom>
          <a:ln w="25400">
            <a:solidFill>
              <a:srgbClr val="FFFFFF"/>
            </a:solidFill>
          </a:ln>
        </p:spPr>
        <p:txBody>
          <a:bodyPr lIns="45719" rIns="45719"/>
          <a:lstStyle/>
          <a:p>
            <a:pPr defTabSz="914400">
              <a:defRPr sz="1400">
                <a:latin typeface="Arial"/>
                <a:ea typeface="Arial"/>
                <a:cs typeface="Arial"/>
                <a:sym typeface="Arial"/>
              </a:defRPr>
            </a:pPr>
            <a:endParaRPr/>
          </a:p>
        </p:txBody>
      </p:sp>
      <p:sp>
        <p:nvSpPr>
          <p:cNvPr id="623" name="Shape 19"/>
          <p:cNvSpPr/>
          <p:nvPr/>
        </p:nvSpPr>
        <p:spPr>
          <a:xfrm flipH="1">
            <a:off x="558252" y="4878942"/>
            <a:ext cx="1" cy="268961"/>
          </a:xfrm>
          <a:prstGeom prst="line">
            <a:avLst/>
          </a:prstGeom>
          <a:ln w="25400">
            <a:solidFill>
              <a:srgbClr val="FFFFFF"/>
            </a:solidFill>
          </a:ln>
        </p:spPr>
        <p:txBody>
          <a:bodyPr lIns="45719" rIns="45719"/>
          <a:lstStyle/>
          <a:p>
            <a:pPr defTabSz="914400">
              <a:defRPr sz="1400">
                <a:latin typeface="Arial"/>
                <a:ea typeface="Arial"/>
                <a:cs typeface="Arial"/>
                <a:sym typeface="Arial"/>
              </a:defRPr>
            </a:pPr>
            <a:endParaRPr/>
          </a:p>
        </p:txBody>
      </p:sp>
      <p:sp>
        <p:nvSpPr>
          <p:cNvPr id="624" name="Shape 20"/>
          <p:cNvSpPr/>
          <p:nvPr/>
        </p:nvSpPr>
        <p:spPr>
          <a:xfrm>
            <a:off x="7032034" y="4874542"/>
            <a:ext cx="1" cy="268961"/>
          </a:xfrm>
          <a:prstGeom prst="line">
            <a:avLst/>
          </a:prstGeom>
          <a:ln w="25400">
            <a:solidFill>
              <a:srgbClr val="FFFFFF"/>
            </a:solidFill>
          </a:ln>
        </p:spPr>
        <p:txBody>
          <a:bodyPr lIns="45719" rIns="45719"/>
          <a:lstStyle/>
          <a:p>
            <a:pPr defTabSz="914400">
              <a:defRPr sz="1400">
                <a:latin typeface="Arial"/>
                <a:ea typeface="Arial"/>
                <a:cs typeface="Arial"/>
                <a:sym typeface="Arial"/>
              </a:defRPr>
            </a:pPr>
            <a:endParaRPr/>
          </a:p>
        </p:txBody>
      </p:sp>
      <p:sp>
        <p:nvSpPr>
          <p:cNvPr id="625" name="Shape 21"/>
          <p:cNvSpPr/>
          <p:nvPr/>
        </p:nvSpPr>
        <p:spPr>
          <a:xfrm>
            <a:off x="8559730" y="4874542"/>
            <a:ext cx="1" cy="268961"/>
          </a:xfrm>
          <a:prstGeom prst="line">
            <a:avLst/>
          </a:prstGeom>
          <a:ln w="25400">
            <a:solidFill>
              <a:srgbClr val="FFFFFF"/>
            </a:solidFill>
          </a:ln>
        </p:spPr>
        <p:txBody>
          <a:bodyPr lIns="45719" rIns="45719"/>
          <a:lstStyle/>
          <a:p>
            <a:pPr defTabSz="914400">
              <a:defRPr sz="1400">
                <a:latin typeface="Arial"/>
                <a:ea typeface="Arial"/>
                <a:cs typeface="Arial"/>
                <a:sym typeface="Arial"/>
              </a:defRPr>
            </a:pPr>
            <a:endParaRPr/>
          </a:p>
        </p:txBody>
      </p:sp>
      <p:sp>
        <p:nvSpPr>
          <p:cNvPr id="626" name="Shape 22"/>
          <p:cNvSpPr/>
          <p:nvPr/>
        </p:nvSpPr>
        <p:spPr>
          <a:xfrm>
            <a:off x="1290973" y="4878942"/>
            <a:ext cx="1" cy="268961"/>
          </a:xfrm>
          <a:prstGeom prst="line">
            <a:avLst/>
          </a:prstGeom>
          <a:ln w="25400">
            <a:solidFill>
              <a:srgbClr val="FFFFFF"/>
            </a:solidFill>
          </a:ln>
        </p:spPr>
        <p:txBody>
          <a:bodyPr lIns="45719" rIns="45719"/>
          <a:lstStyle/>
          <a:p>
            <a:pPr defTabSz="914400">
              <a:defRPr sz="1400">
                <a:latin typeface="Arial"/>
                <a:ea typeface="Arial"/>
                <a:cs typeface="Arial"/>
                <a:sym typeface="Arial"/>
              </a:defRPr>
            </a:pPr>
            <a:endParaRPr/>
          </a:p>
        </p:txBody>
      </p:sp>
      <p:sp>
        <p:nvSpPr>
          <p:cNvPr id="627" name="Shape 23"/>
          <p:cNvSpPr/>
          <p:nvPr/>
        </p:nvSpPr>
        <p:spPr>
          <a:xfrm>
            <a:off x="7032034" y="4874542"/>
            <a:ext cx="1" cy="268961"/>
          </a:xfrm>
          <a:prstGeom prst="line">
            <a:avLst/>
          </a:prstGeom>
          <a:ln w="25400">
            <a:solidFill>
              <a:srgbClr val="FFFFFF"/>
            </a:solidFill>
          </a:ln>
        </p:spPr>
        <p:txBody>
          <a:bodyPr lIns="45719" rIns="45719"/>
          <a:lstStyle/>
          <a:p>
            <a:pPr defTabSz="914400">
              <a:defRPr sz="1400">
                <a:latin typeface="Arial"/>
                <a:ea typeface="Arial"/>
                <a:cs typeface="Arial"/>
                <a:sym typeface="Arial"/>
              </a:defRPr>
            </a:pPr>
            <a:endParaRPr/>
          </a:p>
        </p:txBody>
      </p:sp>
      <p:sp>
        <p:nvSpPr>
          <p:cNvPr id="628" name="Shape 24"/>
          <p:cNvSpPr/>
          <p:nvPr/>
        </p:nvSpPr>
        <p:spPr>
          <a:xfrm>
            <a:off x="8559730" y="4874542"/>
            <a:ext cx="1" cy="268961"/>
          </a:xfrm>
          <a:prstGeom prst="line">
            <a:avLst/>
          </a:prstGeom>
          <a:ln w="25400">
            <a:solidFill>
              <a:srgbClr val="FFFFFF"/>
            </a:solidFill>
          </a:ln>
        </p:spPr>
        <p:txBody>
          <a:bodyPr lIns="45719" rIns="45719"/>
          <a:lstStyle/>
          <a:p>
            <a:pPr defTabSz="914400">
              <a:defRPr sz="1400">
                <a:latin typeface="Arial"/>
                <a:ea typeface="Arial"/>
                <a:cs typeface="Arial"/>
                <a:sym typeface="Arial"/>
              </a:defRPr>
            </a:pPr>
            <a:endParaRPr/>
          </a:p>
        </p:txBody>
      </p:sp>
      <p:sp>
        <p:nvSpPr>
          <p:cNvPr id="629" name="Shape 25"/>
          <p:cNvSpPr/>
          <p:nvPr/>
        </p:nvSpPr>
        <p:spPr>
          <a:xfrm>
            <a:off x="1290973" y="4878942"/>
            <a:ext cx="1" cy="268961"/>
          </a:xfrm>
          <a:prstGeom prst="line">
            <a:avLst/>
          </a:prstGeom>
          <a:ln w="25400">
            <a:solidFill>
              <a:srgbClr val="FFFFFF"/>
            </a:solidFill>
          </a:ln>
        </p:spPr>
        <p:txBody>
          <a:bodyPr lIns="45719" rIns="45719"/>
          <a:lstStyle/>
          <a:p>
            <a:pPr defTabSz="914400">
              <a:defRPr sz="1400">
                <a:latin typeface="Arial"/>
                <a:ea typeface="Arial"/>
                <a:cs typeface="Arial"/>
                <a:sym typeface="Arial"/>
              </a:defRPr>
            </a:pPr>
            <a:endParaRPr/>
          </a:p>
        </p:txBody>
      </p:sp>
      <p:sp>
        <p:nvSpPr>
          <p:cNvPr id="630" name="Shape 26"/>
          <p:cNvSpPr/>
          <p:nvPr/>
        </p:nvSpPr>
        <p:spPr>
          <a:xfrm>
            <a:off x="0" y="4874538"/>
            <a:ext cx="9144000" cy="1"/>
          </a:xfrm>
          <a:prstGeom prst="line">
            <a:avLst/>
          </a:prstGeom>
          <a:ln w="25400">
            <a:solidFill>
              <a:srgbClr val="FFFFFF"/>
            </a:solidFill>
          </a:ln>
        </p:spPr>
        <p:txBody>
          <a:bodyPr lIns="45719" rIns="45719"/>
          <a:lstStyle/>
          <a:p>
            <a:pPr defTabSz="914400">
              <a:defRPr sz="1400">
                <a:latin typeface="Arial"/>
                <a:ea typeface="Arial"/>
                <a:cs typeface="Arial"/>
                <a:sym typeface="Arial"/>
              </a:defRPr>
            </a:pPr>
            <a:endParaRPr/>
          </a:p>
        </p:txBody>
      </p:sp>
      <p:sp>
        <p:nvSpPr>
          <p:cNvPr id="631" name="Title Text"/>
          <p:cNvSpPr txBox="1">
            <a:spLocks noGrp="1"/>
          </p:cNvSpPr>
          <p:nvPr>
            <p:ph type="title"/>
          </p:nvPr>
        </p:nvSpPr>
        <p:spPr>
          <a:xfrm>
            <a:off x="456357" y="205979"/>
            <a:ext cx="8260400" cy="692647"/>
          </a:xfrm>
          <a:prstGeom prst="rect">
            <a:avLst/>
          </a:prstGeom>
        </p:spPr>
        <p:txBody>
          <a:bodyPr lIns="91424" tIns="91424" rIns="91424" bIns="91424" anchor="t"/>
          <a:lstStyle>
            <a:lvl1pPr defTabSz="914400">
              <a:defRPr>
                <a:latin typeface="Helvetica Neue"/>
                <a:ea typeface="Helvetica Neue"/>
                <a:cs typeface="Helvetica Neue"/>
                <a:sym typeface="Helvetica Neue"/>
              </a:defRPr>
            </a:lvl1pPr>
          </a:lstStyle>
          <a:p>
            <a:r>
              <a:t>Title Text</a:t>
            </a:r>
          </a:p>
        </p:txBody>
      </p:sp>
      <p:sp>
        <p:nvSpPr>
          <p:cNvPr id="632" name="Body Level One…"/>
          <p:cNvSpPr txBox="1">
            <a:spLocks noGrp="1"/>
          </p:cNvSpPr>
          <p:nvPr>
            <p:ph type="body" idx="1"/>
          </p:nvPr>
        </p:nvSpPr>
        <p:spPr>
          <a:xfrm>
            <a:off x="565148" y="1042975"/>
            <a:ext cx="8007351" cy="3818424"/>
          </a:xfrm>
          <a:prstGeom prst="rect">
            <a:avLst/>
          </a:prstGeom>
          <a:solidFill>
            <a:srgbClr val="F2F2F2"/>
          </a:solidFill>
        </p:spPr>
        <p:txBody>
          <a:bodyPr lIns="91424" tIns="91424" rIns="91424" bIns="91424"/>
          <a:lstStyle>
            <a:lvl1pPr marL="279399" indent="-68260" defTabSz="914400">
              <a:spcBef>
                <a:spcPts val="400"/>
              </a:spcBef>
              <a:buClr>
                <a:srgbClr val="000000"/>
              </a:buClr>
              <a:defRPr>
                <a:latin typeface="Helvetica Neue"/>
                <a:ea typeface="Helvetica Neue"/>
                <a:cs typeface="Helvetica Neue"/>
                <a:sym typeface="Helvetica Neue"/>
              </a:defRPr>
            </a:lvl1pPr>
            <a:lvl2pPr marL="478505" indent="-16542" defTabSz="914400">
              <a:spcBef>
                <a:spcPts val="400"/>
              </a:spcBef>
              <a:buClr>
                <a:srgbClr val="000000"/>
              </a:buClr>
              <a:defRPr>
                <a:latin typeface="Helvetica Neue"/>
                <a:ea typeface="Helvetica Neue"/>
                <a:cs typeface="Helvetica Neue"/>
                <a:sym typeface="Helvetica Neue"/>
              </a:defRPr>
            </a:lvl2pPr>
            <a:lvl3pPr marL="901828" indent="-50928" defTabSz="914400">
              <a:spcBef>
                <a:spcPts val="400"/>
              </a:spcBef>
              <a:buClr>
                <a:srgbClr val="000000"/>
              </a:buClr>
              <a:defRPr>
                <a:latin typeface="Helvetica Neue"/>
                <a:ea typeface="Helvetica Neue"/>
                <a:cs typeface="Helvetica Neue"/>
                <a:sym typeface="Helvetica Neue"/>
              </a:defRPr>
            </a:lvl3pPr>
            <a:lvl4pPr marL="1203246" indent="-111046" defTabSz="914400">
              <a:spcBef>
                <a:spcPts val="400"/>
              </a:spcBef>
              <a:buClr>
                <a:srgbClr val="000000"/>
              </a:buClr>
              <a:defRPr>
                <a:latin typeface="Helvetica Neue"/>
                <a:ea typeface="Helvetica Neue"/>
                <a:cs typeface="Helvetica Neue"/>
                <a:sym typeface="Helvetica Neue"/>
              </a:defRPr>
            </a:lvl4pPr>
            <a:lvl5pPr marL="1502767" indent="-156566" defTabSz="914400">
              <a:spcBef>
                <a:spcPts val="400"/>
              </a:spcBef>
              <a:buClr>
                <a:srgbClr val="000000"/>
              </a:buClr>
              <a:defRPr>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4191084640"/>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Code Example with Byline">
    <p:spTree>
      <p:nvGrpSpPr>
        <p:cNvPr id="1" name=""/>
        <p:cNvGrpSpPr/>
        <p:nvPr/>
      </p:nvGrpSpPr>
      <p:grpSpPr>
        <a:xfrm>
          <a:off x="0" y="0"/>
          <a:ext cx="0" cy="0"/>
          <a:chOff x="0" y="0"/>
          <a:chExt cx="0" cy="0"/>
        </a:xfrm>
      </p:grpSpPr>
      <p:sp>
        <p:nvSpPr>
          <p:cNvPr id="531" name="Rectangle 3"/>
          <p:cNvSpPr/>
          <p:nvPr/>
        </p:nvSpPr>
        <p:spPr>
          <a:xfrm>
            <a:off x="0" y="4880488"/>
            <a:ext cx="9151148" cy="263012"/>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532" name="TextBox 29"/>
          <p:cNvSpPr txBox="1"/>
          <p:nvPr/>
        </p:nvSpPr>
        <p:spPr>
          <a:xfrm>
            <a:off x="7032038" y="4960685"/>
            <a:ext cx="1527694" cy="1270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ctr">
              <a:defRPr sz="700">
                <a:solidFill>
                  <a:srgbClr val="FFFFFF"/>
                </a:solidFill>
                <a:latin typeface="Arial"/>
                <a:ea typeface="Arial"/>
                <a:cs typeface="Arial"/>
                <a:sym typeface="Arial"/>
              </a:defRPr>
            </a:lvl1pPr>
          </a:lstStyle>
          <a:p>
            <a:r>
              <a:t>© 2018 MapR Technologies</a:t>
            </a:r>
          </a:p>
        </p:txBody>
      </p:sp>
      <p:sp>
        <p:nvSpPr>
          <p:cNvPr id="533"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
        <p:nvSpPr>
          <p:cNvPr id="534" name="Straight Connector 21"/>
          <p:cNvSpPr/>
          <p:nvPr/>
        </p:nvSpPr>
        <p:spPr>
          <a:xfrm>
            <a:off x="7032037" y="4874540"/>
            <a:ext cx="1" cy="268962"/>
          </a:xfrm>
          <a:prstGeom prst="line">
            <a:avLst/>
          </a:prstGeom>
          <a:ln w="25400">
            <a:solidFill>
              <a:srgbClr val="FFFFFF"/>
            </a:solidFill>
          </a:ln>
        </p:spPr>
        <p:txBody>
          <a:bodyPr lIns="45719" rIns="45719"/>
          <a:lstStyle/>
          <a:p>
            <a:endParaRPr/>
          </a:p>
        </p:txBody>
      </p:sp>
      <p:sp>
        <p:nvSpPr>
          <p:cNvPr id="535" name="Straight Connector 22"/>
          <p:cNvSpPr/>
          <p:nvPr/>
        </p:nvSpPr>
        <p:spPr>
          <a:xfrm>
            <a:off x="8559731" y="4874540"/>
            <a:ext cx="1" cy="268962"/>
          </a:xfrm>
          <a:prstGeom prst="line">
            <a:avLst/>
          </a:prstGeom>
          <a:ln w="25400">
            <a:solidFill>
              <a:srgbClr val="FFFFFF"/>
            </a:solidFill>
          </a:ln>
        </p:spPr>
        <p:txBody>
          <a:bodyPr lIns="45719" rIns="45719"/>
          <a:lstStyle/>
          <a:p>
            <a:endParaRPr/>
          </a:p>
        </p:txBody>
      </p:sp>
      <p:sp>
        <p:nvSpPr>
          <p:cNvPr id="536" name="Straight Connector 13"/>
          <p:cNvSpPr/>
          <p:nvPr/>
        </p:nvSpPr>
        <p:spPr>
          <a:xfrm>
            <a:off x="7032037" y="4874542"/>
            <a:ext cx="1" cy="268962"/>
          </a:xfrm>
          <a:prstGeom prst="line">
            <a:avLst/>
          </a:prstGeom>
          <a:ln w="25400">
            <a:solidFill>
              <a:srgbClr val="FFFFFF"/>
            </a:solidFill>
          </a:ln>
        </p:spPr>
        <p:txBody>
          <a:bodyPr lIns="45719" rIns="45719"/>
          <a:lstStyle/>
          <a:p>
            <a:endParaRPr/>
          </a:p>
        </p:txBody>
      </p:sp>
      <p:sp>
        <p:nvSpPr>
          <p:cNvPr id="537" name="Straight Connector 14"/>
          <p:cNvSpPr/>
          <p:nvPr/>
        </p:nvSpPr>
        <p:spPr>
          <a:xfrm>
            <a:off x="8559731" y="4874542"/>
            <a:ext cx="1" cy="268962"/>
          </a:xfrm>
          <a:prstGeom prst="line">
            <a:avLst/>
          </a:prstGeom>
          <a:ln w="25400">
            <a:solidFill>
              <a:srgbClr val="FFFFFF"/>
            </a:solidFill>
          </a:ln>
        </p:spPr>
        <p:txBody>
          <a:bodyPr lIns="45719" rIns="45719"/>
          <a:lstStyle/>
          <a:p>
            <a:endParaRPr/>
          </a:p>
        </p:txBody>
      </p:sp>
      <p:sp>
        <p:nvSpPr>
          <p:cNvPr id="538" name="Straight Connector 17"/>
          <p:cNvSpPr/>
          <p:nvPr/>
        </p:nvSpPr>
        <p:spPr>
          <a:xfrm>
            <a:off x="7032037" y="4874542"/>
            <a:ext cx="1" cy="268962"/>
          </a:xfrm>
          <a:prstGeom prst="line">
            <a:avLst/>
          </a:prstGeom>
          <a:ln w="25400">
            <a:solidFill>
              <a:srgbClr val="FFFFFF"/>
            </a:solidFill>
          </a:ln>
        </p:spPr>
        <p:txBody>
          <a:bodyPr lIns="45719" rIns="45719"/>
          <a:lstStyle/>
          <a:p>
            <a:endParaRPr/>
          </a:p>
        </p:txBody>
      </p:sp>
      <p:sp>
        <p:nvSpPr>
          <p:cNvPr id="539" name="Straight Connector 18"/>
          <p:cNvSpPr/>
          <p:nvPr/>
        </p:nvSpPr>
        <p:spPr>
          <a:xfrm>
            <a:off x="8559731" y="4874542"/>
            <a:ext cx="1" cy="268962"/>
          </a:xfrm>
          <a:prstGeom prst="line">
            <a:avLst/>
          </a:prstGeom>
          <a:ln w="25400">
            <a:solidFill>
              <a:srgbClr val="FFFFFF"/>
            </a:solidFill>
          </a:ln>
        </p:spPr>
        <p:txBody>
          <a:bodyPr lIns="45719" rIns="45719"/>
          <a:lstStyle/>
          <a:p>
            <a:endParaRPr/>
          </a:p>
        </p:txBody>
      </p:sp>
      <p:sp>
        <p:nvSpPr>
          <p:cNvPr id="540" name="Straight Connector 6"/>
          <p:cNvSpPr/>
          <p:nvPr/>
        </p:nvSpPr>
        <p:spPr>
          <a:xfrm>
            <a:off x="0" y="4874540"/>
            <a:ext cx="9144000" cy="1"/>
          </a:xfrm>
          <a:prstGeom prst="line">
            <a:avLst/>
          </a:prstGeom>
          <a:ln w="25400">
            <a:solidFill>
              <a:srgbClr val="FFFFFF"/>
            </a:solidFill>
          </a:ln>
        </p:spPr>
        <p:txBody>
          <a:bodyPr lIns="45719" rIns="45719"/>
          <a:lstStyle/>
          <a:p>
            <a:endParaRPr/>
          </a:p>
        </p:txBody>
      </p:sp>
      <p:pic>
        <p:nvPicPr>
          <p:cNvPr id="541" name="Picture 27" descr="Picture 27"/>
          <p:cNvPicPr>
            <a:picLocks noChangeAspect="1"/>
          </p:cNvPicPr>
          <p:nvPr/>
        </p:nvPicPr>
        <p:blipFill>
          <a:blip r:embed="rId2">
            <a:extLst/>
          </a:blip>
          <a:stretch>
            <a:fillRect/>
          </a:stretch>
        </p:blipFill>
        <p:spPr>
          <a:xfrm>
            <a:off x="558252" y="4885676"/>
            <a:ext cx="692099" cy="257231"/>
          </a:xfrm>
          <a:prstGeom prst="rect">
            <a:avLst/>
          </a:prstGeom>
          <a:ln w="12700">
            <a:miter lim="400000"/>
          </a:ln>
        </p:spPr>
      </p:pic>
      <p:sp>
        <p:nvSpPr>
          <p:cNvPr id="542" name="Straight Connector 19"/>
          <p:cNvSpPr/>
          <p:nvPr/>
        </p:nvSpPr>
        <p:spPr>
          <a:xfrm flipH="1">
            <a:off x="546599" y="4878942"/>
            <a:ext cx="1" cy="268962"/>
          </a:xfrm>
          <a:prstGeom prst="line">
            <a:avLst/>
          </a:prstGeom>
          <a:ln w="19050">
            <a:solidFill>
              <a:srgbClr val="FFFFFF"/>
            </a:solidFill>
          </a:ln>
        </p:spPr>
        <p:txBody>
          <a:bodyPr lIns="45719" rIns="45719"/>
          <a:lstStyle/>
          <a:p>
            <a:endParaRPr/>
          </a:p>
        </p:txBody>
      </p:sp>
      <p:sp>
        <p:nvSpPr>
          <p:cNvPr id="543" name="Straight Connector 20"/>
          <p:cNvSpPr/>
          <p:nvPr/>
        </p:nvSpPr>
        <p:spPr>
          <a:xfrm>
            <a:off x="1256948" y="4878942"/>
            <a:ext cx="1" cy="263965"/>
          </a:xfrm>
          <a:prstGeom prst="line">
            <a:avLst/>
          </a:prstGeom>
          <a:ln w="19050">
            <a:solidFill>
              <a:srgbClr val="FFFFFF"/>
            </a:solidFill>
          </a:ln>
        </p:spPr>
        <p:txBody>
          <a:bodyPr lIns="45719" rIns="45719"/>
          <a:lstStyle/>
          <a:p>
            <a:endParaRPr/>
          </a:p>
        </p:txBody>
      </p:sp>
      <p:sp>
        <p:nvSpPr>
          <p:cNvPr id="544" name="Title Text"/>
          <p:cNvSpPr txBox="1">
            <a:spLocks noGrp="1"/>
          </p:cNvSpPr>
          <p:nvPr>
            <p:ph type="title"/>
          </p:nvPr>
        </p:nvSpPr>
        <p:spPr>
          <a:xfrm>
            <a:off x="456359" y="205979"/>
            <a:ext cx="8260400" cy="692647"/>
          </a:xfrm>
          <a:prstGeom prst="rect">
            <a:avLst/>
          </a:prstGeom>
        </p:spPr>
        <p:txBody>
          <a:bodyPr/>
          <a:lstStyle/>
          <a:p>
            <a:r>
              <a:t>Title Text</a:t>
            </a:r>
          </a:p>
        </p:txBody>
      </p:sp>
      <p:sp>
        <p:nvSpPr>
          <p:cNvPr id="545" name="Body Level One…"/>
          <p:cNvSpPr txBox="1">
            <a:spLocks noGrp="1"/>
          </p:cNvSpPr>
          <p:nvPr>
            <p:ph type="body" sz="quarter" idx="1"/>
          </p:nvPr>
        </p:nvSpPr>
        <p:spPr>
          <a:xfrm>
            <a:off x="456359" y="832473"/>
            <a:ext cx="8383283" cy="331362"/>
          </a:xfrm>
          <a:prstGeom prst="rect">
            <a:avLst/>
          </a:prstGeom>
        </p:spPr>
        <p:txBody>
          <a:bodyPr anchor="b"/>
          <a:lstStyle>
            <a:lvl1pPr marL="0" indent="0">
              <a:spcBef>
                <a:spcPts val="400"/>
              </a:spcBef>
              <a:buSzTx/>
              <a:buFontTx/>
              <a:buNone/>
              <a:defRPr sz="1900"/>
            </a:lvl1pPr>
            <a:lvl2pPr marL="0" indent="475465">
              <a:spcBef>
                <a:spcPts val="400"/>
              </a:spcBef>
              <a:buSzTx/>
              <a:buFontTx/>
              <a:buNone/>
              <a:defRPr sz="1900"/>
            </a:lvl2pPr>
            <a:lvl3pPr marL="0" indent="950931">
              <a:spcBef>
                <a:spcPts val="400"/>
              </a:spcBef>
              <a:buSzTx/>
              <a:buFontTx/>
              <a:buNone/>
              <a:defRPr sz="1900"/>
            </a:lvl3pPr>
            <a:lvl4pPr marL="0" indent="1426397">
              <a:spcBef>
                <a:spcPts val="400"/>
              </a:spcBef>
              <a:buSzTx/>
              <a:buFontTx/>
              <a:buNone/>
              <a:defRPr sz="1900"/>
            </a:lvl4pPr>
            <a:lvl5pPr marL="0" indent="1901862">
              <a:spcBef>
                <a:spcPts val="400"/>
              </a:spcBef>
              <a:buSzTx/>
              <a:buFontTx/>
              <a:buNone/>
              <a:defRPr sz="1900"/>
            </a:lvl5pPr>
          </a:lstStyle>
          <a:p>
            <a:r>
              <a:t>Body Level One</a:t>
            </a:r>
          </a:p>
          <a:p>
            <a:pPr lvl="1"/>
            <a:r>
              <a:t>Body Level Two</a:t>
            </a:r>
          </a:p>
          <a:p>
            <a:pPr lvl="2"/>
            <a:r>
              <a:t>Body Level Three</a:t>
            </a:r>
          </a:p>
          <a:p>
            <a:pPr lvl="3"/>
            <a:r>
              <a:t>Body Level Four</a:t>
            </a:r>
          </a:p>
          <a:p>
            <a:pPr lvl="4"/>
            <a:r>
              <a:t>Body Level Five</a:t>
            </a:r>
          </a:p>
        </p:txBody>
      </p:sp>
      <p:sp>
        <p:nvSpPr>
          <p:cNvPr id="546" name="Text Placeholder 7"/>
          <p:cNvSpPr>
            <a:spLocks noGrp="1"/>
          </p:cNvSpPr>
          <p:nvPr>
            <p:ph type="body" idx="13"/>
          </p:nvPr>
        </p:nvSpPr>
        <p:spPr>
          <a:xfrm>
            <a:off x="565148" y="1301748"/>
            <a:ext cx="8015290" cy="3567743"/>
          </a:xfrm>
          <a:prstGeom prst="rect">
            <a:avLst/>
          </a:prstGeom>
          <a:solidFill>
            <a:srgbClr val="F2F2F2"/>
          </a:solidFill>
        </p:spPr>
        <p:txBody>
          <a:bodyPr lIns="182879" tIns="182879" rIns="182879" bIns="182879"/>
          <a:lstStyle/>
          <a:p>
            <a:pPr>
              <a:defRPr>
                <a:latin typeface="Courier"/>
                <a:ea typeface="Courier"/>
                <a:cs typeface="Courier"/>
                <a:sym typeface="Courier"/>
              </a:defRPr>
            </a:pPr>
            <a:endParaRPr/>
          </a:p>
        </p:txBody>
      </p:sp>
    </p:spTree>
    <p:extLst>
      <p:ext uri="{BB962C8B-B14F-4D97-AF65-F5344CB8AC3E}">
        <p14:creationId xmlns:p14="http://schemas.microsoft.com/office/powerpoint/2010/main" val="45479111"/>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0"/>
        <p:cNvGrpSpPr/>
        <p:nvPr/>
      </p:nvGrpSpPr>
      <p:grpSpPr>
        <a:xfrm>
          <a:off x="0" y="0"/>
          <a:ext cx="0" cy="0"/>
          <a:chOff x="0" y="0"/>
          <a:chExt cx="0" cy="0"/>
        </a:xfrm>
      </p:grpSpPr>
      <p:sp>
        <p:nvSpPr>
          <p:cNvPr id="61" name="Google Shape;61;p8"/>
          <p:cNvSpPr txBox="1">
            <a:spLocks noGrp="1"/>
          </p:cNvSpPr>
          <p:nvPr>
            <p:ph type="body" idx="1"/>
          </p:nvPr>
        </p:nvSpPr>
        <p:spPr>
          <a:xfrm>
            <a:off x="491805" y="1110615"/>
            <a:ext cx="8253232" cy="3543300"/>
          </a:xfrm>
          <a:prstGeom prst="rect">
            <a:avLst/>
          </a:prstGeom>
          <a:noFill/>
          <a:ln>
            <a:noFill/>
          </a:ln>
        </p:spPr>
        <p:txBody>
          <a:bodyPr spcFirstLastPara="1" wrap="square" lIns="91425" tIns="45700" rIns="91425" bIns="45700" anchor="t" anchorCtr="0"/>
          <a:lstStyle>
            <a:lvl1pPr marL="457200" marR="0" lvl="0" indent="-228600" algn="l">
              <a:lnSpc>
                <a:spcPct val="90000"/>
              </a:lnSpc>
              <a:spcBef>
                <a:spcPts val="750"/>
              </a:spcBef>
              <a:spcAft>
                <a:spcPts val="0"/>
              </a:spcAft>
              <a:buClr>
                <a:schemeClr val="dk1"/>
              </a:buClr>
              <a:buSzPts val="1800"/>
              <a:buFont typeface="Calibri"/>
              <a:buNone/>
              <a:defRPr sz="1800" b="0" i="0"/>
            </a:lvl1pPr>
            <a:lvl2pPr marL="914400" marR="0" lvl="1" indent="-342900" algn="l">
              <a:lnSpc>
                <a:spcPct val="90000"/>
              </a:lnSpc>
              <a:spcBef>
                <a:spcPts val="375"/>
              </a:spcBef>
              <a:spcAft>
                <a:spcPts val="0"/>
              </a:spcAft>
              <a:buClr>
                <a:schemeClr val="dk1"/>
              </a:buClr>
              <a:buSzPts val="1800"/>
              <a:buFont typeface="Arial"/>
              <a:buChar char="•"/>
              <a:defRPr sz="1800" b="0"/>
            </a:lvl2pPr>
            <a:lvl3pPr marL="1371600" marR="0" lvl="2" indent="-342900" algn="l">
              <a:lnSpc>
                <a:spcPct val="90000"/>
              </a:lnSpc>
              <a:spcBef>
                <a:spcPts val="375"/>
              </a:spcBef>
              <a:spcAft>
                <a:spcPts val="0"/>
              </a:spcAft>
              <a:buClr>
                <a:schemeClr val="dk1"/>
              </a:buClr>
              <a:buSzPts val="1800"/>
              <a:buFont typeface="Arial"/>
              <a:buChar char="–"/>
              <a:defRPr sz="1800" b="0"/>
            </a:lvl3pPr>
            <a:lvl4pPr marL="1828800" marR="0" lvl="3" indent="-342900" algn="l">
              <a:lnSpc>
                <a:spcPct val="90000"/>
              </a:lnSpc>
              <a:spcBef>
                <a:spcPts val="375"/>
              </a:spcBef>
              <a:spcAft>
                <a:spcPts val="0"/>
              </a:spcAft>
              <a:buClr>
                <a:schemeClr val="dk1"/>
              </a:buClr>
              <a:buSzPts val="1800"/>
              <a:buFont typeface="Noto Sans Symbols"/>
              <a:buChar char="▪"/>
              <a:defRPr sz="1800" b="0"/>
            </a:lvl4pPr>
            <a:lvl5pPr marL="2286000" marR="0" lvl="4" indent="-342900" algn="l">
              <a:lnSpc>
                <a:spcPct val="90000"/>
              </a:lnSpc>
              <a:spcBef>
                <a:spcPts val="375"/>
              </a:spcBef>
              <a:spcAft>
                <a:spcPts val="0"/>
              </a:spcAft>
              <a:buClr>
                <a:schemeClr val="dk1"/>
              </a:buClr>
              <a:buSzPts val="1800"/>
              <a:buFont typeface="Arial"/>
              <a:buChar char="•"/>
              <a:defRPr sz="1800" b="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2" name="Google Shape;62;p8"/>
          <p:cNvSpPr txBox="1">
            <a:spLocks noGrp="1"/>
          </p:cNvSpPr>
          <p:nvPr>
            <p:ph type="title"/>
          </p:nvPr>
        </p:nvSpPr>
        <p:spPr>
          <a:xfrm>
            <a:off x="485140" y="375512"/>
            <a:ext cx="8247183" cy="642938"/>
          </a:xfrm>
          <a:prstGeom prst="rect">
            <a:avLst/>
          </a:prstGeom>
          <a:noFill/>
          <a:ln>
            <a:noFill/>
          </a:ln>
        </p:spPr>
        <p:txBody>
          <a:bodyPr spcFirstLastPara="1" wrap="square" lIns="91425" tIns="45700" rIns="91425" bIns="45700" anchor="t"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168">
          <p15:clr>
            <a:srgbClr val="FBAE40"/>
          </p15:clr>
        </p15:guide>
        <p15:guide id="2" pos="191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with Byline">
  <p:cSld name="Title and Content with Byline">
    <p:spTree>
      <p:nvGrpSpPr>
        <p:cNvPr id="1" name="Shape 63"/>
        <p:cNvGrpSpPr/>
        <p:nvPr/>
      </p:nvGrpSpPr>
      <p:grpSpPr>
        <a:xfrm>
          <a:off x="0" y="0"/>
          <a:ext cx="0" cy="0"/>
          <a:chOff x="0" y="0"/>
          <a:chExt cx="0" cy="0"/>
        </a:xfrm>
      </p:grpSpPr>
      <p:sp>
        <p:nvSpPr>
          <p:cNvPr id="64" name="Google Shape;64;p9"/>
          <p:cNvSpPr txBox="1">
            <a:spLocks noGrp="1"/>
          </p:cNvSpPr>
          <p:nvPr>
            <p:ph type="subTitle" idx="1"/>
          </p:nvPr>
        </p:nvSpPr>
        <p:spPr>
          <a:xfrm>
            <a:off x="494391" y="1110616"/>
            <a:ext cx="8250646" cy="379379"/>
          </a:xfrm>
          <a:prstGeom prst="rect">
            <a:avLst/>
          </a:prstGeom>
          <a:noFill/>
          <a:ln>
            <a:noFill/>
          </a:ln>
        </p:spPr>
        <p:txBody>
          <a:bodyPr spcFirstLastPara="1" wrap="square" lIns="91425" tIns="45700" rIns="91425" bIns="45700" anchor="t" anchorCtr="0"/>
          <a:lstStyle>
            <a:lvl1pPr lvl="0" algn="l">
              <a:lnSpc>
                <a:spcPct val="90000"/>
              </a:lnSpc>
              <a:spcBef>
                <a:spcPts val="750"/>
              </a:spcBef>
              <a:spcAft>
                <a:spcPts val="0"/>
              </a:spcAft>
              <a:buClr>
                <a:schemeClr val="accent6"/>
              </a:buClr>
              <a:buSzPts val="1500"/>
              <a:buFont typeface="Calibri"/>
              <a:buNone/>
              <a:defRPr sz="1500" b="1" i="0" cap="none">
                <a:solidFill>
                  <a:schemeClr val="accent6"/>
                </a:solidFill>
              </a:defRPr>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65" name="Google Shape;65;p9"/>
          <p:cNvSpPr txBox="1">
            <a:spLocks noGrp="1"/>
          </p:cNvSpPr>
          <p:nvPr>
            <p:ph type="body" idx="2"/>
          </p:nvPr>
        </p:nvSpPr>
        <p:spPr>
          <a:xfrm>
            <a:off x="494392" y="1405939"/>
            <a:ext cx="8237931" cy="3247976"/>
          </a:xfrm>
          <a:prstGeom prst="rect">
            <a:avLst/>
          </a:prstGeom>
          <a:noFill/>
          <a:ln>
            <a:noFill/>
          </a:ln>
        </p:spPr>
        <p:txBody>
          <a:bodyPr spcFirstLastPara="1" wrap="square" lIns="91425" tIns="45700" rIns="91425" bIns="45700" anchor="t" anchorCtr="0"/>
          <a:lstStyle>
            <a:lvl1pPr marL="457200" marR="0" lvl="0" indent="-228600" algn="l">
              <a:lnSpc>
                <a:spcPct val="90000"/>
              </a:lnSpc>
              <a:spcBef>
                <a:spcPts val="750"/>
              </a:spcBef>
              <a:spcAft>
                <a:spcPts val="0"/>
              </a:spcAft>
              <a:buClr>
                <a:schemeClr val="dk1"/>
              </a:buClr>
              <a:buSzPts val="1800"/>
              <a:buFont typeface="Calibri"/>
              <a:buNone/>
              <a:defRPr sz="1800" b="0" i="0"/>
            </a:lvl1pPr>
            <a:lvl2pPr marL="914400" marR="0" lvl="1" indent="-342900" algn="l">
              <a:lnSpc>
                <a:spcPct val="90000"/>
              </a:lnSpc>
              <a:spcBef>
                <a:spcPts val="375"/>
              </a:spcBef>
              <a:spcAft>
                <a:spcPts val="0"/>
              </a:spcAft>
              <a:buClr>
                <a:schemeClr val="dk1"/>
              </a:buClr>
              <a:buSzPts val="1800"/>
              <a:buFont typeface="Arial"/>
              <a:buChar char="•"/>
              <a:defRPr sz="1800" b="0"/>
            </a:lvl2pPr>
            <a:lvl3pPr marL="1371600" marR="0" lvl="2" indent="-342900" algn="l">
              <a:lnSpc>
                <a:spcPct val="90000"/>
              </a:lnSpc>
              <a:spcBef>
                <a:spcPts val="375"/>
              </a:spcBef>
              <a:spcAft>
                <a:spcPts val="0"/>
              </a:spcAft>
              <a:buClr>
                <a:schemeClr val="dk1"/>
              </a:buClr>
              <a:buSzPts val="1800"/>
              <a:buFont typeface="Arial"/>
              <a:buChar char="–"/>
              <a:defRPr sz="1800" b="0"/>
            </a:lvl3pPr>
            <a:lvl4pPr marL="1828800" marR="0" lvl="3" indent="-342900" algn="l">
              <a:lnSpc>
                <a:spcPct val="90000"/>
              </a:lnSpc>
              <a:spcBef>
                <a:spcPts val="375"/>
              </a:spcBef>
              <a:spcAft>
                <a:spcPts val="0"/>
              </a:spcAft>
              <a:buClr>
                <a:schemeClr val="dk1"/>
              </a:buClr>
              <a:buSzPts val="1800"/>
              <a:buFont typeface="Noto Sans Symbols"/>
              <a:buChar char="▪"/>
              <a:defRPr sz="1800" b="0"/>
            </a:lvl4pPr>
            <a:lvl5pPr marL="2286000" marR="0" lvl="4" indent="-342900" algn="l">
              <a:lnSpc>
                <a:spcPct val="90000"/>
              </a:lnSpc>
              <a:spcBef>
                <a:spcPts val="375"/>
              </a:spcBef>
              <a:spcAft>
                <a:spcPts val="0"/>
              </a:spcAft>
              <a:buClr>
                <a:schemeClr val="dk1"/>
              </a:buClr>
              <a:buSzPts val="1800"/>
              <a:buFont typeface="Arial"/>
              <a:buChar char="•"/>
              <a:defRPr sz="1800" b="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6" name="Google Shape;66;p9"/>
          <p:cNvSpPr txBox="1">
            <a:spLocks noGrp="1"/>
          </p:cNvSpPr>
          <p:nvPr>
            <p:ph type="title"/>
          </p:nvPr>
        </p:nvSpPr>
        <p:spPr>
          <a:xfrm>
            <a:off x="485140" y="375512"/>
            <a:ext cx="8247183" cy="642938"/>
          </a:xfrm>
          <a:prstGeom prst="rect">
            <a:avLst/>
          </a:prstGeom>
          <a:noFill/>
          <a:ln>
            <a:noFill/>
          </a:ln>
        </p:spPr>
        <p:txBody>
          <a:bodyPr spcFirstLastPara="1" wrap="square" lIns="91425" tIns="45700" rIns="91425" bIns="45700" anchor="t"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7343">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with Byline">
  <p:cSld name="Title with Byline">
    <p:spTree>
      <p:nvGrpSpPr>
        <p:cNvPr id="1" name="Shape 67"/>
        <p:cNvGrpSpPr/>
        <p:nvPr/>
      </p:nvGrpSpPr>
      <p:grpSpPr>
        <a:xfrm>
          <a:off x="0" y="0"/>
          <a:ext cx="0" cy="0"/>
          <a:chOff x="0" y="0"/>
          <a:chExt cx="0" cy="0"/>
        </a:xfrm>
      </p:grpSpPr>
      <p:sp>
        <p:nvSpPr>
          <p:cNvPr id="68" name="Google Shape;68;p10"/>
          <p:cNvSpPr txBox="1">
            <a:spLocks noGrp="1"/>
          </p:cNvSpPr>
          <p:nvPr>
            <p:ph type="title"/>
          </p:nvPr>
        </p:nvSpPr>
        <p:spPr>
          <a:xfrm>
            <a:off x="485140" y="375512"/>
            <a:ext cx="8247183" cy="642938"/>
          </a:xfrm>
          <a:prstGeom prst="rect">
            <a:avLst/>
          </a:prstGeom>
          <a:noFill/>
          <a:ln>
            <a:noFill/>
          </a:ln>
        </p:spPr>
        <p:txBody>
          <a:bodyPr spcFirstLastPara="1" wrap="square" lIns="91425" tIns="45700" rIns="91425" bIns="45700" anchor="t"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10"/>
          <p:cNvSpPr txBox="1">
            <a:spLocks noGrp="1"/>
          </p:cNvSpPr>
          <p:nvPr>
            <p:ph type="subTitle" idx="1"/>
          </p:nvPr>
        </p:nvSpPr>
        <p:spPr>
          <a:xfrm>
            <a:off x="494391" y="1110616"/>
            <a:ext cx="8250646" cy="379379"/>
          </a:xfrm>
          <a:prstGeom prst="rect">
            <a:avLst/>
          </a:prstGeom>
          <a:noFill/>
          <a:ln>
            <a:noFill/>
          </a:ln>
        </p:spPr>
        <p:txBody>
          <a:bodyPr spcFirstLastPara="1" wrap="square" lIns="91425" tIns="45700" rIns="91425" bIns="45700" anchor="t" anchorCtr="0"/>
          <a:lstStyle>
            <a:lvl1pPr lvl="0" algn="l">
              <a:lnSpc>
                <a:spcPct val="90000"/>
              </a:lnSpc>
              <a:spcBef>
                <a:spcPts val="750"/>
              </a:spcBef>
              <a:spcAft>
                <a:spcPts val="0"/>
              </a:spcAft>
              <a:buClr>
                <a:schemeClr val="accent6"/>
              </a:buClr>
              <a:buSzPts val="1500"/>
              <a:buFont typeface="Calibri"/>
              <a:buNone/>
              <a:defRPr sz="1500" b="1" i="0" cap="none">
                <a:solidFill>
                  <a:schemeClr val="accent6"/>
                </a:solidFill>
              </a:defRPr>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70"/>
        <p:cNvGrpSpPr/>
        <p:nvPr/>
      </p:nvGrpSpPr>
      <p:grpSpPr>
        <a:xfrm>
          <a:off x="0" y="0"/>
          <a:ext cx="0" cy="0"/>
          <a:chOff x="0" y="0"/>
          <a:chExt cx="0" cy="0"/>
        </a:xfrm>
      </p:grpSpPr>
      <p:sp>
        <p:nvSpPr>
          <p:cNvPr id="71" name="Google Shape;71;p11"/>
          <p:cNvSpPr txBox="1">
            <a:spLocks noGrp="1"/>
          </p:cNvSpPr>
          <p:nvPr>
            <p:ph type="body" idx="1"/>
          </p:nvPr>
        </p:nvSpPr>
        <p:spPr>
          <a:xfrm>
            <a:off x="476916" y="1116330"/>
            <a:ext cx="4095085" cy="3598545"/>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750"/>
              </a:spcBef>
              <a:spcAft>
                <a:spcPts val="0"/>
              </a:spcAft>
              <a:buClr>
                <a:schemeClr val="dk1"/>
              </a:buClr>
              <a:buSzPts val="1500"/>
              <a:buFont typeface="Arial"/>
              <a:buNone/>
              <a:defRPr sz="1500" b="0" i="0"/>
            </a:lvl1pPr>
            <a:lvl2pPr marL="914400" lvl="1" indent="-228600" algn="l">
              <a:lnSpc>
                <a:spcPct val="90000"/>
              </a:lnSpc>
              <a:spcBef>
                <a:spcPts val="375"/>
              </a:spcBef>
              <a:spcAft>
                <a:spcPts val="0"/>
              </a:spcAft>
              <a:buClr>
                <a:schemeClr val="dk1"/>
              </a:buClr>
              <a:buSzPts val="1350"/>
              <a:buNone/>
              <a:defRPr sz="1350" b="0"/>
            </a:lvl2pPr>
            <a:lvl3pPr marL="1371600" lvl="2" indent="-228600" algn="l">
              <a:lnSpc>
                <a:spcPct val="90000"/>
              </a:lnSpc>
              <a:spcBef>
                <a:spcPts val="375"/>
              </a:spcBef>
              <a:spcAft>
                <a:spcPts val="0"/>
              </a:spcAft>
              <a:buClr>
                <a:schemeClr val="dk1"/>
              </a:buClr>
              <a:buSzPts val="1350"/>
              <a:buNone/>
              <a:defRPr sz="1350" b="0"/>
            </a:lvl3pPr>
            <a:lvl4pPr marL="1828800" lvl="3" indent="-228600" algn="l">
              <a:lnSpc>
                <a:spcPct val="90000"/>
              </a:lnSpc>
              <a:spcBef>
                <a:spcPts val="375"/>
              </a:spcBef>
              <a:spcAft>
                <a:spcPts val="0"/>
              </a:spcAft>
              <a:buClr>
                <a:schemeClr val="dk1"/>
              </a:buClr>
              <a:buSzPts val="1350"/>
              <a:buNone/>
              <a:defRPr sz="1350" b="0"/>
            </a:lvl4pPr>
            <a:lvl5pPr marL="2286000" lvl="4" indent="-228600" algn="l">
              <a:lnSpc>
                <a:spcPct val="90000"/>
              </a:lnSpc>
              <a:spcBef>
                <a:spcPts val="375"/>
              </a:spcBef>
              <a:spcAft>
                <a:spcPts val="0"/>
              </a:spcAft>
              <a:buClr>
                <a:schemeClr val="dk1"/>
              </a:buClr>
              <a:buSzPts val="1350"/>
              <a:buNone/>
              <a:defRPr sz="1350" b="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2" name="Google Shape;72;p11"/>
          <p:cNvSpPr txBox="1">
            <a:spLocks noGrp="1"/>
          </p:cNvSpPr>
          <p:nvPr>
            <p:ph type="body" idx="2"/>
          </p:nvPr>
        </p:nvSpPr>
        <p:spPr>
          <a:xfrm>
            <a:off x="4695843" y="1116330"/>
            <a:ext cx="4049194" cy="3598545"/>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750"/>
              </a:spcBef>
              <a:spcAft>
                <a:spcPts val="0"/>
              </a:spcAft>
              <a:buClr>
                <a:schemeClr val="dk1"/>
              </a:buClr>
              <a:buSzPts val="1500"/>
              <a:buFont typeface="Arial"/>
              <a:buNone/>
              <a:defRPr sz="1500" b="0" i="0"/>
            </a:lvl1pPr>
            <a:lvl2pPr marL="914400" lvl="1" indent="-228600" algn="l">
              <a:lnSpc>
                <a:spcPct val="90000"/>
              </a:lnSpc>
              <a:spcBef>
                <a:spcPts val="375"/>
              </a:spcBef>
              <a:spcAft>
                <a:spcPts val="0"/>
              </a:spcAft>
              <a:buClr>
                <a:schemeClr val="dk1"/>
              </a:buClr>
              <a:buSzPts val="1350"/>
              <a:buNone/>
              <a:defRPr sz="1350" b="0"/>
            </a:lvl2pPr>
            <a:lvl3pPr marL="1371600" lvl="2" indent="-228600" algn="l">
              <a:lnSpc>
                <a:spcPct val="90000"/>
              </a:lnSpc>
              <a:spcBef>
                <a:spcPts val="375"/>
              </a:spcBef>
              <a:spcAft>
                <a:spcPts val="0"/>
              </a:spcAft>
              <a:buClr>
                <a:schemeClr val="dk1"/>
              </a:buClr>
              <a:buSzPts val="1350"/>
              <a:buNone/>
              <a:defRPr sz="1350" b="0"/>
            </a:lvl3pPr>
            <a:lvl4pPr marL="1828800" lvl="3" indent="-228600" algn="l">
              <a:lnSpc>
                <a:spcPct val="90000"/>
              </a:lnSpc>
              <a:spcBef>
                <a:spcPts val="375"/>
              </a:spcBef>
              <a:spcAft>
                <a:spcPts val="0"/>
              </a:spcAft>
              <a:buClr>
                <a:schemeClr val="dk1"/>
              </a:buClr>
              <a:buSzPts val="1350"/>
              <a:buNone/>
              <a:defRPr sz="1350" b="0"/>
            </a:lvl4pPr>
            <a:lvl5pPr marL="2286000" lvl="4" indent="-228600" algn="l">
              <a:lnSpc>
                <a:spcPct val="90000"/>
              </a:lnSpc>
              <a:spcBef>
                <a:spcPts val="375"/>
              </a:spcBef>
              <a:spcAft>
                <a:spcPts val="0"/>
              </a:spcAft>
              <a:buClr>
                <a:schemeClr val="dk1"/>
              </a:buClr>
              <a:buSzPts val="1350"/>
              <a:buNone/>
              <a:defRPr sz="1350" b="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3" name="Google Shape;73;p11"/>
          <p:cNvSpPr txBox="1">
            <a:spLocks noGrp="1"/>
          </p:cNvSpPr>
          <p:nvPr>
            <p:ph type="title"/>
          </p:nvPr>
        </p:nvSpPr>
        <p:spPr>
          <a:xfrm>
            <a:off x="485140" y="375512"/>
            <a:ext cx="8247183" cy="642938"/>
          </a:xfrm>
          <a:prstGeom prst="rect">
            <a:avLst/>
          </a:prstGeom>
          <a:noFill/>
          <a:ln>
            <a:noFill/>
          </a:ln>
        </p:spPr>
        <p:txBody>
          <a:bodyPr spcFirstLastPara="1" wrap="square" lIns="91425" tIns="45700" rIns="91425" bIns="45700" anchor="t"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Column Graphic">
  <p:cSld name="3 Column Graphic">
    <p:spTree>
      <p:nvGrpSpPr>
        <p:cNvPr id="1" name="Shape 74"/>
        <p:cNvGrpSpPr/>
        <p:nvPr/>
      </p:nvGrpSpPr>
      <p:grpSpPr>
        <a:xfrm>
          <a:off x="0" y="0"/>
          <a:ext cx="0" cy="0"/>
          <a:chOff x="0" y="0"/>
          <a:chExt cx="0" cy="0"/>
        </a:xfrm>
      </p:grpSpPr>
      <p:sp>
        <p:nvSpPr>
          <p:cNvPr id="75" name="Google Shape;75;p12"/>
          <p:cNvSpPr/>
          <p:nvPr/>
        </p:nvSpPr>
        <p:spPr>
          <a:xfrm>
            <a:off x="5757556" y="1129686"/>
            <a:ext cx="2084985" cy="3428239"/>
          </a:xfrm>
          <a:prstGeom prst="flowChartProcess">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699" b="0" i="0" u="none" strike="noStrike" cap="none">
              <a:solidFill>
                <a:schemeClr val="lt1"/>
              </a:solidFill>
              <a:latin typeface="Calibri"/>
              <a:ea typeface="Calibri"/>
              <a:cs typeface="Calibri"/>
              <a:sym typeface="Calibri"/>
            </a:endParaRPr>
          </a:p>
        </p:txBody>
      </p:sp>
      <p:sp>
        <p:nvSpPr>
          <p:cNvPr id="76" name="Google Shape;76;p12"/>
          <p:cNvSpPr/>
          <p:nvPr/>
        </p:nvSpPr>
        <p:spPr>
          <a:xfrm>
            <a:off x="3528753" y="1129686"/>
            <a:ext cx="2084985" cy="3428239"/>
          </a:xfrm>
          <a:prstGeom prst="flowChartProcess">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699" b="0" i="0" u="none" strike="noStrike" cap="none">
              <a:solidFill>
                <a:schemeClr val="lt1"/>
              </a:solidFill>
              <a:latin typeface="Calibri"/>
              <a:ea typeface="Calibri"/>
              <a:cs typeface="Calibri"/>
              <a:sym typeface="Calibri"/>
            </a:endParaRPr>
          </a:p>
        </p:txBody>
      </p:sp>
      <p:sp>
        <p:nvSpPr>
          <p:cNvPr id="77" name="Google Shape;77;p12"/>
          <p:cNvSpPr/>
          <p:nvPr/>
        </p:nvSpPr>
        <p:spPr>
          <a:xfrm>
            <a:off x="1290999" y="1129686"/>
            <a:ext cx="2084985" cy="3428239"/>
          </a:xfrm>
          <a:prstGeom prst="flowChartProcess">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699" b="0" i="0" u="none" strike="noStrike" cap="none">
              <a:solidFill>
                <a:schemeClr val="lt1"/>
              </a:solidFill>
              <a:latin typeface="Calibri"/>
              <a:ea typeface="Calibri"/>
              <a:cs typeface="Calibri"/>
              <a:sym typeface="Calibri"/>
            </a:endParaRPr>
          </a:p>
        </p:txBody>
      </p:sp>
      <p:sp>
        <p:nvSpPr>
          <p:cNvPr id="78" name="Google Shape;78;p12"/>
          <p:cNvSpPr/>
          <p:nvPr/>
        </p:nvSpPr>
        <p:spPr>
          <a:xfrm>
            <a:off x="1432705" y="1182817"/>
            <a:ext cx="1796270" cy="740447"/>
          </a:xfrm>
          <a:custGeom>
            <a:avLst/>
            <a:gdLst/>
            <a:ahLst/>
            <a:cxnLst/>
            <a:rect l="l" t="t" r="r" b="b"/>
            <a:pathLst>
              <a:path w="21630" h="21600" extrusionOk="0">
                <a:moveTo>
                  <a:pt x="1387" y="0"/>
                </a:moveTo>
                <a:cubicBezTo>
                  <a:pt x="610" y="0"/>
                  <a:pt x="76" y="1316"/>
                  <a:pt x="3" y="3756"/>
                </a:cubicBezTo>
                <a:cubicBezTo>
                  <a:pt x="-5" y="8105"/>
                  <a:pt x="4" y="14422"/>
                  <a:pt x="28" y="16862"/>
                </a:cubicBezTo>
                <a:cubicBezTo>
                  <a:pt x="52" y="19302"/>
                  <a:pt x="610" y="20081"/>
                  <a:pt x="1387" y="20081"/>
                </a:cubicBezTo>
                <a:lnTo>
                  <a:pt x="9339" y="20081"/>
                </a:lnTo>
                <a:lnTo>
                  <a:pt x="10779" y="21600"/>
                </a:lnTo>
                <a:lnTo>
                  <a:pt x="12219" y="20081"/>
                </a:lnTo>
                <a:lnTo>
                  <a:pt x="20171" y="20081"/>
                </a:lnTo>
                <a:cubicBezTo>
                  <a:pt x="20948" y="20081"/>
                  <a:pt x="21630" y="19062"/>
                  <a:pt x="21630" y="16562"/>
                </a:cubicBezTo>
                <a:cubicBezTo>
                  <a:pt x="21630" y="14062"/>
                  <a:pt x="21577" y="6925"/>
                  <a:pt x="21603" y="3750"/>
                </a:cubicBezTo>
                <a:cubicBezTo>
                  <a:pt x="21629" y="575"/>
                  <a:pt x="20948" y="0"/>
                  <a:pt x="20171" y="0"/>
                </a:cubicBezTo>
                <a:lnTo>
                  <a:pt x="1387" y="0"/>
                </a:lnTo>
                <a:close/>
              </a:path>
            </a:pathLst>
          </a:cu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endParaRPr sz="2699" b="0" i="0" u="none" strike="noStrike" cap="none">
              <a:solidFill>
                <a:schemeClr val="lt1"/>
              </a:solidFill>
              <a:latin typeface="Arial"/>
              <a:ea typeface="Arial"/>
              <a:cs typeface="Arial"/>
              <a:sym typeface="Arial"/>
            </a:endParaRPr>
          </a:p>
        </p:txBody>
      </p:sp>
      <p:sp>
        <p:nvSpPr>
          <p:cNvPr id="79" name="Google Shape;79;p12"/>
          <p:cNvSpPr/>
          <p:nvPr/>
        </p:nvSpPr>
        <p:spPr>
          <a:xfrm>
            <a:off x="3686359" y="1182817"/>
            <a:ext cx="1796270" cy="740447"/>
          </a:xfrm>
          <a:custGeom>
            <a:avLst/>
            <a:gdLst/>
            <a:ahLst/>
            <a:cxnLst/>
            <a:rect l="l" t="t" r="r" b="b"/>
            <a:pathLst>
              <a:path w="21630" h="21600" extrusionOk="0">
                <a:moveTo>
                  <a:pt x="1387" y="0"/>
                </a:moveTo>
                <a:cubicBezTo>
                  <a:pt x="610" y="0"/>
                  <a:pt x="76" y="1316"/>
                  <a:pt x="3" y="3756"/>
                </a:cubicBezTo>
                <a:cubicBezTo>
                  <a:pt x="-5" y="8105"/>
                  <a:pt x="4" y="14422"/>
                  <a:pt x="28" y="16862"/>
                </a:cubicBezTo>
                <a:cubicBezTo>
                  <a:pt x="52" y="19302"/>
                  <a:pt x="610" y="20081"/>
                  <a:pt x="1387" y="20081"/>
                </a:cubicBezTo>
                <a:lnTo>
                  <a:pt x="9339" y="20081"/>
                </a:lnTo>
                <a:lnTo>
                  <a:pt x="10779" y="21600"/>
                </a:lnTo>
                <a:lnTo>
                  <a:pt x="12219" y="20081"/>
                </a:lnTo>
                <a:lnTo>
                  <a:pt x="20171" y="20081"/>
                </a:lnTo>
                <a:cubicBezTo>
                  <a:pt x="20948" y="20081"/>
                  <a:pt x="21630" y="19062"/>
                  <a:pt x="21630" y="16562"/>
                </a:cubicBezTo>
                <a:cubicBezTo>
                  <a:pt x="21630" y="14062"/>
                  <a:pt x="21577" y="6925"/>
                  <a:pt x="21603" y="3750"/>
                </a:cubicBezTo>
                <a:cubicBezTo>
                  <a:pt x="21629" y="575"/>
                  <a:pt x="20948" y="0"/>
                  <a:pt x="20171" y="0"/>
                </a:cubicBezTo>
                <a:lnTo>
                  <a:pt x="1387" y="0"/>
                </a:lnTo>
                <a:close/>
              </a:path>
            </a:pathLst>
          </a:custGeom>
          <a:solidFill>
            <a:schemeClr val="dk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endParaRPr sz="2699" b="0" i="0" u="none" strike="noStrike" cap="none">
              <a:solidFill>
                <a:schemeClr val="lt1"/>
              </a:solidFill>
              <a:latin typeface="Arial"/>
              <a:ea typeface="Arial"/>
              <a:cs typeface="Arial"/>
              <a:sym typeface="Arial"/>
            </a:endParaRPr>
          </a:p>
        </p:txBody>
      </p:sp>
      <p:sp>
        <p:nvSpPr>
          <p:cNvPr id="80" name="Google Shape;80;p12"/>
          <p:cNvSpPr/>
          <p:nvPr/>
        </p:nvSpPr>
        <p:spPr>
          <a:xfrm>
            <a:off x="5892549" y="1182817"/>
            <a:ext cx="1796270" cy="740447"/>
          </a:xfrm>
          <a:custGeom>
            <a:avLst/>
            <a:gdLst/>
            <a:ahLst/>
            <a:cxnLst/>
            <a:rect l="l" t="t" r="r" b="b"/>
            <a:pathLst>
              <a:path w="21630" h="21600" extrusionOk="0">
                <a:moveTo>
                  <a:pt x="1387" y="0"/>
                </a:moveTo>
                <a:cubicBezTo>
                  <a:pt x="610" y="0"/>
                  <a:pt x="76" y="1316"/>
                  <a:pt x="3" y="3756"/>
                </a:cubicBezTo>
                <a:cubicBezTo>
                  <a:pt x="-5" y="8105"/>
                  <a:pt x="4" y="14422"/>
                  <a:pt x="28" y="16862"/>
                </a:cubicBezTo>
                <a:cubicBezTo>
                  <a:pt x="52" y="19302"/>
                  <a:pt x="610" y="20081"/>
                  <a:pt x="1387" y="20081"/>
                </a:cubicBezTo>
                <a:lnTo>
                  <a:pt x="9339" y="20081"/>
                </a:lnTo>
                <a:lnTo>
                  <a:pt x="10779" y="21600"/>
                </a:lnTo>
                <a:lnTo>
                  <a:pt x="12219" y="20081"/>
                </a:lnTo>
                <a:lnTo>
                  <a:pt x="20171" y="20081"/>
                </a:lnTo>
                <a:cubicBezTo>
                  <a:pt x="20948" y="20081"/>
                  <a:pt x="21630" y="19062"/>
                  <a:pt x="21630" y="16562"/>
                </a:cubicBezTo>
                <a:cubicBezTo>
                  <a:pt x="21630" y="14062"/>
                  <a:pt x="21577" y="6925"/>
                  <a:pt x="21603" y="3750"/>
                </a:cubicBezTo>
                <a:cubicBezTo>
                  <a:pt x="21629" y="575"/>
                  <a:pt x="20948" y="0"/>
                  <a:pt x="20171" y="0"/>
                </a:cubicBezTo>
                <a:lnTo>
                  <a:pt x="1387" y="0"/>
                </a:lnTo>
                <a:close/>
              </a:path>
            </a:pathLst>
          </a:custGeom>
          <a:solidFill>
            <a:schemeClr val="accent3"/>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endParaRPr sz="2699" b="0" i="0" u="none" strike="noStrike" cap="none">
              <a:solidFill>
                <a:schemeClr val="lt1"/>
              </a:solidFill>
              <a:latin typeface="Arial"/>
              <a:ea typeface="Arial"/>
              <a:cs typeface="Arial"/>
              <a:sym typeface="Arial"/>
            </a:endParaRPr>
          </a:p>
        </p:txBody>
      </p:sp>
      <p:sp>
        <p:nvSpPr>
          <p:cNvPr id="81" name="Google Shape;81;p12"/>
          <p:cNvSpPr txBox="1">
            <a:spLocks noGrp="1"/>
          </p:cNvSpPr>
          <p:nvPr>
            <p:ph type="ctrTitle"/>
          </p:nvPr>
        </p:nvSpPr>
        <p:spPr>
          <a:xfrm>
            <a:off x="556167" y="371502"/>
            <a:ext cx="8084097" cy="584489"/>
          </a:xfrm>
          <a:prstGeom prst="rect">
            <a:avLst/>
          </a:prstGeom>
          <a:noFill/>
          <a:ln>
            <a:noFill/>
          </a:ln>
        </p:spPr>
        <p:txBody>
          <a:bodyPr spcFirstLastPara="1" wrap="square" lIns="91425" tIns="45700" rIns="91425" bIns="45700" anchor="t" anchorCtr="0"/>
          <a:lstStyle>
            <a:lvl1pPr lvl="0" algn="ctr">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2"/>
          <p:cNvSpPr txBox="1">
            <a:spLocks noGrp="1"/>
          </p:cNvSpPr>
          <p:nvPr>
            <p:ph type="body" idx="1"/>
          </p:nvPr>
        </p:nvSpPr>
        <p:spPr>
          <a:xfrm>
            <a:off x="1515666" y="1323097"/>
            <a:ext cx="1588294" cy="385763"/>
          </a:xfrm>
          <a:prstGeom prst="rect">
            <a:avLst/>
          </a:prstGeom>
          <a:noFill/>
          <a:ln>
            <a:noFill/>
          </a:ln>
        </p:spPr>
        <p:txBody>
          <a:bodyPr spcFirstLastPara="1" wrap="square" lIns="91425" tIns="45700" rIns="91425" bIns="45700" anchor="ctr" anchorCtr="0"/>
          <a:lstStyle>
            <a:lvl1pPr marL="457200" lvl="0" indent="-228600" algn="ctr">
              <a:lnSpc>
                <a:spcPct val="90000"/>
              </a:lnSpc>
              <a:spcBef>
                <a:spcPts val="750"/>
              </a:spcBef>
              <a:spcAft>
                <a:spcPts val="0"/>
              </a:spcAft>
              <a:buClr>
                <a:schemeClr val="lt1"/>
              </a:buClr>
              <a:buSzPts val="1350"/>
              <a:buFont typeface="Calibri"/>
              <a:buNone/>
              <a:defRPr sz="1350" b="1" i="0" cap="none">
                <a:solidFill>
                  <a:schemeClr val="lt1"/>
                </a:solidFill>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3" name="Google Shape;83;p12"/>
          <p:cNvSpPr txBox="1">
            <a:spLocks noGrp="1"/>
          </p:cNvSpPr>
          <p:nvPr>
            <p:ph type="body" idx="2"/>
          </p:nvPr>
        </p:nvSpPr>
        <p:spPr>
          <a:xfrm>
            <a:off x="3789635" y="1323097"/>
            <a:ext cx="1588294" cy="385763"/>
          </a:xfrm>
          <a:prstGeom prst="rect">
            <a:avLst/>
          </a:prstGeom>
          <a:noFill/>
          <a:ln>
            <a:noFill/>
          </a:ln>
        </p:spPr>
        <p:txBody>
          <a:bodyPr spcFirstLastPara="1" wrap="square" lIns="91425" tIns="45700" rIns="91425" bIns="45700" anchor="ctr" anchorCtr="0"/>
          <a:lstStyle>
            <a:lvl1pPr marL="457200" lvl="0" indent="-228600" algn="ctr">
              <a:lnSpc>
                <a:spcPct val="90000"/>
              </a:lnSpc>
              <a:spcBef>
                <a:spcPts val="750"/>
              </a:spcBef>
              <a:spcAft>
                <a:spcPts val="0"/>
              </a:spcAft>
              <a:buClr>
                <a:schemeClr val="lt1"/>
              </a:buClr>
              <a:buSzPts val="1350"/>
              <a:buFont typeface="Calibri"/>
              <a:buNone/>
              <a:defRPr sz="1350" b="1" i="0" cap="none">
                <a:solidFill>
                  <a:schemeClr val="lt1"/>
                </a:solidFill>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4" name="Google Shape;84;p12"/>
          <p:cNvSpPr txBox="1">
            <a:spLocks noGrp="1"/>
          </p:cNvSpPr>
          <p:nvPr>
            <p:ph type="body" idx="3"/>
          </p:nvPr>
        </p:nvSpPr>
        <p:spPr>
          <a:xfrm>
            <a:off x="6003445" y="1323097"/>
            <a:ext cx="1588294" cy="385763"/>
          </a:xfrm>
          <a:prstGeom prst="rect">
            <a:avLst/>
          </a:prstGeom>
          <a:noFill/>
          <a:ln>
            <a:noFill/>
          </a:ln>
        </p:spPr>
        <p:txBody>
          <a:bodyPr spcFirstLastPara="1" wrap="square" lIns="91425" tIns="45700" rIns="91425" bIns="45700" anchor="ctr" anchorCtr="0"/>
          <a:lstStyle>
            <a:lvl1pPr marL="457200" lvl="0" indent="-228600" algn="ctr">
              <a:lnSpc>
                <a:spcPct val="90000"/>
              </a:lnSpc>
              <a:spcBef>
                <a:spcPts val="750"/>
              </a:spcBef>
              <a:spcAft>
                <a:spcPts val="0"/>
              </a:spcAft>
              <a:buClr>
                <a:schemeClr val="lt1"/>
              </a:buClr>
              <a:buSzPts val="1350"/>
              <a:buFont typeface="Calibri"/>
              <a:buNone/>
              <a:defRPr sz="1350" b="1" i="0" cap="none">
                <a:solidFill>
                  <a:schemeClr val="lt1"/>
                </a:solidFill>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5" name="Google Shape;85;p12"/>
          <p:cNvSpPr txBox="1">
            <a:spLocks noGrp="1"/>
          </p:cNvSpPr>
          <p:nvPr>
            <p:ph type="body" idx="4"/>
          </p:nvPr>
        </p:nvSpPr>
        <p:spPr>
          <a:xfrm>
            <a:off x="1287880" y="2189685"/>
            <a:ext cx="2080962" cy="2370284"/>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750"/>
              </a:spcBef>
              <a:spcAft>
                <a:spcPts val="0"/>
              </a:spcAft>
              <a:buClr>
                <a:schemeClr val="dk1"/>
              </a:buClr>
              <a:buSzPts val="1350"/>
              <a:buFont typeface="Calibri"/>
              <a:buNone/>
              <a:defRPr sz="1350">
                <a:solidFill>
                  <a:schemeClr val="dk1"/>
                </a:solidFill>
              </a:defRPr>
            </a:lvl1pPr>
            <a:lvl2pPr marL="914400" lvl="1" indent="-347662" algn="ctr">
              <a:lnSpc>
                <a:spcPct val="90000"/>
              </a:lnSpc>
              <a:spcBef>
                <a:spcPts val="375"/>
              </a:spcBef>
              <a:spcAft>
                <a:spcPts val="0"/>
              </a:spcAft>
              <a:buClr>
                <a:schemeClr val="dk1"/>
              </a:buClr>
              <a:buSzPts val="1875"/>
              <a:buChar char="•"/>
              <a:defRPr sz="1875">
                <a:solidFill>
                  <a:schemeClr val="dk1"/>
                </a:solidFill>
              </a:defRPr>
            </a:lvl2pPr>
            <a:lvl3pPr marL="1371600" lvl="2" indent="-347662" algn="ctr">
              <a:lnSpc>
                <a:spcPct val="90000"/>
              </a:lnSpc>
              <a:spcBef>
                <a:spcPts val="375"/>
              </a:spcBef>
              <a:spcAft>
                <a:spcPts val="0"/>
              </a:spcAft>
              <a:buClr>
                <a:schemeClr val="dk1"/>
              </a:buClr>
              <a:buSzPts val="1875"/>
              <a:buChar char="–"/>
              <a:defRPr sz="1875">
                <a:solidFill>
                  <a:schemeClr val="dk1"/>
                </a:solidFill>
              </a:defRPr>
            </a:lvl3pPr>
            <a:lvl4pPr marL="1828800" lvl="3" indent="-347662" algn="ctr">
              <a:lnSpc>
                <a:spcPct val="90000"/>
              </a:lnSpc>
              <a:spcBef>
                <a:spcPts val="375"/>
              </a:spcBef>
              <a:spcAft>
                <a:spcPts val="0"/>
              </a:spcAft>
              <a:buClr>
                <a:schemeClr val="dk1"/>
              </a:buClr>
              <a:buSzPts val="1875"/>
              <a:buChar char="▪"/>
              <a:defRPr sz="1875">
                <a:solidFill>
                  <a:schemeClr val="dk1"/>
                </a:solidFill>
              </a:defRPr>
            </a:lvl4pPr>
            <a:lvl5pPr marL="2286000" lvl="4" indent="-347662" algn="ctr">
              <a:lnSpc>
                <a:spcPct val="90000"/>
              </a:lnSpc>
              <a:spcBef>
                <a:spcPts val="375"/>
              </a:spcBef>
              <a:spcAft>
                <a:spcPts val="0"/>
              </a:spcAft>
              <a:buClr>
                <a:schemeClr val="dk1"/>
              </a:buClr>
              <a:buSzPts val="1875"/>
              <a:buChar char="•"/>
              <a:defRPr sz="1875">
                <a:solidFill>
                  <a:schemeClr val="dk1"/>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6" name="Google Shape;86;p12"/>
          <p:cNvSpPr txBox="1">
            <a:spLocks noGrp="1"/>
          </p:cNvSpPr>
          <p:nvPr>
            <p:ph type="body" idx="5"/>
          </p:nvPr>
        </p:nvSpPr>
        <p:spPr>
          <a:xfrm>
            <a:off x="3525753" y="2189685"/>
            <a:ext cx="2080962" cy="2370284"/>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750"/>
              </a:spcBef>
              <a:spcAft>
                <a:spcPts val="0"/>
              </a:spcAft>
              <a:buClr>
                <a:schemeClr val="dk1"/>
              </a:buClr>
              <a:buSzPts val="1350"/>
              <a:buFont typeface="Calibri"/>
              <a:buNone/>
              <a:defRPr sz="1350">
                <a:solidFill>
                  <a:schemeClr val="dk1"/>
                </a:solidFill>
              </a:defRPr>
            </a:lvl1pPr>
            <a:lvl2pPr marL="914400" lvl="1" indent="-347662" algn="ctr">
              <a:lnSpc>
                <a:spcPct val="90000"/>
              </a:lnSpc>
              <a:spcBef>
                <a:spcPts val="375"/>
              </a:spcBef>
              <a:spcAft>
                <a:spcPts val="0"/>
              </a:spcAft>
              <a:buClr>
                <a:schemeClr val="dk1"/>
              </a:buClr>
              <a:buSzPts val="1875"/>
              <a:buChar char="•"/>
              <a:defRPr sz="1875">
                <a:solidFill>
                  <a:schemeClr val="dk1"/>
                </a:solidFill>
              </a:defRPr>
            </a:lvl2pPr>
            <a:lvl3pPr marL="1371600" lvl="2" indent="-347662" algn="ctr">
              <a:lnSpc>
                <a:spcPct val="90000"/>
              </a:lnSpc>
              <a:spcBef>
                <a:spcPts val="375"/>
              </a:spcBef>
              <a:spcAft>
                <a:spcPts val="0"/>
              </a:spcAft>
              <a:buClr>
                <a:schemeClr val="dk1"/>
              </a:buClr>
              <a:buSzPts val="1875"/>
              <a:buChar char="–"/>
              <a:defRPr sz="1875">
                <a:solidFill>
                  <a:schemeClr val="dk1"/>
                </a:solidFill>
              </a:defRPr>
            </a:lvl3pPr>
            <a:lvl4pPr marL="1828800" lvl="3" indent="-347662" algn="ctr">
              <a:lnSpc>
                <a:spcPct val="90000"/>
              </a:lnSpc>
              <a:spcBef>
                <a:spcPts val="375"/>
              </a:spcBef>
              <a:spcAft>
                <a:spcPts val="0"/>
              </a:spcAft>
              <a:buClr>
                <a:schemeClr val="dk1"/>
              </a:buClr>
              <a:buSzPts val="1875"/>
              <a:buChar char="▪"/>
              <a:defRPr sz="1875">
                <a:solidFill>
                  <a:schemeClr val="dk1"/>
                </a:solidFill>
              </a:defRPr>
            </a:lvl4pPr>
            <a:lvl5pPr marL="2286000" lvl="4" indent="-347662" algn="ctr">
              <a:lnSpc>
                <a:spcPct val="90000"/>
              </a:lnSpc>
              <a:spcBef>
                <a:spcPts val="375"/>
              </a:spcBef>
              <a:spcAft>
                <a:spcPts val="0"/>
              </a:spcAft>
              <a:buClr>
                <a:schemeClr val="dk1"/>
              </a:buClr>
              <a:buSzPts val="1875"/>
              <a:buChar char="•"/>
              <a:defRPr sz="1875">
                <a:solidFill>
                  <a:schemeClr val="dk1"/>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7" name="Google Shape;87;p12"/>
          <p:cNvSpPr txBox="1">
            <a:spLocks noGrp="1"/>
          </p:cNvSpPr>
          <p:nvPr>
            <p:ph type="body" idx="6"/>
          </p:nvPr>
        </p:nvSpPr>
        <p:spPr>
          <a:xfrm>
            <a:off x="5751595" y="2189685"/>
            <a:ext cx="2080962" cy="2370284"/>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750"/>
              </a:spcBef>
              <a:spcAft>
                <a:spcPts val="0"/>
              </a:spcAft>
              <a:buClr>
                <a:schemeClr val="dk1"/>
              </a:buClr>
              <a:buSzPts val="1350"/>
              <a:buFont typeface="Calibri"/>
              <a:buNone/>
              <a:defRPr sz="1350">
                <a:solidFill>
                  <a:schemeClr val="dk1"/>
                </a:solidFill>
              </a:defRPr>
            </a:lvl1pPr>
            <a:lvl2pPr marL="914400" lvl="1" indent="-347662" algn="ctr">
              <a:lnSpc>
                <a:spcPct val="90000"/>
              </a:lnSpc>
              <a:spcBef>
                <a:spcPts val="375"/>
              </a:spcBef>
              <a:spcAft>
                <a:spcPts val="0"/>
              </a:spcAft>
              <a:buClr>
                <a:schemeClr val="dk1"/>
              </a:buClr>
              <a:buSzPts val="1875"/>
              <a:buChar char="•"/>
              <a:defRPr sz="1875">
                <a:solidFill>
                  <a:schemeClr val="dk1"/>
                </a:solidFill>
              </a:defRPr>
            </a:lvl2pPr>
            <a:lvl3pPr marL="1371600" lvl="2" indent="-347662" algn="ctr">
              <a:lnSpc>
                <a:spcPct val="90000"/>
              </a:lnSpc>
              <a:spcBef>
                <a:spcPts val="375"/>
              </a:spcBef>
              <a:spcAft>
                <a:spcPts val="0"/>
              </a:spcAft>
              <a:buClr>
                <a:schemeClr val="dk1"/>
              </a:buClr>
              <a:buSzPts val="1875"/>
              <a:buChar char="–"/>
              <a:defRPr sz="1875">
                <a:solidFill>
                  <a:schemeClr val="dk1"/>
                </a:solidFill>
              </a:defRPr>
            </a:lvl3pPr>
            <a:lvl4pPr marL="1828800" lvl="3" indent="-347662" algn="ctr">
              <a:lnSpc>
                <a:spcPct val="90000"/>
              </a:lnSpc>
              <a:spcBef>
                <a:spcPts val="375"/>
              </a:spcBef>
              <a:spcAft>
                <a:spcPts val="0"/>
              </a:spcAft>
              <a:buClr>
                <a:schemeClr val="dk1"/>
              </a:buClr>
              <a:buSzPts val="1875"/>
              <a:buChar char="▪"/>
              <a:defRPr sz="1875">
                <a:solidFill>
                  <a:schemeClr val="dk1"/>
                </a:solidFill>
              </a:defRPr>
            </a:lvl4pPr>
            <a:lvl5pPr marL="2286000" lvl="4" indent="-347662" algn="ctr">
              <a:lnSpc>
                <a:spcPct val="90000"/>
              </a:lnSpc>
              <a:spcBef>
                <a:spcPts val="375"/>
              </a:spcBef>
              <a:spcAft>
                <a:spcPts val="0"/>
              </a:spcAft>
              <a:buClr>
                <a:schemeClr val="dk1"/>
              </a:buClr>
              <a:buSzPts val="1875"/>
              <a:buChar char="•"/>
              <a:defRPr sz="1875">
                <a:solidFill>
                  <a:schemeClr val="dk1"/>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pos="192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4_Items + Text">
  <p:cSld name="4_Items + Text">
    <p:spTree>
      <p:nvGrpSpPr>
        <p:cNvPr id="1" name="Shape 88"/>
        <p:cNvGrpSpPr/>
        <p:nvPr/>
      </p:nvGrpSpPr>
      <p:grpSpPr>
        <a:xfrm>
          <a:off x="0" y="0"/>
          <a:ext cx="0" cy="0"/>
          <a:chOff x="0" y="0"/>
          <a:chExt cx="0" cy="0"/>
        </a:xfrm>
      </p:grpSpPr>
      <p:sp>
        <p:nvSpPr>
          <p:cNvPr id="89" name="Google Shape;89;p13"/>
          <p:cNvSpPr/>
          <p:nvPr/>
        </p:nvSpPr>
        <p:spPr>
          <a:xfrm>
            <a:off x="4614270" y="1442826"/>
            <a:ext cx="2084985" cy="3272049"/>
          </a:xfrm>
          <a:prstGeom prst="flowChartProcess">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699" b="0" i="0" u="none" strike="noStrike" cap="none">
              <a:solidFill>
                <a:schemeClr val="lt1"/>
              </a:solidFill>
              <a:latin typeface="Calibri"/>
              <a:ea typeface="Calibri"/>
              <a:cs typeface="Calibri"/>
              <a:sym typeface="Calibri"/>
            </a:endParaRPr>
          </a:p>
        </p:txBody>
      </p:sp>
      <p:sp>
        <p:nvSpPr>
          <p:cNvPr id="90" name="Google Shape;90;p13"/>
          <p:cNvSpPr/>
          <p:nvPr/>
        </p:nvSpPr>
        <p:spPr>
          <a:xfrm>
            <a:off x="2457656" y="1442826"/>
            <a:ext cx="2084985" cy="3272049"/>
          </a:xfrm>
          <a:prstGeom prst="flowChartProcess">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699" b="0" i="0" u="none" strike="noStrike" cap="none">
              <a:solidFill>
                <a:schemeClr val="lt1"/>
              </a:solidFill>
              <a:latin typeface="Calibri"/>
              <a:ea typeface="Calibri"/>
              <a:cs typeface="Calibri"/>
              <a:sym typeface="Calibri"/>
            </a:endParaRPr>
          </a:p>
        </p:txBody>
      </p:sp>
      <p:sp>
        <p:nvSpPr>
          <p:cNvPr id="91" name="Google Shape;91;p13"/>
          <p:cNvSpPr/>
          <p:nvPr/>
        </p:nvSpPr>
        <p:spPr>
          <a:xfrm>
            <a:off x="292091" y="1442826"/>
            <a:ext cx="2084985" cy="3272049"/>
          </a:xfrm>
          <a:prstGeom prst="flowChartProcess">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699" b="0" i="0" u="none" strike="noStrike" cap="none">
              <a:solidFill>
                <a:schemeClr val="lt1"/>
              </a:solidFill>
              <a:latin typeface="Calibri"/>
              <a:ea typeface="Calibri"/>
              <a:cs typeface="Calibri"/>
              <a:sym typeface="Calibri"/>
            </a:endParaRPr>
          </a:p>
        </p:txBody>
      </p:sp>
      <p:sp>
        <p:nvSpPr>
          <p:cNvPr id="92" name="Google Shape;92;p13"/>
          <p:cNvSpPr/>
          <p:nvPr/>
        </p:nvSpPr>
        <p:spPr>
          <a:xfrm>
            <a:off x="6770259" y="1442826"/>
            <a:ext cx="2084985" cy="3272049"/>
          </a:xfrm>
          <a:prstGeom prst="flowChartProcess">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699" b="0" i="0" u="none" strike="noStrike" cap="none">
              <a:solidFill>
                <a:schemeClr val="lt1"/>
              </a:solidFill>
              <a:latin typeface="Calibri"/>
              <a:ea typeface="Calibri"/>
              <a:cs typeface="Calibri"/>
              <a:sym typeface="Calibri"/>
            </a:endParaRPr>
          </a:p>
        </p:txBody>
      </p:sp>
      <p:sp>
        <p:nvSpPr>
          <p:cNvPr id="93" name="Google Shape;93;p13"/>
          <p:cNvSpPr txBox="1">
            <a:spLocks noGrp="1"/>
          </p:cNvSpPr>
          <p:nvPr>
            <p:ph type="body" idx="1"/>
          </p:nvPr>
        </p:nvSpPr>
        <p:spPr>
          <a:xfrm>
            <a:off x="292092" y="1005159"/>
            <a:ext cx="2084985" cy="385763"/>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750"/>
              </a:spcBef>
              <a:spcAft>
                <a:spcPts val="0"/>
              </a:spcAft>
              <a:buClr>
                <a:schemeClr val="dk1"/>
              </a:buClr>
              <a:buSzPts val="1350"/>
              <a:buFont typeface="Calibri"/>
              <a:buNone/>
              <a:defRPr sz="1350" b="1" i="0" cap="none">
                <a:solidFill>
                  <a:schemeClr val="dk1"/>
                </a:solidFill>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4" name="Google Shape;94;p13"/>
          <p:cNvSpPr txBox="1">
            <a:spLocks noGrp="1"/>
          </p:cNvSpPr>
          <p:nvPr>
            <p:ph type="body" idx="2"/>
          </p:nvPr>
        </p:nvSpPr>
        <p:spPr>
          <a:xfrm>
            <a:off x="371476" y="1534504"/>
            <a:ext cx="1887261" cy="2995613"/>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750"/>
              </a:spcBef>
              <a:spcAft>
                <a:spcPts val="0"/>
              </a:spcAft>
              <a:buClr>
                <a:schemeClr val="dk1"/>
              </a:buClr>
              <a:buSzPts val="1350"/>
              <a:buFont typeface="Calibri"/>
              <a:buNone/>
              <a:defRPr sz="1350"/>
            </a:lvl1pPr>
            <a:lvl2pPr marL="914400" lvl="1" indent="-314325" algn="l">
              <a:lnSpc>
                <a:spcPct val="90000"/>
              </a:lnSpc>
              <a:spcBef>
                <a:spcPts val="375"/>
              </a:spcBef>
              <a:spcAft>
                <a:spcPts val="0"/>
              </a:spcAft>
              <a:buClr>
                <a:schemeClr val="dk1"/>
              </a:buClr>
              <a:buSzPts val="1350"/>
              <a:buChar char="•"/>
              <a:defRPr sz="1350"/>
            </a:lvl2pPr>
            <a:lvl3pPr marL="1371600" lvl="2" indent="-314325" algn="l">
              <a:lnSpc>
                <a:spcPct val="90000"/>
              </a:lnSpc>
              <a:spcBef>
                <a:spcPts val="375"/>
              </a:spcBef>
              <a:spcAft>
                <a:spcPts val="0"/>
              </a:spcAft>
              <a:buClr>
                <a:schemeClr val="dk1"/>
              </a:buClr>
              <a:buSzPts val="1350"/>
              <a:buChar char="–"/>
              <a:defRPr sz="1350"/>
            </a:lvl3pPr>
            <a:lvl4pPr marL="1828800" lvl="3" indent="-314325" algn="l">
              <a:lnSpc>
                <a:spcPct val="90000"/>
              </a:lnSpc>
              <a:spcBef>
                <a:spcPts val="375"/>
              </a:spcBef>
              <a:spcAft>
                <a:spcPts val="0"/>
              </a:spcAft>
              <a:buClr>
                <a:schemeClr val="dk1"/>
              </a:buClr>
              <a:buSzPts val="1350"/>
              <a:buChar char="▪"/>
              <a:defRPr sz="1350"/>
            </a:lvl4pPr>
            <a:lvl5pPr marL="2286000" lvl="4" indent="-300037" algn="l">
              <a:lnSpc>
                <a:spcPct val="90000"/>
              </a:lnSpc>
              <a:spcBef>
                <a:spcPts val="375"/>
              </a:spcBef>
              <a:spcAft>
                <a:spcPts val="0"/>
              </a:spcAft>
              <a:buClr>
                <a:schemeClr val="dk1"/>
              </a:buClr>
              <a:buSzPts val="1125"/>
              <a:buChar char="•"/>
              <a:defRPr sz="1125"/>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5" name="Google Shape;95;p13"/>
          <p:cNvSpPr txBox="1">
            <a:spLocks noGrp="1"/>
          </p:cNvSpPr>
          <p:nvPr>
            <p:ph type="body" idx="3"/>
          </p:nvPr>
        </p:nvSpPr>
        <p:spPr>
          <a:xfrm>
            <a:off x="2548419" y="1534504"/>
            <a:ext cx="1887261" cy="2995613"/>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750"/>
              </a:spcBef>
              <a:spcAft>
                <a:spcPts val="0"/>
              </a:spcAft>
              <a:buClr>
                <a:schemeClr val="dk1"/>
              </a:buClr>
              <a:buSzPts val="1350"/>
              <a:buFont typeface="Calibri"/>
              <a:buNone/>
              <a:defRPr sz="1350"/>
            </a:lvl1pPr>
            <a:lvl2pPr marL="914400" lvl="1" indent="-314325" algn="l">
              <a:lnSpc>
                <a:spcPct val="90000"/>
              </a:lnSpc>
              <a:spcBef>
                <a:spcPts val="375"/>
              </a:spcBef>
              <a:spcAft>
                <a:spcPts val="0"/>
              </a:spcAft>
              <a:buClr>
                <a:schemeClr val="dk1"/>
              </a:buClr>
              <a:buSzPts val="1350"/>
              <a:buChar char="•"/>
              <a:defRPr sz="1350"/>
            </a:lvl2pPr>
            <a:lvl3pPr marL="1371600" lvl="2" indent="-314325" algn="l">
              <a:lnSpc>
                <a:spcPct val="90000"/>
              </a:lnSpc>
              <a:spcBef>
                <a:spcPts val="375"/>
              </a:spcBef>
              <a:spcAft>
                <a:spcPts val="0"/>
              </a:spcAft>
              <a:buClr>
                <a:schemeClr val="dk1"/>
              </a:buClr>
              <a:buSzPts val="1350"/>
              <a:buChar char="–"/>
              <a:defRPr sz="1350"/>
            </a:lvl3pPr>
            <a:lvl4pPr marL="1828800" lvl="3" indent="-314325" algn="l">
              <a:lnSpc>
                <a:spcPct val="90000"/>
              </a:lnSpc>
              <a:spcBef>
                <a:spcPts val="375"/>
              </a:spcBef>
              <a:spcAft>
                <a:spcPts val="0"/>
              </a:spcAft>
              <a:buClr>
                <a:schemeClr val="dk1"/>
              </a:buClr>
              <a:buSzPts val="1350"/>
              <a:buChar char="▪"/>
              <a:defRPr sz="1350"/>
            </a:lvl4pPr>
            <a:lvl5pPr marL="2286000" lvl="4" indent="-300037" algn="l">
              <a:lnSpc>
                <a:spcPct val="90000"/>
              </a:lnSpc>
              <a:spcBef>
                <a:spcPts val="375"/>
              </a:spcBef>
              <a:spcAft>
                <a:spcPts val="0"/>
              </a:spcAft>
              <a:buClr>
                <a:schemeClr val="dk1"/>
              </a:buClr>
              <a:buSzPts val="1125"/>
              <a:buChar char="•"/>
              <a:defRPr sz="1125"/>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6" name="Google Shape;96;p13"/>
          <p:cNvSpPr txBox="1">
            <a:spLocks noGrp="1"/>
          </p:cNvSpPr>
          <p:nvPr>
            <p:ph type="body" idx="4"/>
          </p:nvPr>
        </p:nvSpPr>
        <p:spPr>
          <a:xfrm>
            <a:off x="4706488" y="1534504"/>
            <a:ext cx="1887261" cy="2995613"/>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750"/>
              </a:spcBef>
              <a:spcAft>
                <a:spcPts val="0"/>
              </a:spcAft>
              <a:buClr>
                <a:schemeClr val="dk1"/>
              </a:buClr>
              <a:buSzPts val="1350"/>
              <a:buFont typeface="Calibri"/>
              <a:buNone/>
              <a:defRPr sz="1350"/>
            </a:lvl1pPr>
            <a:lvl2pPr marL="914400" lvl="1" indent="-314325" algn="l">
              <a:lnSpc>
                <a:spcPct val="90000"/>
              </a:lnSpc>
              <a:spcBef>
                <a:spcPts val="375"/>
              </a:spcBef>
              <a:spcAft>
                <a:spcPts val="0"/>
              </a:spcAft>
              <a:buClr>
                <a:schemeClr val="dk1"/>
              </a:buClr>
              <a:buSzPts val="1350"/>
              <a:buChar char="•"/>
              <a:defRPr sz="1350"/>
            </a:lvl2pPr>
            <a:lvl3pPr marL="1371600" lvl="2" indent="-314325" algn="l">
              <a:lnSpc>
                <a:spcPct val="90000"/>
              </a:lnSpc>
              <a:spcBef>
                <a:spcPts val="375"/>
              </a:spcBef>
              <a:spcAft>
                <a:spcPts val="0"/>
              </a:spcAft>
              <a:buClr>
                <a:schemeClr val="dk1"/>
              </a:buClr>
              <a:buSzPts val="1350"/>
              <a:buChar char="–"/>
              <a:defRPr sz="1350"/>
            </a:lvl3pPr>
            <a:lvl4pPr marL="1828800" lvl="3" indent="-314325" algn="l">
              <a:lnSpc>
                <a:spcPct val="90000"/>
              </a:lnSpc>
              <a:spcBef>
                <a:spcPts val="375"/>
              </a:spcBef>
              <a:spcAft>
                <a:spcPts val="0"/>
              </a:spcAft>
              <a:buClr>
                <a:schemeClr val="dk1"/>
              </a:buClr>
              <a:buSzPts val="1350"/>
              <a:buChar char="▪"/>
              <a:defRPr sz="1350"/>
            </a:lvl4pPr>
            <a:lvl5pPr marL="2286000" lvl="4" indent="-300037" algn="l">
              <a:lnSpc>
                <a:spcPct val="90000"/>
              </a:lnSpc>
              <a:spcBef>
                <a:spcPts val="375"/>
              </a:spcBef>
              <a:spcAft>
                <a:spcPts val="0"/>
              </a:spcAft>
              <a:buClr>
                <a:schemeClr val="dk1"/>
              </a:buClr>
              <a:buSzPts val="1125"/>
              <a:buChar char="•"/>
              <a:defRPr sz="1125"/>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7" name="Google Shape;97;p13"/>
          <p:cNvSpPr txBox="1">
            <a:spLocks noGrp="1"/>
          </p:cNvSpPr>
          <p:nvPr>
            <p:ph type="body" idx="5"/>
          </p:nvPr>
        </p:nvSpPr>
        <p:spPr>
          <a:xfrm>
            <a:off x="6864556" y="1534504"/>
            <a:ext cx="1887261" cy="2995613"/>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750"/>
              </a:spcBef>
              <a:spcAft>
                <a:spcPts val="0"/>
              </a:spcAft>
              <a:buClr>
                <a:schemeClr val="dk1"/>
              </a:buClr>
              <a:buSzPts val="1350"/>
              <a:buFont typeface="Calibri"/>
              <a:buNone/>
              <a:defRPr sz="1350"/>
            </a:lvl1pPr>
            <a:lvl2pPr marL="914400" lvl="1" indent="-314325" algn="l">
              <a:lnSpc>
                <a:spcPct val="90000"/>
              </a:lnSpc>
              <a:spcBef>
                <a:spcPts val="375"/>
              </a:spcBef>
              <a:spcAft>
                <a:spcPts val="0"/>
              </a:spcAft>
              <a:buClr>
                <a:schemeClr val="dk1"/>
              </a:buClr>
              <a:buSzPts val="1350"/>
              <a:buChar char="•"/>
              <a:defRPr sz="1350"/>
            </a:lvl2pPr>
            <a:lvl3pPr marL="1371600" lvl="2" indent="-314325" algn="l">
              <a:lnSpc>
                <a:spcPct val="90000"/>
              </a:lnSpc>
              <a:spcBef>
                <a:spcPts val="375"/>
              </a:spcBef>
              <a:spcAft>
                <a:spcPts val="0"/>
              </a:spcAft>
              <a:buClr>
                <a:schemeClr val="dk1"/>
              </a:buClr>
              <a:buSzPts val="1350"/>
              <a:buChar char="–"/>
              <a:defRPr sz="1350"/>
            </a:lvl3pPr>
            <a:lvl4pPr marL="1828800" lvl="3" indent="-314325" algn="l">
              <a:lnSpc>
                <a:spcPct val="90000"/>
              </a:lnSpc>
              <a:spcBef>
                <a:spcPts val="375"/>
              </a:spcBef>
              <a:spcAft>
                <a:spcPts val="0"/>
              </a:spcAft>
              <a:buClr>
                <a:schemeClr val="dk1"/>
              </a:buClr>
              <a:buSzPts val="1350"/>
              <a:buChar char="▪"/>
              <a:defRPr sz="1350"/>
            </a:lvl4pPr>
            <a:lvl5pPr marL="2286000" lvl="4" indent="-300037" algn="l">
              <a:lnSpc>
                <a:spcPct val="90000"/>
              </a:lnSpc>
              <a:spcBef>
                <a:spcPts val="375"/>
              </a:spcBef>
              <a:spcAft>
                <a:spcPts val="0"/>
              </a:spcAft>
              <a:buClr>
                <a:schemeClr val="dk1"/>
              </a:buClr>
              <a:buSzPts val="1125"/>
              <a:buChar char="•"/>
              <a:defRPr sz="1125"/>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8" name="Google Shape;98;p13"/>
          <p:cNvSpPr txBox="1">
            <a:spLocks noGrp="1"/>
          </p:cNvSpPr>
          <p:nvPr>
            <p:ph type="title"/>
          </p:nvPr>
        </p:nvSpPr>
        <p:spPr>
          <a:xfrm>
            <a:off x="485140" y="375512"/>
            <a:ext cx="8247183" cy="642938"/>
          </a:xfrm>
          <a:prstGeom prst="rect">
            <a:avLst/>
          </a:prstGeom>
          <a:noFill/>
          <a:ln>
            <a:noFill/>
          </a:ln>
        </p:spPr>
        <p:txBody>
          <a:bodyPr spcFirstLastPara="1" wrap="square" lIns="91425" tIns="45700" rIns="91425" bIns="45700" anchor="t"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9" name="Google Shape;99;p13"/>
          <p:cNvSpPr txBox="1">
            <a:spLocks noGrp="1"/>
          </p:cNvSpPr>
          <p:nvPr>
            <p:ph type="body" idx="6"/>
          </p:nvPr>
        </p:nvSpPr>
        <p:spPr>
          <a:xfrm>
            <a:off x="2457656" y="1005159"/>
            <a:ext cx="2084985" cy="385763"/>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750"/>
              </a:spcBef>
              <a:spcAft>
                <a:spcPts val="0"/>
              </a:spcAft>
              <a:buClr>
                <a:schemeClr val="dk1"/>
              </a:buClr>
              <a:buSzPts val="1350"/>
              <a:buFont typeface="Calibri"/>
              <a:buNone/>
              <a:defRPr sz="1350" b="1" i="0" cap="none">
                <a:solidFill>
                  <a:schemeClr val="dk1"/>
                </a:solidFill>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00" name="Google Shape;100;p13"/>
          <p:cNvSpPr txBox="1">
            <a:spLocks noGrp="1"/>
          </p:cNvSpPr>
          <p:nvPr>
            <p:ph type="body" idx="7"/>
          </p:nvPr>
        </p:nvSpPr>
        <p:spPr>
          <a:xfrm>
            <a:off x="4614270" y="1005159"/>
            <a:ext cx="2084985" cy="385763"/>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750"/>
              </a:spcBef>
              <a:spcAft>
                <a:spcPts val="0"/>
              </a:spcAft>
              <a:buClr>
                <a:schemeClr val="dk1"/>
              </a:buClr>
              <a:buSzPts val="1350"/>
              <a:buFont typeface="Calibri"/>
              <a:buNone/>
              <a:defRPr sz="1350" b="1" i="0" cap="none">
                <a:solidFill>
                  <a:schemeClr val="dk1"/>
                </a:solidFill>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01" name="Google Shape;101;p13"/>
          <p:cNvSpPr txBox="1">
            <a:spLocks noGrp="1"/>
          </p:cNvSpPr>
          <p:nvPr>
            <p:ph type="body" idx="8"/>
          </p:nvPr>
        </p:nvSpPr>
        <p:spPr>
          <a:xfrm>
            <a:off x="6770259" y="1005159"/>
            <a:ext cx="2084985" cy="385763"/>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750"/>
              </a:spcBef>
              <a:spcAft>
                <a:spcPts val="0"/>
              </a:spcAft>
              <a:buClr>
                <a:schemeClr val="dk1"/>
              </a:buClr>
              <a:buSzPts val="1350"/>
              <a:buFont typeface="Calibri"/>
              <a:buNone/>
              <a:defRPr sz="1350" b="1" i="0" cap="none">
                <a:solidFill>
                  <a:schemeClr val="dk1"/>
                </a:solidFill>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pos="192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491805" y="1171575"/>
            <a:ext cx="8253232" cy="35433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75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914400" marR="0" lvl="1"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chemeClr val="dk1"/>
                </a:solidFill>
                <a:latin typeface="Calibri"/>
                <a:ea typeface="Calibri"/>
                <a:cs typeface="Calibri"/>
                <a:sym typeface="Calibri"/>
              </a:defRPr>
            </a:lvl4pPr>
            <a:lvl5pPr marL="2286000" marR="0" lvl="4"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 name="Google Shape;7;p1"/>
          <p:cNvSpPr txBox="1">
            <a:spLocks noGrp="1"/>
          </p:cNvSpPr>
          <p:nvPr>
            <p:ph type="title"/>
          </p:nvPr>
        </p:nvSpPr>
        <p:spPr>
          <a:xfrm>
            <a:off x="485140" y="375512"/>
            <a:ext cx="8247183" cy="642938"/>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1"/>
              </a:buClr>
              <a:buSzPts val="2400"/>
              <a:buFont typeface="Calibri"/>
              <a:buNone/>
              <a:defRPr sz="24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1"/>
          <p:cNvSpPr txBox="1"/>
          <p:nvPr/>
        </p:nvSpPr>
        <p:spPr>
          <a:xfrm>
            <a:off x="282663" y="4829138"/>
            <a:ext cx="255493" cy="190487"/>
          </a:xfrm>
          <a:prstGeom prst="rect">
            <a:avLst/>
          </a:prstGeom>
          <a:noFill/>
          <a:ln>
            <a:noFill/>
          </a:ln>
        </p:spPr>
        <p:txBody>
          <a:bodyPr spcFirstLastPara="1" wrap="square" lIns="68550" tIns="34275" rIns="68550" bIns="34275" anchor="t" anchorCtr="0">
            <a:noAutofit/>
          </a:bodyPr>
          <a:lstStyle/>
          <a:p>
            <a:pPr marL="0" marR="0" lvl="0" indent="0" algn="ctr" rtl="0">
              <a:lnSpc>
                <a:spcPct val="100000"/>
              </a:lnSpc>
              <a:spcBef>
                <a:spcPts val="0"/>
              </a:spcBef>
              <a:spcAft>
                <a:spcPts val="0"/>
              </a:spcAft>
              <a:buNone/>
            </a:pPr>
            <a:fld id="{00000000-1234-1234-1234-123412341234}" type="slidenum">
              <a:rPr lang="en" sz="788" b="0" i="0" u="none" strike="noStrike" cap="none">
                <a:solidFill>
                  <a:schemeClr val="accent2"/>
                </a:solidFill>
                <a:latin typeface="Calibri"/>
                <a:ea typeface="Calibri"/>
                <a:cs typeface="Calibri"/>
                <a:sym typeface="Calibri"/>
              </a:rPr>
              <a:t>‹N°›</a:t>
            </a:fld>
            <a:endParaRPr sz="788" b="0" i="0" u="none" strike="noStrike" cap="none">
              <a:solidFill>
                <a:schemeClr val="accent2"/>
              </a:solidFill>
              <a:latin typeface="Calibri"/>
              <a:ea typeface="Calibri"/>
              <a:cs typeface="Calibri"/>
              <a:sym typeface="Calibri"/>
            </a:endParaRPr>
          </a:p>
        </p:txBody>
      </p:sp>
      <p:pic>
        <p:nvPicPr>
          <p:cNvPr id="9" name="Google Shape;9;p1"/>
          <p:cNvPicPr preferRelativeResize="0"/>
          <p:nvPr/>
        </p:nvPicPr>
        <p:blipFill rotWithShape="1">
          <a:blip r:embed="rId41">
            <a:alphaModFix/>
          </a:blip>
          <a:srcRect/>
          <a:stretch/>
        </p:blipFill>
        <p:spPr>
          <a:xfrm>
            <a:off x="8125751" y="4778812"/>
            <a:ext cx="769344" cy="262533"/>
          </a:xfrm>
          <a:prstGeom prst="rect">
            <a:avLst/>
          </a:prstGeom>
          <a:noFill/>
          <a:ln>
            <a:noFill/>
          </a:ln>
        </p:spPr>
      </p:pic>
      <p:sp>
        <p:nvSpPr>
          <p:cNvPr id="10" name="Google Shape;10;p1"/>
          <p:cNvSpPr txBox="1"/>
          <p:nvPr/>
        </p:nvSpPr>
        <p:spPr>
          <a:xfrm>
            <a:off x="5049809" y="4834485"/>
            <a:ext cx="3085713" cy="2738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r>
              <a:rPr lang="en" sz="750" b="0" i="0" u="none" strike="noStrike" cap="none">
                <a:solidFill>
                  <a:schemeClr val="accent2"/>
                </a:solidFill>
                <a:latin typeface="Calibri"/>
                <a:ea typeface="Calibri"/>
                <a:cs typeface="Calibri"/>
                <a:sym typeface="Calibri"/>
              </a:rPr>
              <a:t>© 2018 MapR Technologies, Inc.  //   MapR Confidential</a:t>
            </a:r>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729" r:id="rId22"/>
    <p:sldLayoutId id="2147483731" r:id="rId23"/>
    <p:sldLayoutId id="2147483732" r:id="rId24"/>
    <p:sldLayoutId id="2147483735" r:id="rId25"/>
    <p:sldLayoutId id="2147483736" r:id="rId26"/>
    <p:sldLayoutId id="2147483737" r:id="rId27"/>
    <p:sldLayoutId id="2147483740" r:id="rId28"/>
    <p:sldLayoutId id="2147483741" r:id="rId29"/>
    <p:sldLayoutId id="2147483743" r:id="rId30"/>
    <p:sldLayoutId id="2147483765" r:id="rId31"/>
    <p:sldLayoutId id="2147483766" r:id="rId32"/>
    <p:sldLayoutId id="2147483768" r:id="rId33"/>
    <p:sldLayoutId id="2147483784" r:id="rId34"/>
    <p:sldLayoutId id="2147483785" r:id="rId35"/>
    <p:sldLayoutId id="2147483786" r:id="rId36"/>
    <p:sldLayoutId id="2147483796" r:id="rId37"/>
    <p:sldLayoutId id="2147483797" r:id="rId38"/>
    <p:sldLayoutId id="2147483798" r:id="rId3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744">
          <p15:clr>
            <a:srgbClr val="F26B43"/>
          </p15:clr>
        </p15:guide>
        <p15:guide id="2" pos="467">
          <p15:clr>
            <a:srgbClr val="F26B43"/>
          </p15:clr>
        </p15:guide>
        <p15:guide id="3" orient="horz" pos="552">
          <p15:clr>
            <a:srgbClr val="F26B43"/>
          </p15:clr>
        </p15:guide>
        <p15:guide id="4" orient="horz" pos="204">
          <p15:clr>
            <a:srgbClr val="F26B43"/>
          </p15:clr>
        </p15:guide>
        <p15:guide id="5" pos="3839">
          <p15:clr>
            <a:srgbClr val="F26B43"/>
          </p15:clr>
        </p15:guide>
        <p15:guide id="6" pos="7343">
          <p15:clr>
            <a:srgbClr val="F26B43"/>
          </p15:clr>
        </p15:guide>
        <p15:guide id="7" orient="horz" pos="984">
          <p15:clr>
            <a:srgbClr val="F26B43"/>
          </p15:clr>
        </p15:guide>
        <p15:guide id="8" orient="horz" pos="39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8.tiff"/><Relationship Id="rId3" Type="http://schemas.openxmlformats.org/officeDocument/2006/relationships/image" Target="../media/image53.png"/><Relationship Id="rId7" Type="http://schemas.openxmlformats.org/officeDocument/2006/relationships/image" Target="../media/image57.tiff"/><Relationship Id="rId2" Type="http://schemas.openxmlformats.org/officeDocument/2006/relationships/image" Target="../media/image52.png"/><Relationship Id="rId1" Type="http://schemas.openxmlformats.org/officeDocument/2006/relationships/slideLayout" Target="../slideLayouts/slideLayout22.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0.tiff"/><Relationship Id="rId4" Type="http://schemas.openxmlformats.org/officeDocument/2006/relationships/image" Target="../media/image54.png"/><Relationship Id="rId9" Type="http://schemas.openxmlformats.org/officeDocument/2006/relationships/image" Target="../media/image59.tif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 Id="rId5" Type="http://schemas.openxmlformats.org/officeDocument/2006/relationships/image" Target="../media/image66.png"/><Relationship Id="rId4" Type="http://schemas.openxmlformats.org/officeDocument/2006/relationships/image" Target="../media/image65.png"/></Relationships>
</file>

<file path=ppt/slides/_rels/slide1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xml"/><Relationship Id="rId1" Type="http://schemas.openxmlformats.org/officeDocument/2006/relationships/slideLayout" Target="../slideLayouts/slideLayout33.xml"/><Relationship Id="rId5" Type="http://schemas.openxmlformats.org/officeDocument/2006/relationships/hyperlink" Target="http://bit.ly/2j2j8wx" TargetMode="External"/><Relationship Id="rId4" Type="http://schemas.openxmlformats.org/officeDocument/2006/relationships/image" Target="../media/image68.png"/></Relationships>
</file>

<file path=ppt/slides/_rels/slide19.xml.rels><?xml version="1.0" encoding="UTF-8" standalone="yes"?>
<Relationships xmlns="http://schemas.openxmlformats.org/package/2006/relationships"><Relationship Id="rId3" Type="http://schemas.openxmlformats.org/officeDocument/2006/relationships/hyperlink" Target="http://bit.ly/2Af4A8A" TargetMode="External"/><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xml"/><Relationship Id="rId1" Type="http://schemas.openxmlformats.org/officeDocument/2006/relationships/slideLayout" Target="../slideLayouts/slideLayout35.xml"/><Relationship Id="rId5" Type="http://schemas.openxmlformats.org/officeDocument/2006/relationships/hyperlink" Target="https://mapr.com/blog/access-control-with-volumes/" TargetMode="External"/><Relationship Id="rId4" Type="http://schemas.openxmlformats.org/officeDocument/2006/relationships/image" Target="../media/image71.png"/></Relationships>
</file>

<file path=ppt/slides/_rels/slide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15.xml"/><Relationship Id="rId1" Type="http://schemas.openxmlformats.org/officeDocument/2006/relationships/slideLayout" Target="../slideLayouts/slideLayout38.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image" Target="../media/image78.tif"/></Relationships>
</file>

<file path=ppt/slides/_rels/slide2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9.xml"/><Relationship Id="rId1" Type="http://schemas.openxmlformats.org/officeDocument/2006/relationships/slideLayout" Target="../slideLayouts/slideLayout25.xml"/><Relationship Id="rId5" Type="http://schemas.openxmlformats.org/officeDocument/2006/relationships/image" Target="../media/image82.png"/><Relationship Id="rId4" Type="http://schemas.openxmlformats.org/officeDocument/2006/relationships/image" Target="../media/image8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5.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21.xml"/><Relationship Id="rId1" Type="http://schemas.openxmlformats.org/officeDocument/2006/relationships/slideLayout" Target="../slideLayouts/slideLayout25.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3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2.xml"/><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3.xml"/><Relationship Id="rId1" Type="http://schemas.openxmlformats.org/officeDocument/2006/relationships/slideLayout" Target="../slideLayouts/slideLayout25.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5.xml"/><Relationship Id="rId1" Type="http://schemas.openxmlformats.org/officeDocument/2006/relationships/slideLayout" Target="../slideLayouts/slideLayout29.xml"/><Relationship Id="rId5" Type="http://schemas.openxmlformats.org/officeDocument/2006/relationships/image" Target="../media/image103.jpeg"/><Relationship Id="rId4" Type="http://schemas.openxmlformats.org/officeDocument/2006/relationships/image" Target="../media/image102.tif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emf"/><Relationship Id="rId18" Type="http://schemas.openxmlformats.org/officeDocument/2006/relationships/image" Target="../media/image31.png"/><Relationship Id="rId26" Type="http://schemas.openxmlformats.org/officeDocument/2006/relationships/image" Target="../media/image39.png"/><Relationship Id="rId3" Type="http://schemas.openxmlformats.org/officeDocument/2006/relationships/image" Target="../media/image16.png"/><Relationship Id="rId21" Type="http://schemas.openxmlformats.org/officeDocument/2006/relationships/image" Target="../media/image34.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5" Type="http://schemas.openxmlformats.org/officeDocument/2006/relationships/image" Target="../media/image38.jpeg"/><Relationship Id="rId2" Type="http://schemas.openxmlformats.org/officeDocument/2006/relationships/notesSlide" Target="../notesSlides/notesSlide3.xml"/><Relationship Id="rId16" Type="http://schemas.openxmlformats.org/officeDocument/2006/relationships/image" Target="../media/image29.png"/><Relationship Id="rId20" Type="http://schemas.openxmlformats.org/officeDocument/2006/relationships/image" Target="../media/image33.jpeg"/><Relationship Id="rId1" Type="http://schemas.openxmlformats.org/officeDocument/2006/relationships/slideLayout" Target="../slideLayouts/slideLayout22.xml"/><Relationship Id="rId6" Type="http://schemas.openxmlformats.org/officeDocument/2006/relationships/image" Target="../media/image19.png"/><Relationship Id="rId11" Type="http://schemas.openxmlformats.org/officeDocument/2006/relationships/image" Target="../media/image24.jpeg"/><Relationship Id="rId24" Type="http://schemas.openxmlformats.org/officeDocument/2006/relationships/image" Target="../media/image37.jpeg"/><Relationship Id="rId5" Type="http://schemas.openxmlformats.org/officeDocument/2006/relationships/image" Target="../media/image18.png"/><Relationship Id="rId15" Type="http://schemas.openxmlformats.org/officeDocument/2006/relationships/image" Target="../media/image28.tiff"/><Relationship Id="rId23" Type="http://schemas.openxmlformats.org/officeDocument/2006/relationships/image" Target="../media/image36.jpeg"/><Relationship Id="rId10" Type="http://schemas.openxmlformats.org/officeDocument/2006/relationships/image" Target="../media/image23.png"/><Relationship Id="rId19" Type="http://schemas.openxmlformats.org/officeDocument/2006/relationships/image" Target="../media/image32.png"/><Relationship Id="rId4" Type="http://schemas.openxmlformats.org/officeDocument/2006/relationships/image" Target="../media/image17.jpeg"/><Relationship Id="rId9" Type="http://schemas.openxmlformats.org/officeDocument/2006/relationships/image" Target="../media/image22.png"/><Relationship Id="rId14" Type="http://schemas.openxmlformats.org/officeDocument/2006/relationships/image" Target="../media/image27.png"/><Relationship Id="rId22" Type="http://schemas.openxmlformats.org/officeDocument/2006/relationships/image" Target="../media/image35.gif"/></Relationships>
</file>

<file path=ppt/slides/_rels/slide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jpeg"/><Relationship Id="rId7"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32.xml"/><Relationship Id="rId6" Type="http://schemas.openxmlformats.org/officeDocument/2006/relationships/image" Target="../media/image43.jpeg"/><Relationship Id="rId11" Type="http://schemas.openxmlformats.org/officeDocument/2006/relationships/image" Target="../media/image48.png"/><Relationship Id="rId5" Type="http://schemas.openxmlformats.org/officeDocument/2006/relationships/image" Target="../media/image42.jpe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tif"/></Relationships>
</file>

<file path=ppt/slides/_rels/slide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82"/>
          <p:cNvSpPr txBox="1">
            <a:spLocks noGrp="1"/>
          </p:cNvSpPr>
          <p:nvPr>
            <p:ph type="body" idx="1"/>
          </p:nvPr>
        </p:nvSpPr>
        <p:spPr>
          <a:xfrm>
            <a:off x="637274" y="683365"/>
            <a:ext cx="6931838" cy="613892"/>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800"/>
              </a:spcBef>
              <a:spcAft>
                <a:spcPts val="0"/>
              </a:spcAft>
              <a:buClr>
                <a:schemeClr val="lt1"/>
              </a:buClr>
              <a:buSzPts val="2700"/>
              <a:buFont typeface="Calibri"/>
              <a:buNone/>
            </a:pPr>
            <a:r>
              <a:rPr lang="en" sz="3600" dirty="0"/>
              <a:t>MapR Data Platform</a:t>
            </a:r>
            <a:endParaRPr sz="2400" dirty="0">
              <a:solidFill>
                <a:srgbClr val="FFFFFF"/>
              </a:solidFill>
            </a:endParaRPr>
          </a:p>
          <a:p>
            <a:pPr marL="0" marR="0" lvl="0" indent="0" algn="l" rtl="0">
              <a:lnSpc>
                <a:spcPct val="90000"/>
              </a:lnSpc>
              <a:spcBef>
                <a:spcPts val="800"/>
              </a:spcBef>
              <a:spcAft>
                <a:spcPts val="0"/>
              </a:spcAft>
              <a:buClr>
                <a:schemeClr val="lt1"/>
              </a:buClr>
              <a:buSzPts val="2700"/>
              <a:buFont typeface="Calibri"/>
              <a:buNone/>
            </a:pPr>
            <a:endParaRPr sz="1100" dirty="0"/>
          </a:p>
        </p:txBody>
      </p:sp>
      <p:sp>
        <p:nvSpPr>
          <p:cNvPr id="531" name="Google Shape;531;p82"/>
          <p:cNvSpPr txBox="1">
            <a:spLocks noGrp="1"/>
          </p:cNvSpPr>
          <p:nvPr>
            <p:ph type="body" idx="2"/>
          </p:nvPr>
        </p:nvSpPr>
        <p:spPr>
          <a:xfrm>
            <a:off x="637274" y="1287951"/>
            <a:ext cx="6931838" cy="920698"/>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1"/>
              </a:buClr>
              <a:buSzPts val="2400"/>
              <a:buFont typeface="Calibri"/>
              <a:buNone/>
            </a:pPr>
            <a:r>
              <a:rPr lang="en" sz="2400" b="1"/>
              <a:t>The Most Advanced AI and Analytics Dataware</a:t>
            </a:r>
            <a:endParaRPr sz="2400" b="1"/>
          </a:p>
          <a:p>
            <a:pPr marL="0" lvl="0" indent="0" algn="l" rtl="0">
              <a:lnSpc>
                <a:spcPct val="90000"/>
              </a:lnSpc>
              <a:spcBef>
                <a:spcPts val="800"/>
              </a:spcBef>
              <a:spcAft>
                <a:spcPts val="0"/>
              </a:spcAft>
              <a:buClr>
                <a:schemeClr val="lt1"/>
              </a:buClr>
              <a:buSzPts val="2250"/>
              <a:buFont typeface="Calibri"/>
              <a:buNone/>
            </a:pPr>
            <a:endParaRPr/>
          </a:p>
        </p:txBody>
      </p:sp>
      <p:sp>
        <p:nvSpPr>
          <p:cNvPr id="5" name="Espace réservé du texte 1">
            <a:extLst>
              <a:ext uri="{FF2B5EF4-FFF2-40B4-BE49-F238E27FC236}">
                <a16:creationId xmlns:a16="http://schemas.microsoft.com/office/drawing/2014/main" id="{86AF975F-BEEB-4FAA-A945-A2E1E51985CD}"/>
              </a:ext>
            </a:extLst>
          </p:cNvPr>
          <p:cNvSpPr txBox="1">
            <a:spLocks/>
          </p:cNvSpPr>
          <p:nvPr/>
        </p:nvSpPr>
        <p:spPr>
          <a:xfrm>
            <a:off x="2748879" y="4084934"/>
            <a:ext cx="5829514" cy="920699"/>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228600" algn="l" rtl="0">
              <a:lnSpc>
                <a:spcPct val="90000"/>
              </a:lnSpc>
              <a:spcBef>
                <a:spcPts val="750"/>
              </a:spcBef>
              <a:spcAft>
                <a:spcPts val="0"/>
              </a:spcAft>
              <a:buClr>
                <a:schemeClr val="lt1"/>
              </a:buClr>
              <a:buSzPts val="3000"/>
              <a:buFont typeface="Calibri"/>
              <a:buNone/>
              <a:defRPr sz="3000" b="1" i="0" u="none" strike="noStrike" cap="none">
                <a:solidFill>
                  <a:schemeClr val="lt1"/>
                </a:solidFill>
                <a:latin typeface="Calibri"/>
                <a:ea typeface="Calibri"/>
                <a:cs typeface="Calibri"/>
                <a:sym typeface="Calibri"/>
              </a:defRPr>
            </a:lvl1pPr>
            <a:lvl2pPr marL="914400" marR="0" lvl="1" indent="-228600" algn="l" rtl="0">
              <a:lnSpc>
                <a:spcPct val="90000"/>
              </a:lnSpc>
              <a:spcBef>
                <a:spcPts val="375"/>
              </a:spcBef>
              <a:spcAft>
                <a:spcPts val="0"/>
              </a:spcAft>
              <a:buClr>
                <a:schemeClr val="lt1"/>
              </a:buClr>
              <a:buSzPts val="1500"/>
              <a:buFont typeface="Arial"/>
              <a:buNone/>
              <a:defRPr sz="1500" b="0" i="0" u="none" strike="noStrike" cap="none">
                <a:solidFill>
                  <a:schemeClr val="lt1"/>
                </a:solidFill>
                <a:latin typeface="Calibri"/>
                <a:ea typeface="Calibri"/>
                <a:cs typeface="Calibri"/>
                <a:sym typeface="Calibri"/>
              </a:defRPr>
            </a:lvl2pPr>
            <a:lvl3pPr marL="1371600" marR="0" lvl="2" indent="-228600" algn="l" rtl="0">
              <a:lnSpc>
                <a:spcPct val="90000"/>
              </a:lnSpc>
              <a:spcBef>
                <a:spcPts val="375"/>
              </a:spcBef>
              <a:spcAft>
                <a:spcPts val="0"/>
              </a:spcAft>
              <a:buClr>
                <a:schemeClr val="lt1"/>
              </a:buClr>
              <a:buSzPts val="2250"/>
              <a:buFont typeface="Arial"/>
              <a:buNone/>
              <a:defRPr sz="2250" b="0" i="0" u="none" strike="noStrike" cap="none">
                <a:solidFill>
                  <a:schemeClr val="lt1"/>
                </a:solidFill>
                <a:latin typeface="Calibri"/>
                <a:ea typeface="Calibri"/>
                <a:cs typeface="Calibri"/>
                <a:sym typeface="Calibri"/>
              </a:defRPr>
            </a:lvl3pPr>
            <a:lvl4pPr marL="1828800" marR="0" lvl="3" indent="-228600" algn="l" rtl="0">
              <a:lnSpc>
                <a:spcPct val="90000"/>
              </a:lnSpc>
              <a:spcBef>
                <a:spcPts val="375"/>
              </a:spcBef>
              <a:spcAft>
                <a:spcPts val="0"/>
              </a:spcAft>
              <a:buClr>
                <a:schemeClr val="lt1"/>
              </a:buClr>
              <a:buSzPts val="1500"/>
              <a:buFont typeface="Noto Sans Symbols"/>
              <a:buNone/>
              <a:defRPr sz="1500" b="0" i="0" u="none" strike="noStrike" cap="none">
                <a:solidFill>
                  <a:schemeClr val="lt1"/>
                </a:solidFill>
                <a:latin typeface="Calibri"/>
                <a:ea typeface="Calibri"/>
                <a:cs typeface="Calibri"/>
                <a:sym typeface="Calibri"/>
              </a:defRPr>
            </a:lvl4pPr>
            <a:lvl5pPr marL="2286000" marR="0" lvl="4" indent="-228600" algn="l" rtl="0">
              <a:lnSpc>
                <a:spcPct val="90000"/>
              </a:lnSpc>
              <a:spcBef>
                <a:spcPts val="375"/>
              </a:spcBef>
              <a:spcAft>
                <a:spcPts val="0"/>
              </a:spcAft>
              <a:buClr>
                <a:schemeClr val="lt1"/>
              </a:buClr>
              <a:buSzPts val="1500"/>
              <a:buFont typeface="Arial"/>
              <a:buNone/>
              <a:defRPr sz="15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r>
              <a:rPr lang="en-US"/>
              <a:t>Technical Workshop</a:t>
            </a:r>
          </a:p>
          <a:p>
            <a:r>
              <a:rPr lang="en-US"/>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B1FE58-6B6F-41B0-ABBE-01813060DC9C}"/>
              </a:ext>
            </a:extLst>
          </p:cNvPr>
          <p:cNvSpPr>
            <a:spLocks noGrp="1"/>
          </p:cNvSpPr>
          <p:nvPr>
            <p:ph type="title"/>
          </p:nvPr>
        </p:nvSpPr>
        <p:spPr/>
        <p:txBody>
          <a:bodyPr/>
          <a:lstStyle/>
          <a:p>
            <a:r>
              <a:rPr lang="fr-FR" dirty="0"/>
              <a:t>MapR Data Platform</a:t>
            </a:r>
          </a:p>
        </p:txBody>
      </p:sp>
      <p:grpSp>
        <p:nvGrpSpPr>
          <p:cNvPr id="119" name="Group 37">
            <a:extLst>
              <a:ext uri="{FF2B5EF4-FFF2-40B4-BE49-F238E27FC236}">
                <a16:creationId xmlns:a16="http://schemas.microsoft.com/office/drawing/2014/main" id="{6ED846B7-B41A-4986-9E2E-7A327A3DE1E3}"/>
              </a:ext>
            </a:extLst>
          </p:cNvPr>
          <p:cNvGrpSpPr/>
          <p:nvPr/>
        </p:nvGrpSpPr>
        <p:grpSpPr>
          <a:xfrm>
            <a:off x="1076927" y="2030884"/>
            <a:ext cx="6847406" cy="402772"/>
            <a:chOff x="1434309" y="2917371"/>
            <a:chExt cx="9129880" cy="537029"/>
          </a:xfrm>
        </p:grpSpPr>
        <p:sp>
          <p:nvSpPr>
            <p:cNvPr id="120" name="Rounded Rectangle 34">
              <a:extLst>
                <a:ext uri="{FF2B5EF4-FFF2-40B4-BE49-F238E27FC236}">
                  <a16:creationId xmlns:a16="http://schemas.microsoft.com/office/drawing/2014/main" id="{7B21F23C-1046-44EC-83BF-678CF26E90FF}"/>
                </a:ext>
              </a:extLst>
            </p:cNvPr>
            <p:cNvSpPr/>
            <p:nvPr/>
          </p:nvSpPr>
          <p:spPr bwMode="auto">
            <a:xfrm>
              <a:off x="1434309" y="2917371"/>
              <a:ext cx="9129880" cy="537029"/>
            </a:xfrm>
            <a:prstGeom prst="roundRect">
              <a:avLst/>
            </a:prstGeom>
            <a:solidFill>
              <a:schemeClr val="bg1"/>
            </a:solidFill>
            <a:ln w="9525" algn="ctr">
              <a:solidFill>
                <a:srgbClr val="C00000"/>
              </a:solidFill>
              <a:round/>
              <a:headEnd/>
              <a:tailEnd/>
            </a:ln>
          </p:spPr>
          <p:txBody>
            <a:bodyPr rtlCol="0" anchor="ctr"/>
            <a:lstStyle/>
            <a:p>
              <a:pPr algn="ctr" eaLnBrk="0" hangingPunct="0"/>
              <a:endParaRPr lang="en-US" sz="1425" dirty="0">
                <a:solidFill>
                  <a:schemeClr val="tx2">
                    <a:lumMod val="25000"/>
                  </a:schemeClr>
                </a:solidFill>
              </a:endParaRPr>
            </a:p>
          </p:txBody>
        </p:sp>
        <p:sp>
          <p:nvSpPr>
            <p:cNvPr id="121" name="TextBox 114">
              <a:extLst>
                <a:ext uri="{FF2B5EF4-FFF2-40B4-BE49-F238E27FC236}">
                  <a16:creationId xmlns:a16="http://schemas.microsoft.com/office/drawing/2014/main" id="{69968469-C3EE-4296-9915-9A961060CCE9}"/>
                </a:ext>
              </a:extLst>
            </p:cNvPr>
            <p:cNvSpPr txBox="1"/>
            <p:nvPr/>
          </p:nvSpPr>
          <p:spPr>
            <a:xfrm>
              <a:off x="1494237" y="3057804"/>
              <a:ext cx="1699214" cy="215444"/>
            </a:xfrm>
            <a:prstGeom prst="rect">
              <a:avLst/>
            </a:prstGeom>
            <a:noFill/>
          </p:spPr>
          <p:txBody>
            <a:bodyPr wrap="square" lIns="0" tIns="0" rIns="0" bIns="0" rtlCol="0">
              <a:spAutoFit/>
            </a:bodyPr>
            <a:lstStyle/>
            <a:p>
              <a:pPr algn="ctr"/>
              <a:r>
                <a:rPr lang="en-US" sz="1050" dirty="0">
                  <a:solidFill>
                    <a:schemeClr val="tx2">
                      <a:lumMod val="25000"/>
                    </a:schemeClr>
                  </a:solidFill>
                  <a:latin typeface="Calibri" charset="0"/>
                  <a:ea typeface="Calibri" charset="0"/>
                  <a:cs typeface="Calibri" charset="0"/>
                </a:rPr>
                <a:t>Open Access APIs</a:t>
              </a:r>
            </a:p>
          </p:txBody>
        </p:sp>
        <p:sp>
          <p:nvSpPr>
            <p:cNvPr id="123" name="TextBox 116">
              <a:extLst>
                <a:ext uri="{FF2B5EF4-FFF2-40B4-BE49-F238E27FC236}">
                  <a16:creationId xmlns:a16="http://schemas.microsoft.com/office/drawing/2014/main" id="{89A01462-227C-4851-9447-C624957516C7}"/>
                </a:ext>
              </a:extLst>
            </p:cNvPr>
            <p:cNvSpPr txBox="1"/>
            <p:nvPr/>
          </p:nvSpPr>
          <p:spPr>
            <a:xfrm>
              <a:off x="3922284" y="3019600"/>
              <a:ext cx="4555096" cy="307776"/>
            </a:xfrm>
            <a:prstGeom prst="rect">
              <a:avLst/>
            </a:prstGeom>
            <a:noFill/>
          </p:spPr>
          <p:txBody>
            <a:bodyPr wrap="none" rtlCol="0">
              <a:spAutoFit/>
            </a:bodyPr>
            <a:lstStyle/>
            <a:p>
              <a:pPr algn="ctr"/>
              <a:r>
                <a:rPr lang="en-US" sz="900" dirty="0">
                  <a:solidFill>
                    <a:schemeClr val="tx2">
                      <a:lumMod val="25000"/>
                    </a:schemeClr>
                  </a:solidFill>
                  <a:latin typeface="Arial"/>
                  <a:cs typeface="Arial"/>
                </a:rPr>
                <a:t>POSIX, NFS, HDFS, S3, REST, JSON, HBASE, SQL, KAFKA</a:t>
              </a:r>
            </a:p>
          </p:txBody>
        </p:sp>
      </p:grpSp>
      <p:grpSp>
        <p:nvGrpSpPr>
          <p:cNvPr id="130" name="Group 25">
            <a:extLst>
              <a:ext uri="{FF2B5EF4-FFF2-40B4-BE49-F238E27FC236}">
                <a16:creationId xmlns:a16="http://schemas.microsoft.com/office/drawing/2014/main" id="{4D7EF7E0-CAEA-4278-800A-9C195C27AD3C}"/>
              </a:ext>
            </a:extLst>
          </p:cNvPr>
          <p:cNvGrpSpPr/>
          <p:nvPr/>
        </p:nvGrpSpPr>
        <p:grpSpPr>
          <a:xfrm>
            <a:off x="1307753" y="2594455"/>
            <a:ext cx="6455747" cy="690539"/>
            <a:chOff x="1742083" y="3629040"/>
            <a:chExt cx="8607662" cy="920718"/>
          </a:xfrm>
        </p:grpSpPr>
        <p:sp>
          <p:nvSpPr>
            <p:cNvPr id="131" name="Rounded Rectangle 43">
              <a:extLst>
                <a:ext uri="{FF2B5EF4-FFF2-40B4-BE49-F238E27FC236}">
                  <a16:creationId xmlns:a16="http://schemas.microsoft.com/office/drawing/2014/main" id="{A5DE62BF-E1A4-49AD-9E03-0E7915E7619D}"/>
                </a:ext>
              </a:extLst>
            </p:cNvPr>
            <p:cNvSpPr/>
            <p:nvPr/>
          </p:nvSpPr>
          <p:spPr bwMode="auto">
            <a:xfrm>
              <a:off x="1742083" y="3640077"/>
              <a:ext cx="8607662" cy="909681"/>
            </a:xfrm>
            <a:prstGeom prst="roundRect">
              <a:avLst>
                <a:gd name="adj" fmla="val 8432"/>
              </a:avLst>
            </a:prstGeom>
            <a:solidFill>
              <a:schemeClr val="bg1"/>
            </a:solidFill>
            <a:ln w="3175" algn="ctr">
              <a:solidFill>
                <a:schemeClr val="accent1"/>
              </a:solidFill>
              <a:round/>
              <a:headEnd/>
              <a:tailEnd/>
            </a:ln>
          </p:spPr>
          <p:txBody>
            <a:bodyPr rtlCol="0" anchor="ctr"/>
            <a:lstStyle/>
            <a:p>
              <a:pPr algn="ctr" eaLnBrk="0" hangingPunct="0"/>
              <a:endParaRPr lang="en-US" sz="1425" dirty="0">
                <a:solidFill>
                  <a:schemeClr val="tx2">
                    <a:lumMod val="25000"/>
                  </a:schemeClr>
                </a:solidFill>
              </a:endParaRPr>
            </a:p>
          </p:txBody>
        </p:sp>
        <p:sp>
          <p:nvSpPr>
            <p:cNvPr id="132" name="TextBox 15">
              <a:extLst>
                <a:ext uri="{FF2B5EF4-FFF2-40B4-BE49-F238E27FC236}">
                  <a16:creationId xmlns:a16="http://schemas.microsoft.com/office/drawing/2014/main" id="{52EE0AE9-6A6F-472B-BAFD-7E96A0E1AB7A}"/>
                </a:ext>
              </a:extLst>
            </p:cNvPr>
            <p:cNvSpPr txBox="1"/>
            <p:nvPr/>
          </p:nvSpPr>
          <p:spPr>
            <a:xfrm>
              <a:off x="2846043" y="4051382"/>
              <a:ext cx="654453" cy="338554"/>
            </a:xfrm>
            <a:prstGeom prst="rect">
              <a:avLst/>
            </a:prstGeom>
            <a:noFill/>
          </p:spPr>
          <p:txBody>
            <a:bodyPr wrap="none" rtlCol="0">
              <a:spAutoFit/>
            </a:bodyPr>
            <a:lstStyle/>
            <a:p>
              <a:r>
                <a:rPr lang="en-US" sz="1050" b="1" dirty="0">
                  <a:solidFill>
                    <a:schemeClr val="tx2">
                      <a:lumMod val="25000"/>
                    </a:schemeClr>
                  </a:solidFill>
                  <a:latin typeface="Arial"/>
                  <a:cs typeface="Arial"/>
                </a:rPr>
                <a:t>Files</a:t>
              </a:r>
            </a:p>
          </p:txBody>
        </p:sp>
        <p:sp>
          <p:nvSpPr>
            <p:cNvPr id="133" name="TextBox 75">
              <a:extLst>
                <a:ext uri="{FF2B5EF4-FFF2-40B4-BE49-F238E27FC236}">
                  <a16:creationId xmlns:a16="http://schemas.microsoft.com/office/drawing/2014/main" id="{BB976470-AF7B-461E-99E1-B72223BD0445}"/>
                </a:ext>
              </a:extLst>
            </p:cNvPr>
            <p:cNvSpPr txBox="1"/>
            <p:nvPr/>
          </p:nvSpPr>
          <p:spPr>
            <a:xfrm>
              <a:off x="5818247" y="3929509"/>
              <a:ext cx="1242220" cy="553997"/>
            </a:xfrm>
            <a:prstGeom prst="rect">
              <a:avLst/>
            </a:prstGeom>
            <a:noFill/>
          </p:spPr>
          <p:txBody>
            <a:bodyPr wrap="none" rtlCol="0">
              <a:spAutoFit/>
            </a:bodyPr>
            <a:lstStyle/>
            <a:p>
              <a:r>
                <a:rPr lang="en-US" sz="1050" b="1">
                  <a:solidFill>
                    <a:schemeClr val="tx2">
                      <a:lumMod val="25000"/>
                    </a:schemeClr>
                  </a:solidFill>
                  <a:latin typeface="Arial"/>
                  <a:cs typeface="Arial"/>
                </a:rPr>
                <a:t>Operational</a:t>
              </a:r>
              <a:br>
                <a:rPr lang="en-US" sz="1050" b="1">
                  <a:solidFill>
                    <a:schemeClr val="tx2">
                      <a:lumMod val="25000"/>
                    </a:schemeClr>
                  </a:solidFill>
                  <a:latin typeface="Arial"/>
                  <a:cs typeface="Arial"/>
                </a:rPr>
              </a:br>
              <a:r>
                <a:rPr lang="en-US" sz="1050" b="1">
                  <a:solidFill>
                    <a:schemeClr val="tx2">
                      <a:lumMod val="25000"/>
                    </a:schemeClr>
                  </a:solidFill>
                  <a:latin typeface="Arial"/>
                  <a:cs typeface="Arial"/>
                </a:rPr>
                <a:t>Database</a:t>
              </a:r>
              <a:endParaRPr lang="en-US" sz="1050" b="1" dirty="0">
                <a:solidFill>
                  <a:schemeClr val="tx2">
                    <a:lumMod val="25000"/>
                  </a:schemeClr>
                </a:solidFill>
                <a:latin typeface="Arial"/>
                <a:cs typeface="Arial"/>
              </a:endParaRPr>
            </a:p>
          </p:txBody>
        </p:sp>
        <p:pic>
          <p:nvPicPr>
            <p:cNvPr id="134" name="Picture 76" descr="Icon_BigData_50k_NoSQL.png">
              <a:extLst>
                <a:ext uri="{FF2B5EF4-FFF2-40B4-BE49-F238E27FC236}">
                  <a16:creationId xmlns:a16="http://schemas.microsoft.com/office/drawing/2014/main" id="{D96C5665-9E3E-4587-A638-121B2AC34E6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58457" y="3962736"/>
              <a:ext cx="489727" cy="489600"/>
            </a:xfrm>
            <a:prstGeom prst="rect">
              <a:avLst/>
            </a:prstGeom>
          </p:spPr>
        </p:pic>
        <p:pic>
          <p:nvPicPr>
            <p:cNvPr id="135" name="Picture 80" descr="Features_50k_Streaming.png">
              <a:extLst>
                <a:ext uri="{FF2B5EF4-FFF2-40B4-BE49-F238E27FC236}">
                  <a16:creationId xmlns:a16="http://schemas.microsoft.com/office/drawing/2014/main" id="{11B55E8D-8599-4EF9-B6F7-1AB0434A85A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31942" y="3944781"/>
              <a:ext cx="489728" cy="489600"/>
            </a:xfrm>
            <a:prstGeom prst="rect">
              <a:avLst/>
            </a:prstGeom>
          </p:spPr>
        </p:pic>
        <p:sp>
          <p:nvSpPr>
            <p:cNvPr id="136" name="TextBox 81">
              <a:extLst>
                <a:ext uri="{FF2B5EF4-FFF2-40B4-BE49-F238E27FC236}">
                  <a16:creationId xmlns:a16="http://schemas.microsoft.com/office/drawing/2014/main" id="{32B38A15-5D56-4E16-8ABF-C78265D23772}"/>
                </a:ext>
              </a:extLst>
            </p:cNvPr>
            <p:cNvSpPr txBox="1"/>
            <p:nvPr/>
          </p:nvSpPr>
          <p:spPr>
            <a:xfrm>
              <a:off x="8759986" y="3929509"/>
              <a:ext cx="1175964" cy="553997"/>
            </a:xfrm>
            <a:prstGeom prst="rect">
              <a:avLst/>
            </a:prstGeom>
            <a:noFill/>
          </p:spPr>
          <p:txBody>
            <a:bodyPr wrap="none" rtlCol="0">
              <a:spAutoFit/>
            </a:bodyPr>
            <a:lstStyle/>
            <a:p>
              <a:r>
                <a:rPr lang="en-US" sz="1050" b="1" dirty="0">
                  <a:solidFill>
                    <a:schemeClr val="tx2">
                      <a:lumMod val="25000"/>
                    </a:schemeClr>
                  </a:solidFill>
                  <a:latin typeface="Arial"/>
                  <a:cs typeface="Arial"/>
                </a:rPr>
                <a:t>Event Data</a:t>
              </a:r>
              <a:br>
                <a:rPr lang="en-US" sz="1050" b="1" dirty="0">
                  <a:solidFill>
                    <a:schemeClr val="tx2">
                      <a:lumMod val="25000"/>
                    </a:schemeClr>
                  </a:solidFill>
                  <a:latin typeface="Arial"/>
                  <a:cs typeface="Arial"/>
                </a:rPr>
              </a:br>
              <a:r>
                <a:rPr lang="en-US" sz="1050" b="1" dirty="0">
                  <a:solidFill>
                    <a:schemeClr val="tx2">
                      <a:lumMod val="25000"/>
                    </a:schemeClr>
                  </a:solidFill>
                  <a:latin typeface="Arial"/>
                  <a:cs typeface="Arial"/>
                </a:rPr>
                <a:t>Streams</a:t>
              </a:r>
            </a:p>
          </p:txBody>
        </p:sp>
        <p:pic>
          <p:nvPicPr>
            <p:cNvPr id="137" name="Picture 90" descr="DataSources_50k_Docs.png">
              <a:extLst>
                <a:ext uri="{FF2B5EF4-FFF2-40B4-BE49-F238E27FC236}">
                  <a16:creationId xmlns:a16="http://schemas.microsoft.com/office/drawing/2014/main" id="{F4C1FC0B-CE54-4B49-AF5A-7721F4AD6FE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30567" y="3957892"/>
              <a:ext cx="489121" cy="488994"/>
            </a:xfrm>
            <a:prstGeom prst="rect">
              <a:avLst/>
            </a:prstGeom>
          </p:spPr>
        </p:pic>
        <p:sp>
          <p:nvSpPr>
            <p:cNvPr id="138" name="TextBox 18">
              <a:extLst>
                <a:ext uri="{FF2B5EF4-FFF2-40B4-BE49-F238E27FC236}">
                  <a16:creationId xmlns:a16="http://schemas.microsoft.com/office/drawing/2014/main" id="{0391E95D-B5D4-4188-BE83-2148C8E0A90B}"/>
                </a:ext>
              </a:extLst>
            </p:cNvPr>
            <p:cNvSpPr txBox="1"/>
            <p:nvPr/>
          </p:nvSpPr>
          <p:spPr>
            <a:xfrm>
              <a:off x="5263064" y="3629040"/>
              <a:ext cx="1703885" cy="338554"/>
            </a:xfrm>
            <a:prstGeom prst="rect">
              <a:avLst/>
            </a:prstGeom>
            <a:noFill/>
          </p:spPr>
          <p:txBody>
            <a:bodyPr wrap="none" rtlCol="0">
              <a:spAutoFit/>
            </a:bodyPr>
            <a:lstStyle/>
            <a:p>
              <a:r>
                <a:rPr lang="en-US" sz="1050" b="1" dirty="0">
                  <a:solidFill>
                    <a:schemeClr val="tx2">
                      <a:lumMod val="25000"/>
                    </a:schemeClr>
                  </a:solidFill>
                  <a:latin typeface="Arial"/>
                  <a:cs typeface="Arial"/>
                </a:rPr>
                <a:t>DATA SERVICES</a:t>
              </a:r>
            </a:p>
          </p:txBody>
        </p:sp>
      </p:grpSp>
      <p:grpSp>
        <p:nvGrpSpPr>
          <p:cNvPr id="139" name="Group 24">
            <a:extLst>
              <a:ext uri="{FF2B5EF4-FFF2-40B4-BE49-F238E27FC236}">
                <a16:creationId xmlns:a16="http://schemas.microsoft.com/office/drawing/2014/main" id="{54230FB1-B038-4FF9-BFAA-3CF128DD0134}"/>
              </a:ext>
            </a:extLst>
          </p:cNvPr>
          <p:cNvGrpSpPr/>
          <p:nvPr/>
        </p:nvGrpSpPr>
        <p:grpSpPr>
          <a:xfrm>
            <a:off x="1307753" y="3393023"/>
            <a:ext cx="6455747" cy="866462"/>
            <a:chOff x="1742083" y="4693795"/>
            <a:chExt cx="8607662" cy="1155282"/>
          </a:xfrm>
        </p:grpSpPr>
        <p:sp>
          <p:nvSpPr>
            <p:cNvPr id="140" name="Rounded Rectangle 70">
              <a:extLst>
                <a:ext uri="{FF2B5EF4-FFF2-40B4-BE49-F238E27FC236}">
                  <a16:creationId xmlns:a16="http://schemas.microsoft.com/office/drawing/2014/main" id="{6C265D2D-8105-461B-A95D-ADCF67B244CB}"/>
                </a:ext>
              </a:extLst>
            </p:cNvPr>
            <p:cNvSpPr/>
            <p:nvPr/>
          </p:nvSpPr>
          <p:spPr bwMode="auto">
            <a:xfrm>
              <a:off x="1742083" y="4693795"/>
              <a:ext cx="8607662" cy="1155282"/>
            </a:xfrm>
            <a:prstGeom prst="roundRect">
              <a:avLst>
                <a:gd name="adj" fmla="val 8432"/>
              </a:avLst>
            </a:prstGeom>
            <a:solidFill>
              <a:schemeClr val="bg1"/>
            </a:solidFill>
            <a:ln w="3175" algn="ctr">
              <a:solidFill>
                <a:schemeClr val="accent1"/>
              </a:solidFill>
              <a:round/>
              <a:headEnd/>
              <a:tailEnd/>
            </a:ln>
          </p:spPr>
          <p:txBody>
            <a:bodyPr rtlCol="0" anchor="ctr"/>
            <a:lstStyle/>
            <a:p>
              <a:pPr algn="ctr" eaLnBrk="0" hangingPunct="0"/>
              <a:endParaRPr lang="en-US" sz="1425" dirty="0">
                <a:solidFill>
                  <a:schemeClr val="tx2">
                    <a:lumMod val="25000"/>
                  </a:schemeClr>
                </a:solidFill>
              </a:endParaRPr>
            </a:p>
          </p:txBody>
        </p:sp>
        <p:grpSp>
          <p:nvGrpSpPr>
            <p:cNvPr id="141" name="Group 91">
              <a:extLst>
                <a:ext uri="{FF2B5EF4-FFF2-40B4-BE49-F238E27FC236}">
                  <a16:creationId xmlns:a16="http://schemas.microsoft.com/office/drawing/2014/main" id="{204DF0C7-85DD-4D44-9298-7DFD20FBEB4A}"/>
                </a:ext>
              </a:extLst>
            </p:cNvPr>
            <p:cNvGrpSpPr/>
            <p:nvPr/>
          </p:nvGrpSpPr>
          <p:grpSpPr>
            <a:xfrm>
              <a:off x="1998762" y="5058627"/>
              <a:ext cx="1564820" cy="659859"/>
              <a:chOff x="2254216" y="4754848"/>
              <a:chExt cx="1564820" cy="659859"/>
            </a:xfrm>
          </p:grpSpPr>
          <p:sp>
            <p:nvSpPr>
              <p:cNvPr id="152" name="Rectangle 151">
                <a:extLst>
                  <a:ext uri="{FF2B5EF4-FFF2-40B4-BE49-F238E27FC236}">
                    <a16:creationId xmlns:a16="http://schemas.microsoft.com/office/drawing/2014/main" id="{66CC5C02-5364-47B8-9DB3-F17012C5B4EE}"/>
                  </a:ext>
                </a:extLst>
              </p:cNvPr>
              <p:cNvSpPr/>
              <p:nvPr/>
            </p:nvSpPr>
            <p:spPr bwMode="auto">
              <a:xfrm rot="5400000">
                <a:off x="2706696" y="4302368"/>
                <a:ext cx="659859" cy="1564820"/>
              </a:xfrm>
              <a:prstGeom prst="rect">
                <a:avLst/>
              </a:prstGeom>
              <a:solidFill>
                <a:schemeClr val="bg1"/>
              </a:solidFill>
              <a:ln w="9525" algn="ctr">
                <a:solidFill>
                  <a:schemeClr val="bg1">
                    <a:lumMod val="85000"/>
                  </a:schemeClr>
                </a:solidFill>
                <a:round/>
                <a:headEnd/>
                <a:tailEnd/>
              </a:ln>
            </p:spPr>
            <p:txBody>
              <a:bodyPr rtlCol="0" anchor="ctr"/>
              <a:lstStyle/>
              <a:p>
                <a:pPr algn="ctr" eaLnBrk="0" hangingPunct="0"/>
                <a:endParaRPr lang="en-US" sz="1425" dirty="0">
                  <a:solidFill>
                    <a:schemeClr val="tx2">
                      <a:lumMod val="25000"/>
                    </a:schemeClr>
                  </a:solidFill>
                </a:endParaRPr>
              </a:p>
            </p:txBody>
          </p:sp>
          <p:sp>
            <p:nvSpPr>
              <p:cNvPr id="153" name="TextBox 93">
                <a:extLst>
                  <a:ext uri="{FF2B5EF4-FFF2-40B4-BE49-F238E27FC236}">
                    <a16:creationId xmlns:a16="http://schemas.microsoft.com/office/drawing/2014/main" id="{13705A55-03FC-4F1A-8BA7-0068F45534A4}"/>
                  </a:ext>
                </a:extLst>
              </p:cNvPr>
              <p:cNvSpPr txBox="1"/>
              <p:nvPr/>
            </p:nvSpPr>
            <p:spPr>
              <a:xfrm>
                <a:off x="2434555" y="4884725"/>
                <a:ext cx="1204139" cy="430887"/>
              </a:xfrm>
              <a:prstGeom prst="rect">
                <a:avLst/>
              </a:prstGeom>
              <a:noFill/>
            </p:spPr>
            <p:txBody>
              <a:bodyPr wrap="square" rtlCol="0">
                <a:spAutoFit/>
              </a:bodyPr>
              <a:lstStyle/>
              <a:p>
                <a:pPr algn="ctr"/>
                <a:r>
                  <a:rPr lang="en-US" sz="750" b="1" dirty="0">
                    <a:solidFill>
                      <a:schemeClr val="tx2">
                        <a:lumMod val="25000"/>
                      </a:schemeClr>
                    </a:solidFill>
                    <a:latin typeface="Arial"/>
                    <a:cs typeface="Arial"/>
                  </a:rPr>
                  <a:t>DATA ACCESS SERVICES</a:t>
                </a:r>
              </a:p>
            </p:txBody>
          </p:sp>
        </p:grpSp>
        <p:grpSp>
          <p:nvGrpSpPr>
            <p:cNvPr id="142" name="Group 94">
              <a:extLst>
                <a:ext uri="{FF2B5EF4-FFF2-40B4-BE49-F238E27FC236}">
                  <a16:creationId xmlns:a16="http://schemas.microsoft.com/office/drawing/2014/main" id="{1B828CFA-6467-4841-95B4-99885BE587E2}"/>
                </a:ext>
              </a:extLst>
            </p:cNvPr>
            <p:cNvGrpSpPr/>
            <p:nvPr/>
          </p:nvGrpSpPr>
          <p:grpSpPr>
            <a:xfrm>
              <a:off x="8528934" y="5058627"/>
              <a:ext cx="1564820" cy="659859"/>
              <a:chOff x="7300238" y="4754848"/>
              <a:chExt cx="1564820" cy="659859"/>
            </a:xfrm>
          </p:grpSpPr>
          <p:sp>
            <p:nvSpPr>
              <p:cNvPr id="150" name="Rectangle 149">
                <a:extLst>
                  <a:ext uri="{FF2B5EF4-FFF2-40B4-BE49-F238E27FC236}">
                    <a16:creationId xmlns:a16="http://schemas.microsoft.com/office/drawing/2014/main" id="{A3831FA2-5873-41D0-9AC4-9EFFE6199EF4}"/>
                  </a:ext>
                </a:extLst>
              </p:cNvPr>
              <p:cNvSpPr/>
              <p:nvPr/>
            </p:nvSpPr>
            <p:spPr bwMode="auto">
              <a:xfrm rot="5400000">
                <a:off x="7752718" y="4302368"/>
                <a:ext cx="659859" cy="1564820"/>
              </a:xfrm>
              <a:prstGeom prst="rect">
                <a:avLst/>
              </a:prstGeom>
              <a:solidFill>
                <a:schemeClr val="bg1"/>
              </a:solidFill>
              <a:ln w="9525" algn="ctr">
                <a:solidFill>
                  <a:schemeClr val="bg1">
                    <a:lumMod val="85000"/>
                  </a:schemeClr>
                </a:solidFill>
                <a:round/>
                <a:headEnd/>
                <a:tailEnd/>
              </a:ln>
            </p:spPr>
            <p:txBody>
              <a:bodyPr rtlCol="0" anchor="ctr"/>
              <a:lstStyle/>
              <a:p>
                <a:pPr algn="ctr" eaLnBrk="0" hangingPunct="0"/>
                <a:endParaRPr lang="en-US" sz="1425" dirty="0">
                  <a:solidFill>
                    <a:schemeClr val="tx2">
                      <a:lumMod val="25000"/>
                    </a:schemeClr>
                  </a:solidFill>
                </a:endParaRPr>
              </a:p>
            </p:txBody>
          </p:sp>
          <p:sp>
            <p:nvSpPr>
              <p:cNvPr id="151" name="TextBox 103">
                <a:extLst>
                  <a:ext uri="{FF2B5EF4-FFF2-40B4-BE49-F238E27FC236}">
                    <a16:creationId xmlns:a16="http://schemas.microsoft.com/office/drawing/2014/main" id="{F445534C-815E-4965-94C0-494CFA62B9D7}"/>
                  </a:ext>
                </a:extLst>
              </p:cNvPr>
              <p:cNvSpPr txBox="1"/>
              <p:nvPr/>
            </p:nvSpPr>
            <p:spPr>
              <a:xfrm>
                <a:off x="7480577" y="4884725"/>
                <a:ext cx="1204139" cy="430887"/>
              </a:xfrm>
              <a:prstGeom prst="rect">
                <a:avLst/>
              </a:prstGeom>
              <a:noFill/>
            </p:spPr>
            <p:txBody>
              <a:bodyPr wrap="square" rtlCol="0">
                <a:spAutoFit/>
              </a:bodyPr>
              <a:lstStyle/>
              <a:p>
                <a:pPr algn="ctr"/>
                <a:r>
                  <a:rPr lang="en-US" sz="750" b="1" dirty="0">
                    <a:solidFill>
                      <a:schemeClr val="tx2">
                        <a:lumMod val="25000"/>
                      </a:schemeClr>
                    </a:solidFill>
                    <a:latin typeface="Arial"/>
                    <a:cs typeface="Arial"/>
                  </a:rPr>
                  <a:t>STORAGE</a:t>
                </a:r>
                <a:br>
                  <a:rPr lang="en-US" sz="750" b="1" dirty="0">
                    <a:solidFill>
                      <a:schemeClr val="tx2">
                        <a:lumMod val="25000"/>
                      </a:schemeClr>
                    </a:solidFill>
                    <a:latin typeface="Arial"/>
                    <a:cs typeface="Arial"/>
                  </a:rPr>
                </a:br>
                <a:r>
                  <a:rPr lang="en-US" sz="750" b="1" dirty="0">
                    <a:solidFill>
                      <a:schemeClr val="tx2">
                        <a:lumMod val="25000"/>
                      </a:schemeClr>
                    </a:solidFill>
                    <a:latin typeface="Arial"/>
                    <a:cs typeface="Arial"/>
                  </a:rPr>
                  <a:t>SERVICES</a:t>
                </a:r>
              </a:p>
            </p:txBody>
          </p:sp>
        </p:grpSp>
        <p:grpSp>
          <p:nvGrpSpPr>
            <p:cNvPr id="143" name="Group 104">
              <a:extLst>
                <a:ext uri="{FF2B5EF4-FFF2-40B4-BE49-F238E27FC236}">
                  <a16:creationId xmlns:a16="http://schemas.microsoft.com/office/drawing/2014/main" id="{BDFC1072-0C4D-4787-9E3A-DDF15E463894}"/>
                </a:ext>
              </a:extLst>
            </p:cNvPr>
            <p:cNvGrpSpPr/>
            <p:nvPr/>
          </p:nvGrpSpPr>
          <p:grpSpPr>
            <a:xfrm>
              <a:off x="6372680" y="5058627"/>
              <a:ext cx="1564820" cy="659859"/>
              <a:chOff x="5641746" y="4754848"/>
              <a:chExt cx="1564820" cy="659859"/>
            </a:xfrm>
          </p:grpSpPr>
          <p:sp>
            <p:nvSpPr>
              <p:cNvPr id="148" name="Rectangle 147">
                <a:extLst>
                  <a:ext uri="{FF2B5EF4-FFF2-40B4-BE49-F238E27FC236}">
                    <a16:creationId xmlns:a16="http://schemas.microsoft.com/office/drawing/2014/main" id="{1A8667F7-0231-4E13-A55F-0B6DB2EBDA04}"/>
                  </a:ext>
                </a:extLst>
              </p:cNvPr>
              <p:cNvSpPr/>
              <p:nvPr/>
            </p:nvSpPr>
            <p:spPr bwMode="auto">
              <a:xfrm rot="5400000">
                <a:off x="6094226" y="4302368"/>
                <a:ext cx="659859" cy="1564820"/>
              </a:xfrm>
              <a:prstGeom prst="rect">
                <a:avLst/>
              </a:prstGeom>
              <a:solidFill>
                <a:schemeClr val="bg1"/>
              </a:solidFill>
              <a:ln w="9525" algn="ctr">
                <a:solidFill>
                  <a:schemeClr val="bg1">
                    <a:lumMod val="85000"/>
                  </a:schemeClr>
                </a:solidFill>
                <a:round/>
                <a:headEnd/>
                <a:tailEnd/>
              </a:ln>
            </p:spPr>
            <p:txBody>
              <a:bodyPr rtlCol="0" anchor="ctr"/>
              <a:lstStyle/>
              <a:p>
                <a:pPr algn="ctr" eaLnBrk="0" hangingPunct="0"/>
                <a:endParaRPr lang="en-US" sz="1425" dirty="0">
                  <a:solidFill>
                    <a:schemeClr val="tx2">
                      <a:lumMod val="25000"/>
                    </a:schemeClr>
                  </a:solidFill>
                </a:endParaRPr>
              </a:p>
            </p:txBody>
          </p:sp>
          <p:sp>
            <p:nvSpPr>
              <p:cNvPr id="149" name="TextBox 108">
                <a:extLst>
                  <a:ext uri="{FF2B5EF4-FFF2-40B4-BE49-F238E27FC236}">
                    <a16:creationId xmlns:a16="http://schemas.microsoft.com/office/drawing/2014/main" id="{BFA497BC-8F10-4F77-9826-39F0E3E8CBDB}"/>
                  </a:ext>
                </a:extLst>
              </p:cNvPr>
              <p:cNvSpPr txBox="1"/>
              <p:nvPr/>
            </p:nvSpPr>
            <p:spPr>
              <a:xfrm>
                <a:off x="5822084" y="4807779"/>
                <a:ext cx="1204139" cy="584776"/>
              </a:xfrm>
              <a:prstGeom prst="rect">
                <a:avLst/>
              </a:prstGeom>
              <a:noFill/>
            </p:spPr>
            <p:txBody>
              <a:bodyPr wrap="square" rtlCol="0">
                <a:spAutoFit/>
              </a:bodyPr>
              <a:lstStyle/>
              <a:p>
                <a:pPr algn="ctr"/>
                <a:r>
                  <a:rPr lang="en-US" sz="750" b="1" dirty="0">
                    <a:solidFill>
                      <a:schemeClr val="tx2">
                        <a:lumMod val="25000"/>
                      </a:schemeClr>
                    </a:solidFill>
                    <a:latin typeface="Arial"/>
                    <a:cs typeface="Arial"/>
                  </a:rPr>
                  <a:t>DATA AVAILABILITY SERVICES</a:t>
                </a:r>
              </a:p>
            </p:txBody>
          </p:sp>
        </p:grpSp>
        <p:grpSp>
          <p:nvGrpSpPr>
            <p:cNvPr id="144" name="Group 109">
              <a:extLst>
                <a:ext uri="{FF2B5EF4-FFF2-40B4-BE49-F238E27FC236}">
                  <a16:creationId xmlns:a16="http://schemas.microsoft.com/office/drawing/2014/main" id="{D42EC444-BA7B-49FD-A435-195689EA052E}"/>
                </a:ext>
              </a:extLst>
            </p:cNvPr>
            <p:cNvGrpSpPr/>
            <p:nvPr/>
          </p:nvGrpSpPr>
          <p:grpSpPr>
            <a:xfrm>
              <a:off x="4185721" y="5058627"/>
              <a:ext cx="1564820" cy="659859"/>
              <a:chOff x="3932967" y="4774770"/>
              <a:chExt cx="1564820" cy="659859"/>
            </a:xfrm>
          </p:grpSpPr>
          <p:sp>
            <p:nvSpPr>
              <p:cNvPr id="146" name="Rectangle 145">
                <a:extLst>
                  <a:ext uri="{FF2B5EF4-FFF2-40B4-BE49-F238E27FC236}">
                    <a16:creationId xmlns:a16="http://schemas.microsoft.com/office/drawing/2014/main" id="{B723C2E1-C083-4370-B0CF-EBCB4D7C79E9}"/>
                  </a:ext>
                </a:extLst>
              </p:cNvPr>
              <p:cNvSpPr/>
              <p:nvPr/>
            </p:nvSpPr>
            <p:spPr bwMode="auto">
              <a:xfrm rot="5400000">
                <a:off x="4385447" y="4322290"/>
                <a:ext cx="659859" cy="1564820"/>
              </a:xfrm>
              <a:prstGeom prst="rect">
                <a:avLst/>
              </a:prstGeom>
              <a:solidFill>
                <a:schemeClr val="bg1"/>
              </a:solidFill>
              <a:ln w="9525" algn="ctr">
                <a:solidFill>
                  <a:schemeClr val="bg1">
                    <a:lumMod val="85000"/>
                  </a:schemeClr>
                </a:solidFill>
                <a:round/>
                <a:headEnd/>
                <a:tailEnd/>
              </a:ln>
            </p:spPr>
            <p:txBody>
              <a:bodyPr rtlCol="0" anchor="ctr"/>
              <a:lstStyle/>
              <a:p>
                <a:pPr algn="ctr" eaLnBrk="0" hangingPunct="0"/>
                <a:endParaRPr lang="en-US" sz="1425" dirty="0">
                  <a:solidFill>
                    <a:schemeClr val="tx2">
                      <a:lumMod val="25000"/>
                    </a:schemeClr>
                  </a:solidFill>
                </a:endParaRPr>
              </a:p>
            </p:txBody>
          </p:sp>
          <p:sp>
            <p:nvSpPr>
              <p:cNvPr id="147" name="TextBox 111">
                <a:extLst>
                  <a:ext uri="{FF2B5EF4-FFF2-40B4-BE49-F238E27FC236}">
                    <a16:creationId xmlns:a16="http://schemas.microsoft.com/office/drawing/2014/main" id="{9EB6A7D4-C378-461C-9453-FCE24992699A}"/>
                  </a:ext>
                </a:extLst>
              </p:cNvPr>
              <p:cNvSpPr txBox="1"/>
              <p:nvPr/>
            </p:nvSpPr>
            <p:spPr>
              <a:xfrm>
                <a:off x="4113305" y="4827701"/>
                <a:ext cx="1204139" cy="584776"/>
              </a:xfrm>
              <a:prstGeom prst="rect">
                <a:avLst/>
              </a:prstGeom>
              <a:noFill/>
            </p:spPr>
            <p:txBody>
              <a:bodyPr wrap="square" rtlCol="0">
                <a:spAutoFit/>
              </a:bodyPr>
              <a:lstStyle/>
              <a:p>
                <a:pPr algn="ctr"/>
                <a:r>
                  <a:rPr lang="en-US" sz="750" b="1" dirty="0">
                    <a:solidFill>
                      <a:schemeClr val="tx2">
                        <a:lumMod val="25000"/>
                      </a:schemeClr>
                    </a:solidFill>
                    <a:latin typeface="Arial"/>
                    <a:cs typeface="Arial"/>
                  </a:rPr>
                  <a:t>DATA PROTECTION SERVICES</a:t>
                </a:r>
              </a:p>
            </p:txBody>
          </p:sp>
        </p:grpSp>
        <p:sp>
          <p:nvSpPr>
            <p:cNvPr id="145" name="TextBox 112">
              <a:extLst>
                <a:ext uri="{FF2B5EF4-FFF2-40B4-BE49-F238E27FC236}">
                  <a16:creationId xmlns:a16="http://schemas.microsoft.com/office/drawing/2014/main" id="{8FE82DE2-267E-49A7-A29F-BC84A1EBB31B}"/>
                </a:ext>
              </a:extLst>
            </p:cNvPr>
            <p:cNvSpPr txBox="1"/>
            <p:nvPr/>
          </p:nvSpPr>
          <p:spPr>
            <a:xfrm>
              <a:off x="4983477" y="4723470"/>
              <a:ext cx="2199748" cy="338554"/>
            </a:xfrm>
            <a:prstGeom prst="rect">
              <a:avLst/>
            </a:prstGeom>
            <a:noFill/>
          </p:spPr>
          <p:txBody>
            <a:bodyPr wrap="none" rtlCol="0">
              <a:spAutoFit/>
            </a:bodyPr>
            <a:lstStyle/>
            <a:p>
              <a:r>
                <a:rPr lang="en-US" sz="1050" b="1" dirty="0">
                  <a:solidFill>
                    <a:schemeClr val="tx2">
                      <a:lumMod val="25000"/>
                    </a:schemeClr>
                  </a:solidFill>
                  <a:latin typeface="Arial"/>
                  <a:cs typeface="Arial"/>
                </a:rPr>
                <a:t>PLATFORM SERVICES</a:t>
              </a:r>
            </a:p>
          </p:txBody>
        </p:sp>
      </p:grpSp>
      <p:grpSp>
        <p:nvGrpSpPr>
          <p:cNvPr id="154" name="Group 26">
            <a:extLst>
              <a:ext uri="{FF2B5EF4-FFF2-40B4-BE49-F238E27FC236}">
                <a16:creationId xmlns:a16="http://schemas.microsoft.com/office/drawing/2014/main" id="{FCEEB5A1-34B8-495F-9907-2A6FCF8055AA}"/>
              </a:ext>
            </a:extLst>
          </p:cNvPr>
          <p:cNvGrpSpPr/>
          <p:nvPr/>
        </p:nvGrpSpPr>
        <p:grpSpPr>
          <a:xfrm>
            <a:off x="7852176" y="2602733"/>
            <a:ext cx="515776" cy="1656752"/>
            <a:chOff x="10467979" y="3640077"/>
            <a:chExt cx="687701" cy="2028662"/>
          </a:xfrm>
        </p:grpSpPr>
        <p:sp>
          <p:nvSpPr>
            <p:cNvPr id="155" name="Rectangle 154">
              <a:extLst>
                <a:ext uri="{FF2B5EF4-FFF2-40B4-BE49-F238E27FC236}">
                  <a16:creationId xmlns:a16="http://schemas.microsoft.com/office/drawing/2014/main" id="{B597E103-182C-48C9-B67B-5DBB39B04A49}"/>
                </a:ext>
              </a:extLst>
            </p:cNvPr>
            <p:cNvSpPr/>
            <p:nvPr/>
          </p:nvSpPr>
          <p:spPr bwMode="auto">
            <a:xfrm>
              <a:off x="10467979" y="3640077"/>
              <a:ext cx="687701" cy="2028662"/>
            </a:xfrm>
            <a:prstGeom prst="rect">
              <a:avLst/>
            </a:prstGeom>
            <a:solidFill>
              <a:schemeClr val="bg1"/>
            </a:solidFill>
            <a:ln w="3175" algn="ctr">
              <a:solidFill>
                <a:schemeClr val="accent1"/>
              </a:solidFill>
              <a:round/>
              <a:headEnd/>
              <a:tailEnd/>
            </a:ln>
          </p:spPr>
          <p:txBody>
            <a:bodyPr rtlCol="0" anchor="ctr"/>
            <a:lstStyle/>
            <a:p>
              <a:pPr algn="ctr" eaLnBrk="0" hangingPunct="0"/>
              <a:endParaRPr lang="en-US" sz="1425" dirty="0">
                <a:solidFill>
                  <a:schemeClr val="tx2">
                    <a:lumMod val="25000"/>
                  </a:schemeClr>
                </a:solidFill>
              </a:endParaRPr>
            </a:p>
          </p:txBody>
        </p:sp>
        <p:sp>
          <p:nvSpPr>
            <p:cNvPr id="156" name="TextBox 113">
              <a:extLst>
                <a:ext uri="{FF2B5EF4-FFF2-40B4-BE49-F238E27FC236}">
                  <a16:creationId xmlns:a16="http://schemas.microsoft.com/office/drawing/2014/main" id="{ED38809A-1C38-4A38-8711-9B650389565D}"/>
                </a:ext>
              </a:extLst>
            </p:cNvPr>
            <p:cNvSpPr txBox="1"/>
            <p:nvPr/>
          </p:nvSpPr>
          <p:spPr>
            <a:xfrm rot="16200000">
              <a:off x="9783549" y="4438965"/>
              <a:ext cx="2028661" cy="430886"/>
            </a:xfrm>
            <a:prstGeom prst="rect">
              <a:avLst/>
            </a:prstGeom>
            <a:noFill/>
          </p:spPr>
          <p:txBody>
            <a:bodyPr wrap="square" rtlCol="0">
              <a:spAutoFit/>
            </a:bodyPr>
            <a:lstStyle/>
            <a:p>
              <a:pPr algn="ctr"/>
              <a:r>
                <a:rPr lang="en-US" sz="750" b="1">
                  <a:solidFill>
                    <a:schemeClr val="tx2">
                      <a:lumMod val="25000"/>
                    </a:schemeClr>
                  </a:solidFill>
                  <a:latin typeface="Arial"/>
                  <a:cs typeface="Arial"/>
                </a:rPr>
                <a:t>PLATFORM MONITORING &amp; CONFIGURATION</a:t>
              </a:r>
              <a:endParaRPr lang="en-US" sz="750" b="1" dirty="0">
                <a:solidFill>
                  <a:schemeClr val="tx2">
                    <a:lumMod val="25000"/>
                  </a:schemeClr>
                </a:solidFill>
                <a:latin typeface="Arial"/>
                <a:cs typeface="Arial"/>
              </a:endParaRPr>
            </a:p>
          </p:txBody>
        </p:sp>
      </p:grpSp>
      <p:grpSp>
        <p:nvGrpSpPr>
          <p:cNvPr id="157" name="Group 27">
            <a:extLst>
              <a:ext uri="{FF2B5EF4-FFF2-40B4-BE49-F238E27FC236}">
                <a16:creationId xmlns:a16="http://schemas.microsoft.com/office/drawing/2014/main" id="{051E1D81-071F-43DF-87EB-13A58FF43939}"/>
              </a:ext>
            </a:extLst>
          </p:cNvPr>
          <p:cNvGrpSpPr/>
          <p:nvPr/>
        </p:nvGrpSpPr>
        <p:grpSpPr>
          <a:xfrm>
            <a:off x="721590" y="2602733"/>
            <a:ext cx="515776" cy="1656752"/>
            <a:chOff x="960531" y="3640077"/>
            <a:chExt cx="687701" cy="2028662"/>
          </a:xfrm>
        </p:grpSpPr>
        <p:sp>
          <p:nvSpPr>
            <p:cNvPr id="158" name="Rectangle 157">
              <a:extLst>
                <a:ext uri="{FF2B5EF4-FFF2-40B4-BE49-F238E27FC236}">
                  <a16:creationId xmlns:a16="http://schemas.microsoft.com/office/drawing/2014/main" id="{11F0F237-BEB7-413C-BCA7-2027BFAE3F50}"/>
                </a:ext>
              </a:extLst>
            </p:cNvPr>
            <p:cNvSpPr/>
            <p:nvPr/>
          </p:nvSpPr>
          <p:spPr bwMode="auto">
            <a:xfrm>
              <a:off x="960531" y="3640077"/>
              <a:ext cx="687701" cy="2028662"/>
            </a:xfrm>
            <a:prstGeom prst="rect">
              <a:avLst/>
            </a:prstGeom>
            <a:solidFill>
              <a:schemeClr val="bg1"/>
            </a:solidFill>
            <a:ln w="3175" algn="ctr">
              <a:solidFill>
                <a:schemeClr val="accent1"/>
              </a:solidFill>
              <a:round/>
              <a:headEnd/>
              <a:tailEnd/>
            </a:ln>
          </p:spPr>
          <p:txBody>
            <a:bodyPr rtlCol="0" anchor="ctr"/>
            <a:lstStyle/>
            <a:p>
              <a:pPr algn="ctr" eaLnBrk="0" hangingPunct="0"/>
              <a:endParaRPr lang="en-US" sz="1425" dirty="0">
                <a:solidFill>
                  <a:schemeClr val="tx2">
                    <a:lumMod val="25000"/>
                  </a:schemeClr>
                </a:solidFill>
              </a:endParaRPr>
            </a:p>
          </p:txBody>
        </p:sp>
        <p:sp>
          <p:nvSpPr>
            <p:cNvPr id="159" name="TextBox 121">
              <a:extLst>
                <a:ext uri="{FF2B5EF4-FFF2-40B4-BE49-F238E27FC236}">
                  <a16:creationId xmlns:a16="http://schemas.microsoft.com/office/drawing/2014/main" id="{DB68503C-BD4C-4CBA-96F6-DC93C6AD3040}"/>
                </a:ext>
              </a:extLst>
            </p:cNvPr>
            <p:cNvSpPr txBox="1"/>
            <p:nvPr/>
          </p:nvSpPr>
          <p:spPr>
            <a:xfrm rot="16200000">
              <a:off x="276101" y="4438965"/>
              <a:ext cx="2028661" cy="430886"/>
            </a:xfrm>
            <a:prstGeom prst="rect">
              <a:avLst/>
            </a:prstGeom>
            <a:noFill/>
          </p:spPr>
          <p:txBody>
            <a:bodyPr wrap="square" rtlCol="0">
              <a:spAutoFit/>
            </a:bodyPr>
            <a:lstStyle/>
            <a:p>
              <a:pPr algn="ctr"/>
              <a:r>
                <a:rPr lang="en-US" sz="750" b="1" dirty="0">
                  <a:solidFill>
                    <a:schemeClr val="tx2">
                      <a:lumMod val="25000"/>
                    </a:schemeClr>
                  </a:solidFill>
                  <a:latin typeface="Arial"/>
                  <a:cs typeface="Arial"/>
                </a:rPr>
                <a:t>SECURITY &amp; ACCESS CONTROLS </a:t>
              </a:r>
            </a:p>
          </p:txBody>
        </p:sp>
      </p:grpSp>
      <p:grpSp>
        <p:nvGrpSpPr>
          <p:cNvPr id="160" name="Group 60">
            <a:extLst>
              <a:ext uri="{FF2B5EF4-FFF2-40B4-BE49-F238E27FC236}">
                <a16:creationId xmlns:a16="http://schemas.microsoft.com/office/drawing/2014/main" id="{61433207-7DE7-4277-B17C-A97B92EBB72B}"/>
              </a:ext>
            </a:extLst>
          </p:cNvPr>
          <p:cNvGrpSpPr/>
          <p:nvPr/>
        </p:nvGrpSpPr>
        <p:grpSpPr>
          <a:xfrm>
            <a:off x="782729" y="973729"/>
            <a:ext cx="1431686" cy="906198"/>
            <a:chOff x="1106025" y="1115455"/>
            <a:chExt cx="1432060" cy="906434"/>
          </a:xfrm>
        </p:grpSpPr>
        <p:grpSp>
          <p:nvGrpSpPr>
            <p:cNvPr id="161" name="Shape 500">
              <a:extLst>
                <a:ext uri="{FF2B5EF4-FFF2-40B4-BE49-F238E27FC236}">
                  <a16:creationId xmlns:a16="http://schemas.microsoft.com/office/drawing/2014/main" id="{2B7ECF94-081B-4655-822E-CA54C3B505B4}"/>
                </a:ext>
              </a:extLst>
            </p:cNvPr>
            <p:cNvGrpSpPr/>
            <p:nvPr/>
          </p:nvGrpSpPr>
          <p:grpSpPr>
            <a:xfrm>
              <a:off x="1106025" y="1115455"/>
              <a:ext cx="1432060" cy="906434"/>
              <a:chOff x="918673" y="1981200"/>
              <a:chExt cx="1904083" cy="1208700"/>
            </a:xfrm>
          </p:grpSpPr>
          <p:sp>
            <p:nvSpPr>
              <p:cNvPr id="163" name="Shape 501">
                <a:extLst>
                  <a:ext uri="{FF2B5EF4-FFF2-40B4-BE49-F238E27FC236}">
                    <a16:creationId xmlns:a16="http://schemas.microsoft.com/office/drawing/2014/main" id="{AD0B5154-FBE1-4164-B8A6-743E5A5695A0}"/>
                  </a:ext>
                </a:extLst>
              </p:cNvPr>
              <p:cNvSpPr/>
              <p:nvPr/>
            </p:nvSpPr>
            <p:spPr>
              <a:xfrm>
                <a:off x="918673" y="1981200"/>
                <a:ext cx="1904082" cy="1208700"/>
              </a:xfrm>
              <a:prstGeom prst="roundRect">
                <a:avLst>
                  <a:gd name="adj" fmla="val 8681"/>
                </a:avLst>
              </a:prstGeom>
              <a:solidFill>
                <a:schemeClr val="lt1"/>
              </a:solidFill>
              <a:ln w="38100" cap="flat" cmpd="sng">
                <a:solidFill>
                  <a:schemeClr val="accent4"/>
                </a:solidFill>
                <a:prstDash val="solid"/>
                <a:round/>
                <a:headEnd type="none" w="med" len="med"/>
                <a:tailEnd type="none" w="med" len="med"/>
              </a:ln>
            </p:spPr>
            <p:txBody>
              <a:bodyPr lIns="91382" tIns="45682" rIns="91382" bIns="45682" anchor="ctr" anchorCtr="0">
                <a:noAutofit/>
              </a:bodyPr>
              <a:lstStyle/>
              <a:p>
                <a:pPr algn="ctr">
                  <a:buClr>
                    <a:srgbClr val="000000"/>
                  </a:buClr>
                </a:pPr>
                <a:endParaRPr sz="1125">
                  <a:solidFill>
                    <a:srgbClr val="FFFFFF"/>
                  </a:solidFill>
                  <a:latin typeface="Calibri" charset="0"/>
                  <a:ea typeface="Calibri" charset="0"/>
                  <a:cs typeface="Calibri" charset="0"/>
                  <a:sym typeface="Arial"/>
                </a:endParaRPr>
              </a:p>
            </p:txBody>
          </p:sp>
          <p:sp>
            <p:nvSpPr>
              <p:cNvPr id="164" name="Shape 503">
                <a:extLst>
                  <a:ext uri="{FF2B5EF4-FFF2-40B4-BE49-F238E27FC236}">
                    <a16:creationId xmlns:a16="http://schemas.microsoft.com/office/drawing/2014/main" id="{8872BC16-3581-469F-91C0-C1DD8085033F}"/>
                  </a:ext>
                </a:extLst>
              </p:cNvPr>
              <p:cNvSpPr txBox="1"/>
              <p:nvPr/>
            </p:nvSpPr>
            <p:spPr>
              <a:xfrm>
                <a:off x="918674" y="2029744"/>
                <a:ext cx="1904082" cy="574501"/>
              </a:xfrm>
              <a:prstGeom prst="rect">
                <a:avLst/>
              </a:prstGeom>
              <a:noFill/>
              <a:ln>
                <a:noFill/>
              </a:ln>
            </p:spPr>
            <p:txBody>
              <a:bodyPr lIns="91382" tIns="45682" rIns="91382" bIns="45682" anchor="t" anchorCtr="0">
                <a:noAutofit/>
              </a:bodyPr>
              <a:lstStyle/>
              <a:p>
                <a:pPr algn="ctr">
                  <a:buClr>
                    <a:srgbClr val="000000"/>
                  </a:buClr>
                  <a:buSzPct val="25000"/>
                </a:pPr>
                <a:r>
                  <a:rPr lang="en-US" sz="1125" b="1" dirty="0">
                    <a:solidFill>
                      <a:srgbClr val="000000"/>
                    </a:solidFill>
                    <a:latin typeface="Calibri" charset="0"/>
                    <a:ea typeface="Calibri" charset="0"/>
                    <a:cs typeface="Calibri" charset="0"/>
                    <a:sym typeface="Arial"/>
                  </a:rPr>
                  <a:t>Existing Enterprise Applications</a:t>
                </a:r>
              </a:p>
            </p:txBody>
          </p:sp>
        </p:grpSp>
        <p:pic>
          <p:nvPicPr>
            <p:cNvPr id="162" name="Picture 62" descr="Icon_Use-Cases_Gray_Data-Hub_v1_300x300px_wht-bk.png">
              <a:extLst>
                <a:ext uri="{FF2B5EF4-FFF2-40B4-BE49-F238E27FC236}">
                  <a16:creationId xmlns:a16="http://schemas.microsoft.com/office/drawing/2014/main" id="{A3F17929-50EB-4E20-A6C6-69783CE7674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28899" y="1582691"/>
              <a:ext cx="393192" cy="393192"/>
            </a:xfrm>
            <a:prstGeom prst="rect">
              <a:avLst/>
            </a:prstGeom>
          </p:spPr>
        </p:pic>
      </p:grpSp>
      <p:grpSp>
        <p:nvGrpSpPr>
          <p:cNvPr id="165" name="Group 65">
            <a:extLst>
              <a:ext uri="{FF2B5EF4-FFF2-40B4-BE49-F238E27FC236}">
                <a16:creationId xmlns:a16="http://schemas.microsoft.com/office/drawing/2014/main" id="{44AA4D9F-294A-4141-9919-2C5216B634CA}"/>
              </a:ext>
            </a:extLst>
          </p:cNvPr>
          <p:cNvGrpSpPr/>
          <p:nvPr/>
        </p:nvGrpSpPr>
        <p:grpSpPr>
          <a:xfrm>
            <a:off x="4651064" y="973729"/>
            <a:ext cx="2059610" cy="906198"/>
            <a:chOff x="5865059" y="1091819"/>
            <a:chExt cx="2060147" cy="906434"/>
          </a:xfrm>
        </p:grpSpPr>
        <p:sp>
          <p:nvSpPr>
            <p:cNvPr id="166" name="Shape 509">
              <a:extLst>
                <a:ext uri="{FF2B5EF4-FFF2-40B4-BE49-F238E27FC236}">
                  <a16:creationId xmlns:a16="http://schemas.microsoft.com/office/drawing/2014/main" id="{C42DC336-CAEB-407D-AC97-87024D947299}"/>
                </a:ext>
              </a:extLst>
            </p:cNvPr>
            <p:cNvSpPr/>
            <p:nvPr/>
          </p:nvSpPr>
          <p:spPr>
            <a:xfrm>
              <a:off x="5865059" y="1091819"/>
              <a:ext cx="2060147" cy="906434"/>
            </a:xfrm>
            <a:prstGeom prst="roundRect">
              <a:avLst>
                <a:gd name="adj" fmla="val 8681"/>
              </a:avLst>
            </a:prstGeom>
            <a:solidFill>
              <a:schemeClr val="lt1"/>
            </a:solidFill>
            <a:ln w="38100" cap="flat" cmpd="sng">
              <a:solidFill>
                <a:schemeClr val="accent4"/>
              </a:solidFill>
              <a:prstDash val="solid"/>
              <a:round/>
              <a:headEnd type="none" w="med" len="med"/>
              <a:tailEnd type="none" w="med" len="med"/>
            </a:ln>
          </p:spPr>
          <p:txBody>
            <a:bodyPr lIns="91382" tIns="45682" rIns="91382" bIns="45682" anchor="ctr" anchorCtr="0">
              <a:noAutofit/>
            </a:bodyPr>
            <a:lstStyle/>
            <a:p>
              <a:pPr algn="ctr">
                <a:buClr>
                  <a:srgbClr val="000000"/>
                </a:buClr>
              </a:pPr>
              <a:endParaRPr sz="1125">
                <a:solidFill>
                  <a:srgbClr val="FFFFFF"/>
                </a:solidFill>
                <a:latin typeface="Calibri" charset="0"/>
                <a:ea typeface="Calibri" charset="0"/>
                <a:cs typeface="Calibri" charset="0"/>
                <a:sym typeface="Arial"/>
              </a:endParaRPr>
            </a:p>
          </p:txBody>
        </p:sp>
        <p:sp>
          <p:nvSpPr>
            <p:cNvPr id="167" name="Shape 513">
              <a:extLst>
                <a:ext uri="{FF2B5EF4-FFF2-40B4-BE49-F238E27FC236}">
                  <a16:creationId xmlns:a16="http://schemas.microsoft.com/office/drawing/2014/main" id="{638B31E2-35DF-4C91-B052-8C433CD60994}"/>
                </a:ext>
              </a:extLst>
            </p:cNvPr>
            <p:cNvSpPr txBox="1"/>
            <p:nvPr/>
          </p:nvSpPr>
          <p:spPr>
            <a:xfrm>
              <a:off x="5881120" y="1123437"/>
              <a:ext cx="1971909" cy="261649"/>
            </a:xfrm>
            <a:prstGeom prst="rect">
              <a:avLst/>
            </a:prstGeom>
            <a:noFill/>
            <a:ln>
              <a:noFill/>
            </a:ln>
          </p:spPr>
          <p:txBody>
            <a:bodyPr lIns="91382" tIns="45682" rIns="91382" bIns="45682" anchor="t" anchorCtr="0">
              <a:noAutofit/>
            </a:bodyPr>
            <a:lstStyle/>
            <a:p>
              <a:pPr algn="ctr">
                <a:buClr>
                  <a:srgbClr val="000000"/>
                </a:buClr>
                <a:buSzPct val="25000"/>
              </a:pPr>
              <a:r>
                <a:rPr lang="en-US" sz="1125" b="1" dirty="0">
                  <a:solidFill>
                    <a:srgbClr val="000000"/>
                  </a:solidFill>
                  <a:latin typeface="Calibri" charset="0"/>
                  <a:ea typeface="Calibri" charset="0"/>
                  <a:cs typeface="Calibri" charset="0"/>
                  <a:sym typeface="Arial"/>
                </a:rPr>
                <a:t>Modern Applications</a:t>
              </a:r>
            </a:p>
          </p:txBody>
        </p:sp>
      </p:grpSp>
      <p:grpSp>
        <p:nvGrpSpPr>
          <p:cNvPr id="168" name="Group 73">
            <a:extLst>
              <a:ext uri="{FF2B5EF4-FFF2-40B4-BE49-F238E27FC236}">
                <a16:creationId xmlns:a16="http://schemas.microsoft.com/office/drawing/2014/main" id="{3019BB20-BA3F-439F-8E73-774E3361C5D8}"/>
              </a:ext>
            </a:extLst>
          </p:cNvPr>
          <p:cNvGrpSpPr/>
          <p:nvPr/>
        </p:nvGrpSpPr>
        <p:grpSpPr>
          <a:xfrm>
            <a:off x="2380227" y="973729"/>
            <a:ext cx="2136836" cy="906198"/>
            <a:chOff x="3477848" y="1119721"/>
            <a:chExt cx="2137393" cy="906434"/>
          </a:xfrm>
        </p:grpSpPr>
        <p:grpSp>
          <p:nvGrpSpPr>
            <p:cNvPr id="169" name="Shape 504">
              <a:extLst>
                <a:ext uri="{FF2B5EF4-FFF2-40B4-BE49-F238E27FC236}">
                  <a16:creationId xmlns:a16="http://schemas.microsoft.com/office/drawing/2014/main" id="{506C6077-238F-4CB4-9BBC-AD9FEBC2091A}"/>
                </a:ext>
              </a:extLst>
            </p:cNvPr>
            <p:cNvGrpSpPr/>
            <p:nvPr/>
          </p:nvGrpSpPr>
          <p:grpSpPr>
            <a:xfrm>
              <a:off x="3477848" y="1119721"/>
              <a:ext cx="2137393" cy="906434"/>
              <a:chOff x="8406300" y="1981200"/>
              <a:chExt cx="2841900" cy="1208700"/>
            </a:xfrm>
          </p:grpSpPr>
          <p:sp>
            <p:nvSpPr>
              <p:cNvPr id="171" name="Shape 505">
                <a:extLst>
                  <a:ext uri="{FF2B5EF4-FFF2-40B4-BE49-F238E27FC236}">
                    <a16:creationId xmlns:a16="http://schemas.microsoft.com/office/drawing/2014/main" id="{D8A77B3F-4F23-4CEE-921B-B2411F2092BD}"/>
                  </a:ext>
                </a:extLst>
              </p:cNvPr>
              <p:cNvSpPr/>
              <p:nvPr/>
            </p:nvSpPr>
            <p:spPr>
              <a:xfrm>
                <a:off x="8406300" y="1981200"/>
                <a:ext cx="2841900" cy="1208700"/>
              </a:xfrm>
              <a:prstGeom prst="roundRect">
                <a:avLst>
                  <a:gd name="adj" fmla="val 8681"/>
                </a:avLst>
              </a:prstGeom>
              <a:solidFill>
                <a:schemeClr val="lt1"/>
              </a:solidFill>
              <a:ln w="38100" cap="flat" cmpd="sng">
                <a:solidFill>
                  <a:schemeClr val="accent4"/>
                </a:solidFill>
                <a:prstDash val="solid"/>
                <a:round/>
                <a:headEnd type="none" w="med" len="med"/>
                <a:tailEnd type="none" w="med" len="med"/>
              </a:ln>
            </p:spPr>
            <p:txBody>
              <a:bodyPr lIns="91382" tIns="45682" rIns="91382" bIns="45682" anchor="ctr" anchorCtr="0">
                <a:noAutofit/>
              </a:bodyPr>
              <a:lstStyle/>
              <a:p>
                <a:pPr algn="ctr">
                  <a:buClr>
                    <a:srgbClr val="000000"/>
                  </a:buClr>
                </a:pPr>
                <a:endParaRPr sz="1425">
                  <a:solidFill>
                    <a:srgbClr val="FFFFFF"/>
                  </a:solidFill>
                  <a:latin typeface="Calibri" charset="0"/>
                  <a:ea typeface="Calibri" charset="0"/>
                  <a:cs typeface="Calibri" charset="0"/>
                  <a:sym typeface="Arial"/>
                </a:endParaRPr>
              </a:p>
            </p:txBody>
          </p:sp>
          <p:sp>
            <p:nvSpPr>
              <p:cNvPr id="172" name="Shape 506">
                <a:extLst>
                  <a:ext uri="{FF2B5EF4-FFF2-40B4-BE49-F238E27FC236}">
                    <a16:creationId xmlns:a16="http://schemas.microsoft.com/office/drawing/2014/main" id="{2DF02AEC-3FD2-420F-BD84-FDDD903F4D69}"/>
                  </a:ext>
                </a:extLst>
              </p:cNvPr>
              <p:cNvSpPr txBox="1"/>
              <p:nvPr/>
            </p:nvSpPr>
            <p:spPr>
              <a:xfrm>
                <a:off x="8427654" y="2018676"/>
                <a:ext cx="2799301" cy="574500"/>
              </a:xfrm>
              <a:prstGeom prst="rect">
                <a:avLst/>
              </a:prstGeom>
              <a:noFill/>
              <a:ln>
                <a:noFill/>
              </a:ln>
            </p:spPr>
            <p:txBody>
              <a:bodyPr lIns="0" tIns="45682" rIns="0" bIns="0" anchor="t" anchorCtr="0">
                <a:noAutofit/>
              </a:bodyPr>
              <a:lstStyle/>
              <a:p>
                <a:pPr algn="ctr">
                  <a:buClr>
                    <a:srgbClr val="000000"/>
                  </a:buClr>
                  <a:buSzPct val="25000"/>
                </a:pPr>
                <a:r>
                  <a:rPr lang="en-US" sz="1125" b="1" dirty="0">
                    <a:solidFill>
                      <a:srgbClr val="000000"/>
                    </a:solidFill>
                    <a:latin typeface="Calibri" charset="0"/>
                    <a:ea typeface="Calibri" charset="0"/>
                    <a:cs typeface="Calibri" charset="0"/>
                    <a:sym typeface="Arial"/>
                  </a:rPr>
                  <a:t>Interactive / Self Service BI</a:t>
                </a:r>
                <a:br>
                  <a:rPr lang="en-US" sz="1125" b="1" dirty="0">
                    <a:solidFill>
                      <a:srgbClr val="000000"/>
                    </a:solidFill>
                    <a:latin typeface="Calibri" charset="0"/>
                    <a:ea typeface="Calibri" charset="0"/>
                    <a:cs typeface="Calibri" charset="0"/>
                    <a:sym typeface="Arial"/>
                  </a:rPr>
                </a:br>
                <a:r>
                  <a:rPr lang="en-US" sz="1125" b="1" dirty="0">
                    <a:solidFill>
                      <a:srgbClr val="000000"/>
                    </a:solidFill>
                    <a:latin typeface="Calibri" charset="0"/>
                    <a:ea typeface="Calibri" charset="0"/>
                    <a:cs typeface="Calibri" charset="0"/>
                    <a:sym typeface="Arial"/>
                  </a:rPr>
                  <a:t>Big Data Processing </a:t>
                </a:r>
              </a:p>
            </p:txBody>
          </p:sp>
        </p:grpSp>
        <p:pic>
          <p:nvPicPr>
            <p:cNvPr id="170" name="Picture 77" descr="Icon_Batch_Interactive_Analytics-Grey.png">
              <a:extLst>
                <a:ext uri="{FF2B5EF4-FFF2-40B4-BE49-F238E27FC236}">
                  <a16:creationId xmlns:a16="http://schemas.microsoft.com/office/drawing/2014/main" id="{80B9FB2D-C282-460C-853F-2F0CCDDA612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349948" y="1561150"/>
              <a:ext cx="393192" cy="393192"/>
            </a:xfrm>
            <a:prstGeom prst="rect">
              <a:avLst/>
            </a:prstGeom>
          </p:spPr>
        </p:pic>
      </p:grpSp>
      <p:pic>
        <p:nvPicPr>
          <p:cNvPr id="173" name="Picture 2">
            <a:extLst>
              <a:ext uri="{FF2B5EF4-FFF2-40B4-BE49-F238E27FC236}">
                <a16:creationId xmlns:a16="http://schemas.microsoft.com/office/drawing/2014/main" id="{AD86D237-1C2D-4A7F-B6B4-60885338B379}"/>
              </a:ext>
            </a:extLst>
          </p:cNvPr>
          <p:cNvPicPr>
            <a:picLocks noChangeAspect="1"/>
          </p:cNvPicPr>
          <p:nvPr/>
        </p:nvPicPr>
        <p:blipFill>
          <a:blip r:embed="rId7" cstate="screen">
            <a:grayscl/>
            <a:extLst>
              <a:ext uri="{28A0092B-C50C-407E-A947-70E740481C1C}">
                <a14:useLocalDpi xmlns:a14="http://schemas.microsoft.com/office/drawing/2010/main"/>
              </a:ext>
            </a:extLst>
          </a:blip>
          <a:stretch>
            <a:fillRect/>
          </a:stretch>
        </p:blipFill>
        <p:spPr>
          <a:xfrm>
            <a:off x="4906644" y="1302123"/>
            <a:ext cx="534704" cy="442468"/>
          </a:xfrm>
          <a:prstGeom prst="rect">
            <a:avLst/>
          </a:prstGeom>
        </p:spPr>
      </p:pic>
      <p:pic>
        <p:nvPicPr>
          <p:cNvPr id="174" name="Picture 3">
            <a:extLst>
              <a:ext uri="{FF2B5EF4-FFF2-40B4-BE49-F238E27FC236}">
                <a16:creationId xmlns:a16="http://schemas.microsoft.com/office/drawing/2014/main" id="{516DCB8B-19D3-4C9F-A277-19716B0F6E70}"/>
              </a:ext>
            </a:extLst>
          </p:cNvPr>
          <p:cNvPicPr>
            <a:picLocks noChangeAspect="1"/>
          </p:cNvPicPr>
          <p:nvPr/>
        </p:nvPicPr>
        <p:blipFill rotWithShape="1">
          <a:blip r:embed="rId8" cstate="screen">
            <a:grayscl/>
            <a:extLst>
              <a:ext uri="{28A0092B-C50C-407E-A947-70E740481C1C}">
                <a14:useLocalDpi xmlns:a14="http://schemas.microsoft.com/office/drawing/2010/main"/>
              </a:ext>
            </a:extLst>
          </a:blip>
          <a:srcRect/>
          <a:stretch/>
        </p:blipFill>
        <p:spPr>
          <a:xfrm>
            <a:off x="5752717" y="1266157"/>
            <a:ext cx="857088" cy="551417"/>
          </a:xfrm>
          <a:prstGeom prst="rect">
            <a:avLst/>
          </a:prstGeom>
        </p:spPr>
      </p:pic>
      <p:grpSp>
        <p:nvGrpSpPr>
          <p:cNvPr id="175" name="Shape 500">
            <a:extLst>
              <a:ext uri="{FF2B5EF4-FFF2-40B4-BE49-F238E27FC236}">
                <a16:creationId xmlns:a16="http://schemas.microsoft.com/office/drawing/2014/main" id="{0A0C7D9B-F0B7-4B1A-A934-E62D30D99D83}"/>
              </a:ext>
            </a:extLst>
          </p:cNvPr>
          <p:cNvGrpSpPr/>
          <p:nvPr/>
        </p:nvGrpSpPr>
        <p:grpSpPr>
          <a:xfrm>
            <a:off x="6824552" y="973729"/>
            <a:ext cx="1431686" cy="906198"/>
            <a:chOff x="918673" y="1981200"/>
            <a:chExt cx="1904083" cy="1208700"/>
          </a:xfrm>
        </p:grpSpPr>
        <p:sp>
          <p:nvSpPr>
            <p:cNvPr id="176" name="Shape 501">
              <a:extLst>
                <a:ext uri="{FF2B5EF4-FFF2-40B4-BE49-F238E27FC236}">
                  <a16:creationId xmlns:a16="http://schemas.microsoft.com/office/drawing/2014/main" id="{DC4DFEAA-6088-4A7F-87AA-F1BDDD51F89E}"/>
                </a:ext>
              </a:extLst>
            </p:cNvPr>
            <p:cNvSpPr/>
            <p:nvPr/>
          </p:nvSpPr>
          <p:spPr>
            <a:xfrm>
              <a:off x="918673" y="1981200"/>
              <a:ext cx="1904082" cy="1208700"/>
            </a:xfrm>
            <a:prstGeom prst="roundRect">
              <a:avLst>
                <a:gd name="adj" fmla="val 8681"/>
              </a:avLst>
            </a:prstGeom>
            <a:solidFill>
              <a:schemeClr val="lt1"/>
            </a:solidFill>
            <a:ln w="38100" cap="flat" cmpd="sng">
              <a:solidFill>
                <a:schemeClr val="accent4"/>
              </a:solidFill>
              <a:prstDash val="solid"/>
              <a:round/>
              <a:headEnd type="none" w="med" len="med"/>
              <a:tailEnd type="none" w="med" len="med"/>
            </a:ln>
          </p:spPr>
          <p:txBody>
            <a:bodyPr lIns="91382" tIns="45682" rIns="91382" bIns="45682" anchor="ctr" anchorCtr="0">
              <a:noAutofit/>
            </a:bodyPr>
            <a:lstStyle/>
            <a:p>
              <a:pPr algn="ctr">
                <a:buClr>
                  <a:srgbClr val="000000"/>
                </a:buClr>
              </a:pPr>
              <a:endParaRPr sz="1125">
                <a:solidFill>
                  <a:srgbClr val="FFFFFF"/>
                </a:solidFill>
                <a:latin typeface="Calibri" charset="0"/>
                <a:ea typeface="Calibri" charset="0"/>
                <a:cs typeface="Calibri" charset="0"/>
                <a:sym typeface="Arial"/>
              </a:endParaRPr>
            </a:p>
          </p:txBody>
        </p:sp>
        <p:sp>
          <p:nvSpPr>
            <p:cNvPr id="177" name="Shape 503">
              <a:extLst>
                <a:ext uri="{FF2B5EF4-FFF2-40B4-BE49-F238E27FC236}">
                  <a16:creationId xmlns:a16="http://schemas.microsoft.com/office/drawing/2014/main" id="{FF456C29-F779-4CE6-82FF-A3A859A9FB4F}"/>
                </a:ext>
              </a:extLst>
            </p:cNvPr>
            <p:cNvSpPr txBox="1"/>
            <p:nvPr/>
          </p:nvSpPr>
          <p:spPr>
            <a:xfrm>
              <a:off x="918674" y="2029744"/>
              <a:ext cx="1904082" cy="574501"/>
            </a:xfrm>
            <a:prstGeom prst="rect">
              <a:avLst/>
            </a:prstGeom>
            <a:noFill/>
            <a:ln>
              <a:noFill/>
            </a:ln>
          </p:spPr>
          <p:txBody>
            <a:bodyPr lIns="91382" tIns="45682" rIns="91382" bIns="45682" anchor="t" anchorCtr="0">
              <a:noAutofit/>
            </a:bodyPr>
            <a:lstStyle/>
            <a:p>
              <a:pPr algn="ctr">
                <a:buClr>
                  <a:srgbClr val="000000"/>
                </a:buClr>
                <a:buSzPct val="25000"/>
              </a:pPr>
              <a:r>
                <a:rPr lang="en-US" sz="1125" b="1" dirty="0">
                  <a:solidFill>
                    <a:srgbClr val="000000"/>
                  </a:solidFill>
                  <a:latin typeface="Calibri" charset="0"/>
                  <a:ea typeface="Calibri" charset="0"/>
                  <a:cs typeface="Calibri" charset="0"/>
                  <a:sym typeface="Arial"/>
                </a:rPr>
                <a:t>Machine Learning</a:t>
              </a:r>
            </a:p>
          </p:txBody>
        </p:sp>
      </p:grpSp>
      <p:pic>
        <p:nvPicPr>
          <p:cNvPr id="178" name="Picture 4">
            <a:extLst>
              <a:ext uri="{FF2B5EF4-FFF2-40B4-BE49-F238E27FC236}">
                <a16:creationId xmlns:a16="http://schemas.microsoft.com/office/drawing/2014/main" id="{08E544C4-8500-4B9C-8C32-27B7ADEAA75A}"/>
              </a:ext>
            </a:extLst>
          </p:cNvPr>
          <p:cNvPicPr>
            <a:picLocks noChangeAspect="1"/>
          </p:cNvPicPr>
          <p:nvPr/>
        </p:nvPicPr>
        <p:blipFill>
          <a:blip r:embed="rId9" cstate="screen">
            <a:grayscl/>
            <a:extLst>
              <a:ext uri="{28A0092B-C50C-407E-A947-70E740481C1C}">
                <a14:useLocalDpi xmlns:a14="http://schemas.microsoft.com/office/drawing/2010/main"/>
              </a:ext>
            </a:extLst>
          </a:blip>
          <a:stretch>
            <a:fillRect/>
          </a:stretch>
        </p:blipFill>
        <p:spPr>
          <a:xfrm>
            <a:off x="6902443" y="1332930"/>
            <a:ext cx="599307" cy="383523"/>
          </a:xfrm>
          <a:prstGeom prst="rect">
            <a:avLst/>
          </a:prstGeom>
        </p:spPr>
      </p:pic>
      <p:pic>
        <p:nvPicPr>
          <p:cNvPr id="179" name="Picture 5">
            <a:extLst>
              <a:ext uri="{FF2B5EF4-FFF2-40B4-BE49-F238E27FC236}">
                <a16:creationId xmlns:a16="http://schemas.microsoft.com/office/drawing/2014/main" id="{A80D685B-6C4F-4465-8B23-C760978D526C}"/>
              </a:ext>
            </a:extLst>
          </p:cNvPr>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7595970" y="1373852"/>
            <a:ext cx="577643" cy="218158"/>
          </a:xfrm>
          <a:prstGeom prst="rect">
            <a:avLst/>
          </a:prstGeom>
        </p:spPr>
      </p:pic>
    </p:spTree>
    <p:extLst>
      <p:ext uri="{BB962C8B-B14F-4D97-AF65-F5344CB8AC3E}">
        <p14:creationId xmlns:p14="http://schemas.microsoft.com/office/powerpoint/2010/main" val="504322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down)">
                                      <p:cBhvr>
                                        <p:cTn id="7" dur="500"/>
                                        <p:tgtEl>
                                          <p:spTgt spid="1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9"/>
                                        </p:tgtEl>
                                        <p:attrNameLst>
                                          <p:attrName>style.visibility</p:attrName>
                                        </p:attrNameLst>
                                      </p:cBhvr>
                                      <p:to>
                                        <p:strVal val="visible"/>
                                      </p:to>
                                    </p:set>
                                    <p:animEffect transition="in" filter="wipe(up)">
                                      <p:cBhvr>
                                        <p:cTn id="12" dur="500"/>
                                        <p:tgtEl>
                                          <p:spTgt spid="13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54"/>
                                        </p:tgtEl>
                                        <p:attrNameLst>
                                          <p:attrName>style.visibility</p:attrName>
                                        </p:attrNameLst>
                                      </p:cBhvr>
                                      <p:to>
                                        <p:strVal val="visible"/>
                                      </p:to>
                                    </p:set>
                                    <p:animEffect transition="in" filter="wipe(down)">
                                      <p:cBhvr>
                                        <p:cTn id="17" dur="500"/>
                                        <p:tgtEl>
                                          <p:spTgt spid="15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57"/>
                                        </p:tgtEl>
                                        <p:attrNameLst>
                                          <p:attrName>style.visibility</p:attrName>
                                        </p:attrNameLst>
                                      </p:cBhvr>
                                      <p:to>
                                        <p:strVal val="visible"/>
                                      </p:to>
                                    </p:set>
                                    <p:animEffect transition="in" filter="wipe(down)">
                                      <p:cBhvr>
                                        <p:cTn id="22" dur="500"/>
                                        <p:tgtEl>
                                          <p:spTgt spid="157"/>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19"/>
                                        </p:tgtEl>
                                        <p:attrNameLst>
                                          <p:attrName>style.visibility</p:attrName>
                                        </p:attrNameLst>
                                      </p:cBhvr>
                                      <p:to>
                                        <p:strVal val="visible"/>
                                      </p:to>
                                    </p:set>
                                    <p:animEffect transition="in" filter="fade">
                                      <p:cBhvr>
                                        <p:cTn id="27" dur="1000"/>
                                        <p:tgtEl>
                                          <p:spTgt spid="119"/>
                                        </p:tgtEl>
                                      </p:cBhvr>
                                    </p:animEffect>
                                    <p:anim calcmode="lin" valueType="num">
                                      <p:cBhvr>
                                        <p:cTn id="28" dur="1000" fill="hold"/>
                                        <p:tgtEl>
                                          <p:spTgt spid="119"/>
                                        </p:tgtEl>
                                        <p:attrNameLst>
                                          <p:attrName>ppt_x</p:attrName>
                                        </p:attrNameLst>
                                      </p:cBhvr>
                                      <p:tavLst>
                                        <p:tav tm="0">
                                          <p:val>
                                            <p:strVal val="#ppt_x"/>
                                          </p:val>
                                        </p:tav>
                                        <p:tav tm="100000">
                                          <p:val>
                                            <p:strVal val="#ppt_x"/>
                                          </p:val>
                                        </p:tav>
                                      </p:tavLst>
                                    </p:anim>
                                    <p:anim calcmode="lin" valueType="num">
                                      <p:cBhvr>
                                        <p:cTn id="29" dur="1000" fill="hold"/>
                                        <p:tgtEl>
                                          <p:spTgt spid="1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9" name="Google Shape;709;p97"/>
          <p:cNvSpPr txBox="1">
            <a:spLocks noGrp="1"/>
          </p:cNvSpPr>
          <p:nvPr>
            <p:ph type="title"/>
          </p:nvPr>
        </p:nvSpPr>
        <p:spPr/>
        <p:txBody>
          <a:bodyPr/>
          <a:lstStyle/>
          <a:p>
            <a:pPr lvl="0"/>
            <a:r>
              <a:rPr lang="en" dirty="0">
                <a:sym typeface="Calibri"/>
              </a:rPr>
              <a:t>Business and Innovation Benefits of the MapR Data Platform</a:t>
            </a:r>
            <a:br>
              <a:rPr lang="en" dirty="0">
                <a:sym typeface="Calibri"/>
              </a:rPr>
            </a:br>
            <a:endParaRPr lang="en" dirty="0">
              <a:sym typeface="Calibri"/>
            </a:endParaRPr>
          </a:p>
        </p:txBody>
      </p:sp>
      <p:sp>
        <p:nvSpPr>
          <p:cNvPr id="10" name="Rounded Rectangle 9">
            <a:extLst>
              <a:ext uri="{FF2B5EF4-FFF2-40B4-BE49-F238E27FC236}">
                <a16:creationId xmlns:a16="http://schemas.microsoft.com/office/drawing/2014/main" id="{3ED88FB0-93A9-2243-A0EF-C0795C353A9D}"/>
              </a:ext>
            </a:extLst>
          </p:cNvPr>
          <p:cNvSpPr/>
          <p:nvPr/>
        </p:nvSpPr>
        <p:spPr>
          <a:xfrm>
            <a:off x="190353" y="1119117"/>
            <a:ext cx="4267655" cy="3365214"/>
          </a:xfrm>
          <a:prstGeom prst="roundRect">
            <a:avLst>
              <a:gd name="adj" fmla="val 3439"/>
            </a:avLst>
          </a:prstGeom>
          <a:solidFill>
            <a:schemeClr val="bg1">
              <a:lumMod val="85000"/>
            </a:schemeClr>
          </a:solidFill>
          <a:ln w="222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chemeClr val="tx2">
                  <a:lumMod val="20000"/>
                  <a:lumOff val="80000"/>
                </a:schemeClr>
              </a:solidFill>
            </a:endParaRPr>
          </a:p>
        </p:txBody>
      </p:sp>
      <p:sp>
        <p:nvSpPr>
          <p:cNvPr id="16" name="Rounded Rectangle 15">
            <a:extLst>
              <a:ext uri="{FF2B5EF4-FFF2-40B4-BE49-F238E27FC236}">
                <a16:creationId xmlns:a16="http://schemas.microsoft.com/office/drawing/2014/main" id="{CF114853-D1AC-264C-8A96-8B1660E9D855}"/>
              </a:ext>
            </a:extLst>
          </p:cNvPr>
          <p:cNvSpPr/>
          <p:nvPr/>
        </p:nvSpPr>
        <p:spPr>
          <a:xfrm>
            <a:off x="4638446" y="1119117"/>
            <a:ext cx="4265676" cy="3365214"/>
          </a:xfrm>
          <a:prstGeom prst="roundRect">
            <a:avLst>
              <a:gd name="adj" fmla="val 3439"/>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chemeClr val="bg1"/>
              </a:solidFill>
            </a:endParaRPr>
          </a:p>
        </p:txBody>
      </p:sp>
      <p:sp>
        <p:nvSpPr>
          <p:cNvPr id="17" name="Content Placeholder 17">
            <a:extLst>
              <a:ext uri="{FF2B5EF4-FFF2-40B4-BE49-F238E27FC236}">
                <a16:creationId xmlns:a16="http://schemas.microsoft.com/office/drawing/2014/main" id="{9D3156FB-40F3-114A-B488-ABCAB8770A02}"/>
              </a:ext>
            </a:extLst>
          </p:cNvPr>
          <p:cNvSpPr>
            <a:spLocks noGrp="1"/>
          </p:cNvSpPr>
          <p:nvPr>
            <p:ph sz="half" idx="2"/>
          </p:nvPr>
        </p:nvSpPr>
        <p:spPr>
          <a:xfrm>
            <a:off x="476254" y="1728681"/>
            <a:ext cx="3861026" cy="2598095"/>
          </a:xfrm>
        </p:spPr>
        <p:txBody>
          <a:bodyPr/>
          <a:lstStyle/>
          <a:p>
            <a:pPr marL="253937" indent="-247588">
              <a:spcBef>
                <a:spcPts val="0"/>
              </a:spcBef>
              <a:buClr>
                <a:schemeClr val="dk1"/>
              </a:buClr>
              <a:buSzPts val="1500"/>
              <a:buFont typeface="Arial"/>
              <a:buChar char="•"/>
            </a:pPr>
            <a:r>
              <a:rPr lang="en" sz="1600" b="1" dirty="0">
                <a:solidFill>
                  <a:schemeClr val="dk1"/>
                </a:solidFill>
              </a:rPr>
              <a:t>Innovate &amp; Reduce TCO </a:t>
            </a:r>
            <a:r>
              <a:rPr lang="en" sz="1600" dirty="0">
                <a:solidFill>
                  <a:schemeClr val="dk1"/>
                </a:solidFill>
                <a:ea typeface="Calibri"/>
                <a:cs typeface="Calibri"/>
                <a:sym typeface="Calibri"/>
              </a:rPr>
              <a:t>by sharing a common data infrastructure across </a:t>
            </a:r>
            <a:r>
              <a:rPr lang="en" sz="1600" dirty="0"/>
              <a:t>data users </a:t>
            </a:r>
            <a:r>
              <a:rPr lang="en" sz="1600" dirty="0">
                <a:solidFill>
                  <a:schemeClr val="dk1"/>
                </a:solidFill>
                <a:ea typeface="Calibri"/>
                <a:cs typeface="Calibri"/>
                <a:sym typeface="Calibri"/>
              </a:rPr>
              <a:t>and workloads.</a:t>
            </a:r>
            <a:endParaRPr lang="en" sz="1200" dirty="0"/>
          </a:p>
          <a:p>
            <a:pPr marL="253937" indent="-247588">
              <a:spcBef>
                <a:spcPts val="800"/>
              </a:spcBef>
              <a:buClr>
                <a:schemeClr val="dk1"/>
              </a:buClr>
              <a:buSzPts val="1500"/>
              <a:buFont typeface="Arial"/>
              <a:buChar char="•"/>
            </a:pPr>
            <a:r>
              <a:rPr lang="en" sz="1600" b="1" dirty="0"/>
              <a:t>Use less resources</a:t>
            </a:r>
            <a:r>
              <a:rPr lang="en" sz="1600" dirty="0"/>
              <a:t> with a unified security and administrative environment.</a:t>
            </a:r>
            <a:endParaRPr lang="en" sz="1200" dirty="0"/>
          </a:p>
          <a:p>
            <a:pPr marL="253937" indent="-247588">
              <a:spcBef>
                <a:spcPts val="800"/>
              </a:spcBef>
              <a:buClr>
                <a:schemeClr val="dk1"/>
              </a:buClr>
              <a:buSzPts val="1500"/>
              <a:buFont typeface="Arial"/>
              <a:buChar char="•"/>
            </a:pPr>
            <a:r>
              <a:rPr lang="en" sz="1600" b="1" dirty="0">
                <a:solidFill>
                  <a:schemeClr val="dk1"/>
                </a:solidFill>
              </a:rPr>
              <a:t>SLAs on open source</a:t>
            </a:r>
            <a:r>
              <a:rPr lang="en" sz="1600" dirty="0">
                <a:solidFill>
                  <a:schemeClr val="dk1"/>
                </a:solidFill>
                <a:ea typeface="Calibri"/>
                <a:cs typeface="Calibri"/>
                <a:sym typeface="Calibri"/>
              </a:rPr>
              <a:t> </a:t>
            </a:r>
            <a:r>
              <a:rPr lang="en" sz="1600" dirty="0"/>
              <a:t>by providing business critical SLAs on </a:t>
            </a:r>
            <a:r>
              <a:rPr lang="en" sz="1600" dirty="0">
                <a:solidFill>
                  <a:schemeClr val="dk1"/>
                </a:solidFill>
                <a:ea typeface="Calibri"/>
                <a:cs typeface="Calibri"/>
                <a:sym typeface="Calibri"/>
              </a:rPr>
              <a:t>latest open source tooling. </a:t>
            </a:r>
            <a:endParaRPr lang="en" sz="1600" dirty="0"/>
          </a:p>
          <a:p>
            <a:pPr marL="253937" indent="-247588">
              <a:spcBef>
                <a:spcPts val="800"/>
              </a:spcBef>
              <a:buClr>
                <a:schemeClr val="dk1"/>
              </a:buClr>
              <a:buSzPts val="1500"/>
              <a:buFont typeface="Arial"/>
              <a:buChar char="•"/>
            </a:pPr>
            <a:r>
              <a:rPr lang="en" sz="1600" b="1" dirty="0">
                <a:solidFill>
                  <a:schemeClr val="dk1"/>
                </a:solidFill>
              </a:rPr>
              <a:t>Data control</a:t>
            </a:r>
            <a:r>
              <a:rPr lang="en" sz="1600" dirty="0">
                <a:solidFill>
                  <a:schemeClr val="dk1"/>
                </a:solidFill>
                <a:ea typeface="Calibri"/>
                <a:cs typeface="Calibri"/>
                <a:sym typeface="Calibri"/>
              </a:rPr>
              <a:t> </a:t>
            </a:r>
            <a:r>
              <a:rPr lang="en" sz="1600" dirty="0"/>
              <a:t>giving you all controls on your key </a:t>
            </a:r>
            <a:r>
              <a:rPr lang="en" sz="1600" dirty="0">
                <a:solidFill>
                  <a:schemeClr val="dk1"/>
                </a:solidFill>
                <a:ea typeface="Calibri"/>
                <a:cs typeface="Calibri"/>
                <a:sym typeface="Calibri"/>
              </a:rPr>
              <a:t>digital asset</a:t>
            </a:r>
            <a:r>
              <a:rPr lang="en" sz="1600" dirty="0">
                <a:sym typeface="Calibri"/>
              </a:rPr>
              <a:t> – </a:t>
            </a:r>
            <a:r>
              <a:rPr lang="en" sz="1600" dirty="0"/>
              <a:t>data.</a:t>
            </a:r>
            <a:endParaRPr lang="en" sz="1600" dirty="0">
              <a:solidFill>
                <a:schemeClr val="dk1"/>
              </a:solidFill>
              <a:ea typeface="Calibri"/>
              <a:cs typeface="Calibri"/>
              <a:sym typeface="Calibri"/>
            </a:endParaRPr>
          </a:p>
        </p:txBody>
      </p:sp>
      <p:sp>
        <p:nvSpPr>
          <p:cNvPr id="20" name="Content Placeholder 18">
            <a:extLst>
              <a:ext uri="{FF2B5EF4-FFF2-40B4-BE49-F238E27FC236}">
                <a16:creationId xmlns:a16="http://schemas.microsoft.com/office/drawing/2014/main" id="{4AE09C07-C6F3-3548-A8C7-6BB28A65D3FD}"/>
              </a:ext>
            </a:extLst>
          </p:cNvPr>
          <p:cNvSpPr>
            <a:spLocks noGrp="1"/>
          </p:cNvSpPr>
          <p:nvPr>
            <p:ph sz="quarter" idx="4"/>
          </p:nvPr>
        </p:nvSpPr>
        <p:spPr>
          <a:xfrm>
            <a:off x="4873284" y="1728681"/>
            <a:ext cx="3797217" cy="2598095"/>
          </a:xfrm>
        </p:spPr>
        <p:txBody>
          <a:bodyPr/>
          <a:lstStyle/>
          <a:p>
            <a:pPr marL="253937" indent="-247588">
              <a:spcBef>
                <a:spcPts val="0"/>
              </a:spcBef>
              <a:buSzPts val="1500"/>
              <a:buFont typeface="Arial"/>
              <a:buChar char="•"/>
            </a:pPr>
            <a:r>
              <a:rPr lang="en" sz="1600" b="1" dirty="0">
                <a:solidFill>
                  <a:schemeClr val="bg1"/>
                </a:solidFill>
              </a:rPr>
              <a:t>Focus on new applications </a:t>
            </a:r>
            <a:r>
              <a:rPr lang="en" sz="1600" dirty="0">
                <a:solidFill>
                  <a:schemeClr val="bg1"/>
                </a:solidFill>
              </a:rPr>
              <a:t>instead of managing and running data infrastructure.</a:t>
            </a:r>
          </a:p>
          <a:p>
            <a:pPr marL="253937" indent="-247588">
              <a:spcBef>
                <a:spcPts val="800"/>
              </a:spcBef>
              <a:buSzPts val="1500"/>
              <a:buFont typeface="Arial"/>
              <a:buChar char="•"/>
            </a:pPr>
            <a:r>
              <a:rPr lang="en" sz="1600" b="1" dirty="0">
                <a:solidFill>
                  <a:schemeClr val="bg1"/>
                </a:solidFill>
              </a:rPr>
              <a:t>Leverage any cloud services:</a:t>
            </a:r>
            <a:r>
              <a:rPr lang="en" sz="1600" dirty="0">
                <a:solidFill>
                  <a:schemeClr val="bg1"/>
                </a:solidFill>
              </a:rPr>
              <a:t> hybrid, public, and/or private.</a:t>
            </a:r>
          </a:p>
          <a:p>
            <a:pPr marL="253937" indent="-247588">
              <a:spcBef>
                <a:spcPts val="800"/>
              </a:spcBef>
              <a:buSzPts val="1500"/>
              <a:buFont typeface="Arial"/>
              <a:buChar char="•"/>
            </a:pPr>
            <a:r>
              <a:rPr lang="en" sz="1600" b="1" dirty="0">
                <a:solidFill>
                  <a:schemeClr val="bg1"/>
                </a:solidFill>
              </a:rPr>
              <a:t>Reduce development time </a:t>
            </a:r>
            <a:r>
              <a:rPr lang="en" sz="1600" dirty="0">
                <a:solidFill>
                  <a:schemeClr val="bg1"/>
                </a:solidFill>
              </a:rPr>
              <a:t>of new applications while maintaining security controls.</a:t>
            </a:r>
          </a:p>
          <a:p>
            <a:pPr marL="253937" indent="-247588">
              <a:spcBef>
                <a:spcPts val="800"/>
              </a:spcBef>
              <a:buSzPts val="1500"/>
              <a:buFont typeface="Arial"/>
              <a:buChar char="•"/>
            </a:pPr>
            <a:r>
              <a:rPr lang="en" sz="1600" b="1" dirty="0">
                <a:solidFill>
                  <a:schemeClr val="bg1"/>
                </a:solidFill>
              </a:rPr>
              <a:t>Reduce time and effort</a:t>
            </a:r>
            <a:r>
              <a:rPr lang="en" sz="1600" dirty="0">
                <a:solidFill>
                  <a:schemeClr val="bg1"/>
                </a:solidFill>
              </a:rPr>
              <a:t> in leveraging latest emerging  technologies.</a:t>
            </a:r>
          </a:p>
        </p:txBody>
      </p:sp>
      <p:sp>
        <p:nvSpPr>
          <p:cNvPr id="12" name="TextBox 11">
            <a:extLst>
              <a:ext uri="{FF2B5EF4-FFF2-40B4-BE49-F238E27FC236}">
                <a16:creationId xmlns:a16="http://schemas.microsoft.com/office/drawing/2014/main" id="{8F3CF89B-767E-FB4F-99CF-C178DDCE5A96}"/>
              </a:ext>
            </a:extLst>
          </p:cNvPr>
          <p:cNvSpPr txBox="1"/>
          <p:nvPr/>
        </p:nvSpPr>
        <p:spPr>
          <a:xfrm>
            <a:off x="429831" y="1223920"/>
            <a:ext cx="3769966" cy="369277"/>
          </a:xfrm>
          <a:prstGeom prst="rect">
            <a:avLst/>
          </a:prstGeom>
          <a:noFill/>
        </p:spPr>
        <p:txBody>
          <a:bodyPr wrap="square" lIns="121868" tIns="60933" rIns="121868" bIns="60933" rtlCol="0">
            <a:spAutoFit/>
          </a:bodyPr>
          <a:lstStyle/>
          <a:p>
            <a:pPr algn="ctr" eaLnBrk="0" hangingPunct="0"/>
            <a:r>
              <a:rPr lang="en-US" sz="1600" b="1" dirty="0">
                <a:latin typeface="+mn-lt"/>
                <a:ea typeface="ヒラギノ角ゴ Pro W3" pitchFamily="-32" charset="-128"/>
              </a:rPr>
              <a:t>BUSINESS BENEFITS</a:t>
            </a:r>
          </a:p>
        </p:txBody>
      </p:sp>
      <p:sp>
        <p:nvSpPr>
          <p:cNvPr id="21" name="TextBox 20">
            <a:extLst>
              <a:ext uri="{FF2B5EF4-FFF2-40B4-BE49-F238E27FC236}">
                <a16:creationId xmlns:a16="http://schemas.microsoft.com/office/drawing/2014/main" id="{20178C78-2E79-F046-A6F7-33A99DA6F50A}"/>
              </a:ext>
            </a:extLst>
          </p:cNvPr>
          <p:cNvSpPr txBox="1"/>
          <p:nvPr/>
        </p:nvSpPr>
        <p:spPr>
          <a:xfrm>
            <a:off x="4900536" y="1220466"/>
            <a:ext cx="3769966" cy="369277"/>
          </a:xfrm>
          <a:prstGeom prst="rect">
            <a:avLst/>
          </a:prstGeom>
          <a:noFill/>
        </p:spPr>
        <p:txBody>
          <a:bodyPr wrap="square" lIns="121868" tIns="60933" rIns="121868" bIns="60933" rtlCol="0">
            <a:spAutoFit/>
          </a:bodyPr>
          <a:lstStyle/>
          <a:p>
            <a:pPr algn="ctr" eaLnBrk="0" hangingPunct="0"/>
            <a:r>
              <a:rPr lang="en-US" sz="1600" b="1" dirty="0">
                <a:solidFill>
                  <a:schemeClr val="bg1"/>
                </a:solidFill>
                <a:latin typeface="+mn-lt"/>
                <a:ea typeface="ヒラギノ角ゴ Pro W3" pitchFamily="-32" charset="-128"/>
              </a:rPr>
              <a:t>INNOVATION BENEFITS</a:t>
            </a:r>
          </a:p>
        </p:txBody>
      </p:sp>
    </p:spTree>
    <p:extLst>
      <p:ext uri="{BB962C8B-B14F-4D97-AF65-F5344CB8AC3E}">
        <p14:creationId xmlns:p14="http://schemas.microsoft.com/office/powerpoint/2010/main" val="971844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61575B3B-8D39-4D5C-8E2F-33F3C2B91278}"/>
              </a:ext>
            </a:extLst>
          </p:cNvPr>
          <p:cNvSpPr>
            <a:spLocks noGrp="1"/>
          </p:cNvSpPr>
          <p:nvPr>
            <p:ph type="body" idx="1"/>
          </p:nvPr>
        </p:nvSpPr>
        <p:spPr/>
        <p:txBody>
          <a:bodyPr/>
          <a:lstStyle/>
          <a:p>
            <a:r>
              <a:rPr lang="fr-FR" dirty="0" err="1"/>
              <a:t>Demo</a:t>
            </a:r>
            <a:endParaRPr lang="fr-FR" dirty="0"/>
          </a:p>
        </p:txBody>
      </p:sp>
    </p:spTree>
    <p:extLst>
      <p:ext uri="{BB962C8B-B14F-4D97-AF65-F5344CB8AC3E}">
        <p14:creationId xmlns:p14="http://schemas.microsoft.com/office/powerpoint/2010/main" val="1153810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61575B3B-8D39-4D5C-8E2F-33F3C2B91278}"/>
              </a:ext>
            </a:extLst>
          </p:cNvPr>
          <p:cNvSpPr>
            <a:spLocks noGrp="1"/>
          </p:cNvSpPr>
          <p:nvPr>
            <p:ph type="body" idx="1"/>
          </p:nvPr>
        </p:nvSpPr>
        <p:spPr/>
        <p:txBody>
          <a:bodyPr/>
          <a:lstStyle/>
          <a:p>
            <a:r>
              <a:rPr lang="fr-FR" dirty="0"/>
              <a:t>Les fondations : MapR File System</a:t>
            </a:r>
          </a:p>
        </p:txBody>
      </p:sp>
    </p:spTree>
    <p:extLst>
      <p:ext uri="{BB962C8B-B14F-4D97-AF65-F5344CB8AC3E}">
        <p14:creationId xmlns:p14="http://schemas.microsoft.com/office/powerpoint/2010/main" val="10709526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F2AA8CEE-0A88-495A-BC77-72336E44239E}"/>
              </a:ext>
            </a:extLst>
          </p:cNvPr>
          <p:cNvSpPr>
            <a:spLocks noGrp="1"/>
          </p:cNvSpPr>
          <p:nvPr>
            <p:ph type="body" idx="1"/>
          </p:nvPr>
        </p:nvSpPr>
        <p:spPr/>
        <p:txBody>
          <a:bodyPr/>
          <a:lstStyle/>
          <a:p>
            <a:r>
              <a:rPr lang="fr-FR" dirty="0"/>
              <a:t>100% compatible avec l’écosystème Hadoop, mais sans les limitations de HDFS</a:t>
            </a:r>
          </a:p>
          <a:p>
            <a:endParaRPr lang="fr-FR" dirty="0"/>
          </a:p>
          <a:p>
            <a:pPr marL="514350" indent="-285750">
              <a:buFont typeface="Arial" panose="020B0604020202020204" pitchFamily="34" charset="0"/>
              <a:buChar char="•"/>
            </a:pPr>
            <a:r>
              <a:rPr lang="fr-FR" dirty="0"/>
              <a:t>Scalable horizontalement sans limites : pas de </a:t>
            </a:r>
            <a:r>
              <a:rPr lang="fr-FR" dirty="0" err="1"/>
              <a:t>name</a:t>
            </a:r>
            <a:r>
              <a:rPr lang="fr-FR" dirty="0"/>
              <a:t> </a:t>
            </a:r>
            <a:r>
              <a:rPr lang="fr-FR" dirty="0" err="1"/>
              <a:t>node</a:t>
            </a:r>
            <a:endParaRPr lang="fr-FR" dirty="0"/>
          </a:p>
          <a:p>
            <a:pPr marL="514350" indent="-285750">
              <a:buFont typeface="Arial" panose="020B0604020202020204" pitchFamily="34" charset="0"/>
              <a:buChar char="•"/>
            </a:pPr>
            <a:r>
              <a:rPr lang="fr-FR" dirty="0"/>
              <a:t>Multi-usage : Hadoop, mais pas que </a:t>
            </a:r>
            <a:r>
              <a:rPr lang="fr-FR" dirty="0">
                <a:sym typeface="Wingdings" panose="05000000000000000000" pitchFamily="2" charset="2"/>
              </a:rPr>
              <a:t> </a:t>
            </a:r>
            <a:r>
              <a:rPr lang="fr-FR" dirty="0" err="1">
                <a:sym typeface="Wingdings" panose="05000000000000000000" pitchFamily="2" charset="2"/>
              </a:rPr>
              <a:t>read</a:t>
            </a:r>
            <a:r>
              <a:rPr lang="fr-FR" dirty="0">
                <a:sym typeface="Wingdings" panose="05000000000000000000" pitchFamily="2" charset="2"/>
              </a:rPr>
              <a:t>/</a:t>
            </a:r>
            <a:r>
              <a:rPr lang="fr-FR" dirty="0" err="1">
                <a:sym typeface="Wingdings" panose="05000000000000000000" pitchFamily="2" charset="2"/>
              </a:rPr>
              <a:t>write</a:t>
            </a:r>
            <a:r>
              <a:rPr lang="fr-FR" dirty="0">
                <a:sym typeface="Wingdings" panose="05000000000000000000" pitchFamily="2" charset="2"/>
              </a:rPr>
              <a:t>, </a:t>
            </a:r>
            <a:r>
              <a:rPr lang="fr-FR" dirty="0" err="1">
                <a:sym typeface="Wingdings" panose="05000000000000000000" pitchFamily="2" charset="2"/>
              </a:rPr>
              <a:t>small</a:t>
            </a:r>
            <a:r>
              <a:rPr lang="fr-FR" dirty="0">
                <a:sym typeface="Wingdings" panose="05000000000000000000" pitchFamily="2" charset="2"/>
              </a:rPr>
              <a:t> blocks</a:t>
            </a:r>
            <a:endParaRPr lang="fr-FR" dirty="0"/>
          </a:p>
          <a:p>
            <a:pPr marL="514350" indent="-285750">
              <a:buFont typeface="Arial" panose="020B0604020202020204" pitchFamily="34" charset="0"/>
              <a:buChar char="•"/>
            </a:pPr>
            <a:r>
              <a:rPr lang="fr-FR" dirty="0"/>
              <a:t>Performant : C / C++</a:t>
            </a:r>
          </a:p>
          <a:p>
            <a:pPr marL="514350" indent="-285750">
              <a:buFont typeface="Arial" panose="020B0604020202020204" pitchFamily="34" charset="0"/>
              <a:buChar char="•"/>
            </a:pPr>
            <a:r>
              <a:rPr lang="fr-FR" dirty="0"/>
              <a:t>Résilient : backup et </a:t>
            </a:r>
            <a:r>
              <a:rPr lang="fr-FR" dirty="0" err="1"/>
              <a:t>disaster</a:t>
            </a:r>
            <a:r>
              <a:rPr lang="fr-FR" dirty="0"/>
              <a:t> </a:t>
            </a:r>
            <a:r>
              <a:rPr lang="fr-FR" dirty="0" err="1"/>
              <a:t>recovery</a:t>
            </a:r>
            <a:r>
              <a:rPr lang="fr-FR" dirty="0"/>
              <a:t> intégré</a:t>
            </a:r>
          </a:p>
        </p:txBody>
      </p:sp>
      <p:sp>
        <p:nvSpPr>
          <p:cNvPr id="3" name="Titre 2">
            <a:extLst>
              <a:ext uri="{FF2B5EF4-FFF2-40B4-BE49-F238E27FC236}">
                <a16:creationId xmlns:a16="http://schemas.microsoft.com/office/drawing/2014/main" id="{43914FFB-0DFD-4D3F-B558-AE807F20546E}"/>
              </a:ext>
            </a:extLst>
          </p:cNvPr>
          <p:cNvSpPr>
            <a:spLocks noGrp="1"/>
          </p:cNvSpPr>
          <p:nvPr>
            <p:ph type="title"/>
          </p:nvPr>
        </p:nvSpPr>
        <p:spPr/>
        <p:txBody>
          <a:bodyPr/>
          <a:lstStyle/>
          <a:p>
            <a:r>
              <a:rPr lang="fr-FR" dirty="0"/>
              <a:t>Cahier des charges</a:t>
            </a:r>
          </a:p>
        </p:txBody>
      </p:sp>
    </p:spTree>
    <p:extLst>
      <p:ext uri="{BB962C8B-B14F-4D97-AF65-F5344CB8AC3E}">
        <p14:creationId xmlns:p14="http://schemas.microsoft.com/office/powerpoint/2010/main" val="3051376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A69EE0D-88D2-4B01-B36E-717B84CF73D7}"/>
              </a:ext>
            </a:extLst>
          </p:cNvPr>
          <p:cNvSpPr>
            <a:spLocks noGrp="1"/>
          </p:cNvSpPr>
          <p:nvPr>
            <p:ph type="title"/>
          </p:nvPr>
        </p:nvSpPr>
        <p:spPr/>
        <p:txBody>
          <a:bodyPr/>
          <a:lstStyle/>
          <a:p>
            <a:r>
              <a:rPr lang="fr-FR" dirty="0"/>
              <a:t>High </a:t>
            </a:r>
            <a:r>
              <a:rPr lang="fr-FR" dirty="0" err="1"/>
              <a:t>level</a:t>
            </a:r>
            <a:r>
              <a:rPr lang="fr-FR" dirty="0"/>
              <a:t> design</a:t>
            </a:r>
          </a:p>
        </p:txBody>
      </p:sp>
      <p:sp>
        <p:nvSpPr>
          <p:cNvPr id="5" name="ZoneTexte 4">
            <a:extLst>
              <a:ext uri="{FF2B5EF4-FFF2-40B4-BE49-F238E27FC236}">
                <a16:creationId xmlns:a16="http://schemas.microsoft.com/office/drawing/2014/main" id="{4803FE7C-BD2A-4D76-86B0-346BAE4CC77B}"/>
              </a:ext>
            </a:extLst>
          </p:cNvPr>
          <p:cNvSpPr txBox="1"/>
          <p:nvPr/>
        </p:nvSpPr>
        <p:spPr>
          <a:xfrm>
            <a:off x="411677" y="878147"/>
            <a:ext cx="2397762" cy="523220"/>
          </a:xfrm>
          <a:prstGeom prst="rect">
            <a:avLst/>
          </a:prstGeom>
          <a:noFill/>
        </p:spPr>
        <p:txBody>
          <a:bodyPr wrap="square" rtlCol="0">
            <a:spAutoFit/>
          </a:bodyPr>
          <a:lstStyle/>
          <a:p>
            <a:pPr algn="ctr"/>
            <a:r>
              <a:rPr lang="fr-FR" dirty="0"/>
              <a:t>Mount point :</a:t>
            </a:r>
          </a:p>
          <a:p>
            <a:pPr algn="ctr"/>
            <a:r>
              <a:rPr lang="fr-FR" dirty="0"/>
              <a:t>/</a:t>
            </a:r>
            <a:r>
              <a:rPr lang="fr-FR" dirty="0" err="1"/>
              <a:t>mapr</a:t>
            </a:r>
            <a:r>
              <a:rPr lang="fr-FR" dirty="0"/>
              <a:t>/</a:t>
            </a:r>
            <a:r>
              <a:rPr lang="fr-FR" dirty="0" err="1"/>
              <a:t>myCluster</a:t>
            </a:r>
            <a:r>
              <a:rPr lang="fr-FR" dirty="0"/>
              <a:t>/</a:t>
            </a:r>
            <a:r>
              <a:rPr lang="fr-FR" dirty="0" err="1"/>
              <a:t>myVolume</a:t>
            </a:r>
            <a:endParaRPr lang="fr-FR" dirty="0"/>
          </a:p>
        </p:txBody>
      </p:sp>
      <p:sp>
        <p:nvSpPr>
          <p:cNvPr id="14" name="Rectangle 13">
            <a:extLst>
              <a:ext uri="{FF2B5EF4-FFF2-40B4-BE49-F238E27FC236}">
                <a16:creationId xmlns:a16="http://schemas.microsoft.com/office/drawing/2014/main" id="{207F60A1-A6DD-4D02-95EB-860D6C40A192}"/>
              </a:ext>
            </a:extLst>
          </p:cNvPr>
          <p:cNvSpPr/>
          <p:nvPr/>
        </p:nvSpPr>
        <p:spPr>
          <a:xfrm>
            <a:off x="1035334" y="3975017"/>
            <a:ext cx="881973" cy="307777"/>
          </a:xfrm>
          <a:prstGeom prst="rect">
            <a:avLst/>
          </a:prstGeom>
        </p:spPr>
        <p:txBody>
          <a:bodyPr wrap="none">
            <a:spAutoFit/>
          </a:bodyPr>
          <a:lstStyle/>
          <a:p>
            <a:r>
              <a:rPr lang="fr-FR" dirty="0"/>
              <a:t>Volumes</a:t>
            </a:r>
          </a:p>
        </p:txBody>
      </p:sp>
      <p:sp>
        <p:nvSpPr>
          <p:cNvPr id="15" name="Rectangle 14">
            <a:extLst>
              <a:ext uri="{FF2B5EF4-FFF2-40B4-BE49-F238E27FC236}">
                <a16:creationId xmlns:a16="http://schemas.microsoft.com/office/drawing/2014/main" id="{35FE5F4B-7B60-4B94-82BE-5061E1B0CEF3}"/>
              </a:ext>
            </a:extLst>
          </p:cNvPr>
          <p:cNvSpPr/>
          <p:nvPr/>
        </p:nvSpPr>
        <p:spPr>
          <a:xfrm>
            <a:off x="3881306" y="3975018"/>
            <a:ext cx="1050288" cy="307777"/>
          </a:xfrm>
          <a:prstGeom prst="rect">
            <a:avLst/>
          </a:prstGeom>
        </p:spPr>
        <p:txBody>
          <a:bodyPr wrap="none">
            <a:spAutoFit/>
          </a:bodyPr>
          <a:lstStyle/>
          <a:p>
            <a:r>
              <a:rPr lang="fr-FR" dirty="0"/>
              <a:t>Containers</a:t>
            </a:r>
          </a:p>
        </p:txBody>
      </p:sp>
      <p:sp>
        <p:nvSpPr>
          <p:cNvPr id="17" name="Rectangle : coins arrondis 16">
            <a:extLst>
              <a:ext uri="{FF2B5EF4-FFF2-40B4-BE49-F238E27FC236}">
                <a16:creationId xmlns:a16="http://schemas.microsoft.com/office/drawing/2014/main" id="{B6DF7EEA-8117-464E-BD2F-100152C6BD82}"/>
              </a:ext>
            </a:extLst>
          </p:cNvPr>
          <p:cNvSpPr/>
          <p:nvPr/>
        </p:nvSpPr>
        <p:spPr>
          <a:xfrm>
            <a:off x="890016" y="2267104"/>
            <a:ext cx="1172613" cy="11726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myVolume</a:t>
            </a:r>
            <a:endParaRPr lang="fr-FR" dirty="0"/>
          </a:p>
        </p:txBody>
      </p:sp>
      <p:sp>
        <p:nvSpPr>
          <p:cNvPr id="20" name="Flèche : bas 19">
            <a:extLst>
              <a:ext uri="{FF2B5EF4-FFF2-40B4-BE49-F238E27FC236}">
                <a16:creationId xmlns:a16="http://schemas.microsoft.com/office/drawing/2014/main" id="{93A706E7-D670-4878-ABDA-104BA7F87650}"/>
              </a:ext>
            </a:extLst>
          </p:cNvPr>
          <p:cNvSpPr/>
          <p:nvPr/>
        </p:nvSpPr>
        <p:spPr>
          <a:xfrm>
            <a:off x="1422135" y="1698144"/>
            <a:ext cx="108373" cy="4268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6" name="Groupe 25">
            <a:extLst>
              <a:ext uri="{FF2B5EF4-FFF2-40B4-BE49-F238E27FC236}">
                <a16:creationId xmlns:a16="http://schemas.microsoft.com/office/drawing/2014/main" id="{02F35681-58A7-4FE1-8DB1-D6BC61F66610}"/>
              </a:ext>
            </a:extLst>
          </p:cNvPr>
          <p:cNvGrpSpPr/>
          <p:nvPr/>
        </p:nvGrpSpPr>
        <p:grpSpPr>
          <a:xfrm>
            <a:off x="3795939" y="2240479"/>
            <a:ext cx="1203008" cy="1100138"/>
            <a:chOff x="2455334" y="2687884"/>
            <a:chExt cx="1203008" cy="1100138"/>
          </a:xfrm>
        </p:grpSpPr>
        <p:sp>
          <p:nvSpPr>
            <p:cNvPr id="22" name="Hexagone 21">
              <a:extLst>
                <a:ext uri="{FF2B5EF4-FFF2-40B4-BE49-F238E27FC236}">
                  <a16:creationId xmlns:a16="http://schemas.microsoft.com/office/drawing/2014/main" id="{729F1F9E-C9E7-41C8-9AC3-000C80F24AEB}"/>
                </a:ext>
              </a:extLst>
            </p:cNvPr>
            <p:cNvSpPr/>
            <p:nvPr/>
          </p:nvSpPr>
          <p:spPr>
            <a:xfrm>
              <a:off x="2455334" y="2687884"/>
              <a:ext cx="745808" cy="642938"/>
            </a:xfrm>
            <a:prstGeom prst="hexago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Hexagone 22">
              <a:extLst>
                <a:ext uri="{FF2B5EF4-FFF2-40B4-BE49-F238E27FC236}">
                  <a16:creationId xmlns:a16="http://schemas.microsoft.com/office/drawing/2014/main" id="{2DDDBB29-6D68-46DD-8A68-627F4E50C518}"/>
                </a:ext>
              </a:extLst>
            </p:cNvPr>
            <p:cNvSpPr/>
            <p:nvPr/>
          </p:nvSpPr>
          <p:spPr>
            <a:xfrm>
              <a:off x="2607734" y="2840284"/>
              <a:ext cx="745808" cy="642938"/>
            </a:xfrm>
            <a:prstGeom prst="hexagon">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4" name="Hexagone 23">
              <a:extLst>
                <a:ext uri="{FF2B5EF4-FFF2-40B4-BE49-F238E27FC236}">
                  <a16:creationId xmlns:a16="http://schemas.microsoft.com/office/drawing/2014/main" id="{2A8C7C0A-CCB6-4949-B874-EE8087C84237}"/>
                </a:ext>
              </a:extLst>
            </p:cNvPr>
            <p:cNvSpPr/>
            <p:nvPr/>
          </p:nvSpPr>
          <p:spPr>
            <a:xfrm>
              <a:off x="2760134" y="2992684"/>
              <a:ext cx="745808" cy="642938"/>
            </a:xfrm>
            <a:prstGeom prst="hex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5" name="Hexagone 24">
              <a:extLst>
                <a:ext uri="{FF2B5EF4-FFF2-40B4-BE49-F238E27FC236}">
                  <a16:creationId xmlns:a16="http://schemas.microsoft.com/office/drawing/2014/main" id="{9E1AB16E-FBE3-4813-946D-9411CF8C476B}"/>
                </a:ext>
              </a:extLst>
            </p:cNvPr>
            <p:cNvSpPr/>
            <p:nvPr/>
          </p:nvSpPr>
          <p:spPr>
            <a:xfrm>
              <a:off x="2912534" y="3145084"/>
              <a:ext cx="745808" cy="642938"/>
            </a:xfrm>
            <a:prstGeom prst="hexagon">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dirty="0"/>
            </a:p>
          </p:txBody>
        </p:sp>
      </p:grpSp>
      <p:sp>
        <p:nvSpPr>
          <p:cNvPr id="55" name="Rectangle 54">
            <a:extLst>
              <a:ext uri="{FF2B5EF4-FFF2-40B4-BE49-F238E27FC236}">
                <a16:creationId xmlns:a16="http://schemas.microsoft.com/office/drawing/2014/main" id="{C656713A-C5D3-4789-A6A0-5202986C6985}"/>
              </a:ext>
            </a:extLst>
          </p:cNvPr>
          <p:cNvSpPr/>
          <p:nvPr/>
        </p:nvSpPr>
        <p:spPr>
          <a:xfrm>
            <a:off x="7215287" y="3975018"/>
            <a:ext cx="702436" cy="307777"/>
          </a:xfrm>
          <a:prstGeom prst="rect">
            <a:avLst/>
          </a:prstGeom>
        </p:spPr>
        <p:txBody>
          <a:bodyPr wrap="none">
            <a:spAutoFit/>
          </a:bodyPr>
          <a:lstStyle/>
          <a:p>
            <a:r>
              <a:rPr lang="fr-FR" dirty="0" err="1"/>
              <a:t>Nodes</a:t>
            </a:r>
            <a:endParaRPr lang="fr-FR" dirty="0"/>
          </a:p>
        </p:txBody>
      </p:sp>
      <p:sp>
        <p:nvSpPr>
          <p:cNvPr id="56" name="Flèche : bas 55">
            <a:extLst>
              <a:ext uri="{FF2B5EF4-FFF2-40B4-BE49-F238E27FC236}">
                <a16:creationId xmlns:a16="http://schemas.microsoft.com/office/drawing/2014/main" id="{D9E8FBB2-7357-46C1-86FA-A6290C100A51}"/>
              </a:ext>
            </a:extLst>
          </p:cNvPr>
          <p:cNvSpPr/>
          <p:nvPr/>
        </p:nvSpPr>
        <p:spPr>
          <a:xfrm rot="16200000">
            <a:off x="2773901" y="2448603"/>
            <a:ext cx="218173" cy="859252"/>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7" name="Flèche : bas 56">
            <a:extLst>
              <a:ext uri="{FF2B5EF4-FFF2-40B4-BE49-F238E27FC236}">
                <a16:creationId xmlns:a16="http://schemas.microsoft.com/office/drawing/2014/main" id="{4CCE49C2-0B4C-4A35-A5EB-A8864224B3ED}"/>
              </a:ext>
            </a:extLst>
          </p:cNvPr>
          <p:cNvSpPr/>
          <p:nvPr/>
        </p:nvSpPr>
        <p:spPr>
          <a:xfrm rot="16200000">
            <a:off x="5772218" y="2412764"/>
            <a:ext cx="218173" cy="859252"/>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97" name="Groupe 96">
            <a:extLst>
              <a:ext uri="{FF2B5EF4-FFF2-40B4-BE49-F238E27FC236}">
                <a16:creationId xmlns:a16="http://schemas.microsoft.com/office/drawing/2014/main" id="{46FE6C0E-68C9-433A-AC50-3F1A602B61D4}"/>
              </a:ext>
            </a:extLst>
          </p:cNvPr>
          <p:cNvGrpSpPr/>
          <p:nvPr/>
        </p:nvGrpSpPr>
        <p:grpSpPr>
          <a:xfrm>
            <a:off x="6715704" y="1801448"/>
            <a:ext cx="1701603" cy="2021186"/>
            <a:chOff x="6715704" y="1801448"/>
            <a:chExt cx="1701603" cy="2021186"/>
          </a:xfrm>
        </p:grpSpPr>
        <p:grpSp>
          <p:nvGrpSpPr>
            <p:cNvPr id="60" name="Groupe 59">
              <a:extLst>
                <a:ext uri="{FF2B5EF4-FFF2-40B4-BE49-F238E27FC236}">
                  <a16:creationId xmlns:a16="http://schemas.microsoft.com/office/drawing/2014/main" id="{2D8BAEAA-9A42-40F4-9DE5-4DCD34A62838}"/>
                </a:ext>
              </a:extLst>
            </p:cNvPr>
            <p:cNvGrpSpPr/>
            <p:nvPr/>
          </p:nvGrpSpPr>
          <p:grpSpPr>
            <a:xfrm>
              <a:off x="6715704" y="1801448"/>
              <a:ext cx="1701603" cy="375209"/>
              <a:chOff x="6692054" y="1406178"/>
              <a:chExt cx="1701603" cy="375209"/>
            </a:xfrm>
          </p:grpSpPr>
          <p:sp>
            <p:nvSpPr>
              <p:cNvPr id="58" name="Rectangle 57">
                <a:extLst>
                  <a:ext uri="{FF2B5EF4-FFF2-40B4-BE49-F238E27FC236}">
                    <a16:creationId xmlns:a16="http://schemas.microsoft.com/office/drawing/2014/main" id="{1714CFE7-1F8F-4467-BCDF-0759E3DE881E}"/>
                  </a:ext>
                </a:extLst>
              </p:cNvPr>
              <p:cNvSpPr/>
              <p:nvPr/>
            </p:nvSpPr>
            <p:spPr>
              <a:xfrm>
                <a:off x="6692054" y="1406178"/>
                <a:ext cx="1701603" cy="375209"/>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Rectangle 58">
                <a:extLst>
                  <a:ext uri="{FF2B5EF4-FFF2-40B4-BE49-F238E27FC236}">
                    <a16:creationId xmlns:a16="http://schemas.microsoft.com/office/drawing/2014/main" id="{E3A7D264-54FF-4D5B-81E8-C500E5846EC5}"/>
                  </a:ext>
                </a:extLst>
              </p:cNvPr>
              <p:cNvSpPr/>
              <p:nvPr/>
            </p:nvSpPr>
            <p:spPr>
              <a:xfrm>
                <a:off x="7918027" y="1481399"/>
                <a:ext cx="386080" cy="216389"/>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73" name="Hexagone 72">
              <a:extLst>
                <a:ext uri="{FF2B5EF4-FFF2-40B4-BE49-F238E27FC236}">
                  <a16:creationId xmlns:a16="http://schemas.microsoft.com/office/drawing/2014/main" id="{8E535D6B-A519-4B8C-BDD1-A4278EF0C467}"/>
                </a:ext>
              </a:extLst>
            </p:cNvPr>
            <p:cNvSpPr/>
            <p:nvPr/>
          </p:nvSpPr>
          <p:spPr>
            <a:xfrm>
              <a:off x="6769270" y="1851092"/>
              <a:ext cx="331163" cy="285485"/>
            </a:xfrm>
            <a:prstGeom prst="hexagon">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dirty="0"/>
            </a:p>
          </p:txBody>
        </p:sp>
        <p:sp>
          <p:nvSpPr>
            <p:cNvPr id="77" name="Hexagone 76">
              <a:extLst>
                <a:ext uri="{FF2B5EF4-FFF2-40B4-BE49-F238E27FC236}">
                  <a16:creationId xmlns:a16="http://schemas.microsoft.com/office/drawing/2014/main" id="{20D03500-F6EB-4D41-BDA4-BCABE1F7EA16}"/>
                </a:ext>
              </a:extLst>
            </p:cNvPr>
            <p:cNvSpPr/>
            <p:nvPr/>
          </p:nvSpPr>
          <p:spPr>
            <a:xfrm>
              <a:off x="7171120" y="1851092"/>
              <a:ext cx="331163" cy="285485"/>
            </a:xfrm>
            <a:prstGeom prst="hex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dirty="0"/>
            </a:p>
          </p:txBody>
        </p:sp>
        <p:sp>
          <p:nvSpPr>
            <p:cNvPr id="78" name="Hexagone 77">
              <a:extLst>
                <a:ext uri="{FF2B5EF4-FFF2-40B4-BE49-F238E27FC236}">
                  <a16:creationId xmlns:a16="http://schemas.microsoft.com/office/drawing/2014/main" id="{AC993260-B93F-40D8-A99D-896180A5DFE3}"/>
                </a:ext>
              </a:extLst>
            </p:cNvPr>
            <p:cNvSpPr/>
            <p:nvPr/>
          </p:nvSpPr>
          <p:spPr>
            <a:xfrm>
              <a:off x="7572969" y="1851092"/>
              <a:ext cx="331163" cy="285485"/>
            </a:xfrm>
            <a:prstGeom prst="hexagon">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dirty="0"/>
            </a:p>
          </p:txBody>
        </p:sp>
        <p:grpSp>
          <p:nvGrpSpPr>
            <p:cNvPr id="79" name="Groupe 78">
              <a:extLst>
                <a:ext uri="{FF2B5EF4-FFF2-40B4-BE49-F238E27FC236}">
                  <a16:creationId xmlns:a16="http://schemas.microsoft.com/office/drawing/2014/main" id="{287BCB8F-E619-4E74-80EA-5439798B1E16}"/>
                </a:ext>
              </a:extLst>
            </p:cNvPr>
            <p:cNvGrpSpPr/>
            <p:nvPr/>
          </p:nvGrpSpPr>
          <p:grpSpPr>
            <a:xfrm>
              <a:off x="6715704" y="2363610"/>
              <a:ext cx="1701603" cy="375209"/>
              <a:chOff x="6692054" y="1406178"/>
              <a:chExt cx="1701603" cy="375209"/>
            </a:xfrm>
          </p:grpSpPr>
          <p:sp>
            <p:nvSpPr>
              <p:cNvPr id="80" name="Rectangle 79">
                <a:extLst>
                  <a:ext uri="{FF2B5EF4-FFF2-40B4-BE49-F238E27FC236}">
                    <a16:creationId xmlns:a16="http://schemas.microsoft.com/office/drawing/2014/main" id="{953E1EFD-5273-41B4-AEEE-FEAC5EFF302F}"/>
                  </a:ext>
                </a:extLst>
              </p:cNvPr>
              <p:cNvSpPr/>
              <p:nvPr/>
            </p:nvSpPr>
            <p:spPr>
              <a:xfrm>
                <a:off x="6692054" y="1406178"/>
                <a:ext cx="1701603" cy="375209"/>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Rectangle 80">
                <a:extLst>
                  <a:ext uri="{FF2B5EF4-FFF2-40B4-BE49-F238E27FC236}">
                    <a16:creationId xmlns:a16="http://schemas.microsoft.com/office/drawing/2014/main" id="{6DF9C064-874C-4329-8793-0718A8591F7A}"/>
                  </a:ext>
                </a:extLst>
              </p:cNvPr>
              <p:cNvSpPr/>
              <p:nvPr/>
            </p:nvSpPr>
            <p:spPr>
              <a:xfrm>
                <a:off x="7918027" y="1481399"/>
                <a:ext cx="386080" cy="216389"/>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82" name="Hexagone 81">
              <a:extLst>
                <a:ext uri="{FF2B5EF4-FFF2-40B4-BE49-F238E27FC236}">
                  <a16:creationId xmlns:a16="http://schemas.microsoft.com/office/drawing/2014/main" id="{7DE7682D-F7D1-4E89-9BFB-889369C5FDF1}"/>
                </a:ext>
              </a:extLst>
            </p:cNvPr>
            <p:cNvSpPr/>
            <p:nvPr/>
          </p:nvSpPr>
          <p:spPr>
            <a:xfrm>
              <a:off x="6769270" y="2413254"/>
              <a:ext cx="331163" cy="285485"/>
            </a:xfrm>
            <a:prstGeom prst="hexagon">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dirty="0"/>
            </a:p>
          </p:txBody>
        </p:sp>
        <p:sp>
          <p:nvSpPr>
            <p:cNvPr id="83" name="Hexagone 82">
              <a:extLst>
                <a:ext uri="{FF2B5EF4-FFF2-40B4-BE49-F238E27FC236}">
                  <a16:creationId xmlns:a16="http://schemas.microsoft.com/office/drawing/2014/main" id="{1D3E0777-1219-4222-85F3-9CF3F266FA5D}"/>
                </a:ext>
              </a:extLst>
            </p:cNvPr>
            <p:cNvSpPr/>
            <p:nvPr/>
          </p:nvSpPr>
          <p:spPr>
            <a:xfrm>
              <a:off x="7171120" y="2413254"/>
              <a:ext cx="331163" cy="285485"/>
            </a:xfrm>
            <a:prstGeom prst="hexago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dirty="0"/>
            </a:p>
          </p:txBody>
        </p:sp>
        <p:sp>
          <p:nvSpPr>
            <p:cNvPr id="84" name="Hexagone 83">
              <a:extLst>
                <a:ext uri="{FF2B5EF4-FFF2-40B4-BE49-F238E27FC236}">
                  <a16:creationId xmlns:a16="http://schemas.microsoft.com/office/drawing/2014/main" id="{047D7096-5D76-46D4-816C-87823793859D}"/>
                </a:ext>
              </a:extLst>
            </p:cNvPr>
            <p:cNvSpPr/>
            <p:nvPr/>
          </p:nvSpPr>
          <p:spPr>
            <a:xfrm>
              <a:off x="7572969" y="2413254"/>
              <a:ext cx="331163" cy="285485"/>
            </a:xfrm>
            <a:prstGeom prst="hexagon">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dirty="0"/>
            </a:p>
          </p:txBody>
        </p:sp>
        <p:grpSp>
          <p:nvGrpSpPr>
            <p:cNvPr id="85" name="Groupe 84">
              <a:extLst>
                <a:ext uri="{FF2B5EF4-FFF2-40B4-BE49-F238E27FC236}">
                  <a16:creationId xmlns:a16="http://schemas.microsoft.com/office/drawing/2014/main" id="{E4A5A721-7501-4275-B480-60E6F63A2F3B}"/>
                </a:ext>
              </a:extLst>
            </p:cNvPr>
            <p:cNvGrpSpPr/>
            <p:nvPr/>
          </p:nvGrpSpPr>
          <p:grpSpPr>
            <a:xfrm>
              <a:off x="6715704" y="2919832"/>
              <a:ext cx="1701603" cy="375209"/>
              <a:chOff x="6692054" y="1406178"/>
              <a:chExt cx="1701603" cy="375209"/>
            </a:xfrm>
          </p:grpSpPr>
          <p:sp>
            <p:nvSpPr>
              <p:cNvPr id="86" name="Rectangle 85">
                <a:extLst>
                  <a:ext uri="{FF2B5EF4-FFF2-40B4-BE49-F238E27FC236}">
                    <a16:creationId xmlns:a16="http://schemas.microsoft.com/office/drawing/2014/main" id="{C0B8837E-CFB5-44EC-BD98-495237CBF0B4}"/>
                  </a:ext>
                </a:extLst>
              </p:cNvPr>
              <p:cNvSpPr/>
              <p:nvPr/>
            </p:nvSpPr>
            <p:spPr>
              <a:xfrm>
                <a:off x="6692054" y="1406178"/>
                <a:ext cx="1701603" cy="375209"/>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7" name="Rectangle 86">
                <a:extLst>
                  <a:ext uri="{FF2B5EF4-FFF2-40B4-BE49-F238E27FC236}">
                    <a16:creationId xmlns:a16="http://schemas.microsoft.com/office/drawing/2014/main" id="{C3BAB3D8-A2D8-4169-8A36-D2DF479ECF16}"/>
                  </a:ext>
                </a:extLst>
              </p:cNvPr>
              <p:cNvSpPr/>
              <p:nvPr/>
            </p:nvSpPr>
            <p:spPr>
              <a:xfrm>
                <a:off x="7918027" y="1481399"/>
                <a:ext cx="386080" cy="216389"/>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88" name="Hexagone 87">
              <a:extLst>
                <a:ext uri="{FF2B5EF4-FFF2-40B4-BE49-F238E27FC236}">
                  <a16:creationId xmlns:a16="http://schemas.microsoft.com/office/drawing/2014/main" id="{36CA8AED-0765-4A92-B866-409FC9CB9FDE}"/>
                </a:ext>
              </a:extLst>
            </p:cNvPr>
            <p:cNvSpPr/>
            <p:nvPr/>
          </p:nvSpPr>
          <p:spPr>
            <a:xfrm>
              <a:off x="6769270" y="2969476"/>
              <a:ext cx="331163" cy="285485"/>
            </a:xfrm>
            <a:prstGeom prst="hex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dirty="0"/>
            </a:p>
          </p:txBody>
        </p:sp>
        <p:sp>
          <p:nvSpPr>
            <p:cNvPr id="89" name="Hexagone 88">
              <a:extLst>
                <a:ext uri="{FF2B5EF4-FFF2-40B4-BE49-F238E27FC236}">
                  <a16:creationId xmlns:a16="http://schemas.microsoft.com/office/drawing/2014/main" id="{EC504AA4-4B1E-41CB-BB98-003934DFDAFA}"/>
                </a:ext>
              </a:extLst>
            </p:cNvPr>
            <p:cNvSpPr/>
            <p:nvPr/>
          </p:nvSpPr>
          <p:spPr>
            <a:xfrm>
              <a:off x="7171120" y="2969476"/>
              <a:ext cx="331163" cy="285485"/>
            </a:xfrm>
            <a:prstGeom prst="hexagon">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dirty="0"/>
            </a:p>
          </p:txBody>
        </p:sp>
        <p:sp>
          <p:nvSpPr>
            <p:cNvPr id="90" name="Hexagone 89">
              <a:extLst>
                <a:ext uri="{FF2B5EF4-FFF2-40B4-BE49-F238E27FC236}">
                  <a16:creationId xmlns:a16="http://schemas.microsoft.com/office/drawing/2014/main" id="{99ABC041-F776-4DB2-A8CC-4D03479BA6F0}"/>
                </a:ext>
              </a:extLst>
            </p:cNvPr>
            <p:cNvSpPr/>
            <p:nvPr/>
          </p:nvSpPr>
          <p:spPr>
            <a:xfrm>
              <a:off x="7572969" y="2969476"/>
              <a:ext cx="331163" cy="285485"/>
            </a:xfrm>
            <a:prstGeom prst="hexago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dirty="0"/>
            </a:p>
          </p:txBody>
        </p:sp>
        <p:grpSp>
          <p:nvGrpSpPr>
            <p:cNvPr id="91" name="Groupe 90">
              <a:extLst>
                <a:ext uri="{FF2B5EF4-FFF2-40B4-BE49-F238E27FC236}">
                  <a16:creationId xmlns:a16="http://schemas.microsoft.com/office/drawing/2014/main" id="{05583DF9-BF8D-4CBA-8D6B-58D432B946DD}"/>
                </a:ext>
              </a:extLst>
            </p:cNvPr>
            <p:cNvGrpSpPr/>
            <p:nvPr/>
          </p:nvGrpSpPr>
          <p:grpSpPr>
            <a:xfrm>
              <a:off x="6715704" y="3447425"/>
              <a:ext cx="1701603" cy="375209"/>
              <a:chOff x="6692054" y="1406178"/>
              <a:chExt cx="1701603" cy="375209"/>
            </a:xfrm>
          </p:grpSpPr>
          <p:sp>
            <p:nvSpPr>
              <p:cNvPr id="92" name="Rectangle 91">
                <a:extLst>
                  <a:ext uri="{FF2B5EF4-FFF2-40B4-BE49-F238E27FC236}">
                    <a16:creationId xmlns:a16="http://schemas.microsoft.com/office/drawing/2014/main" id="{96735627-7047-4480-B2A1-73DABF737FF0}"/>
                  </a:ext>
                </a:extLst>
              </p:cNvPr>
              <p:cNvSpPr/>
              <p:nvPr/>
            </p:nvSpPr>
            <p:spPr>
              <a:xfrm>
                <a:off x="6692054" y="1406178"/>
                <a:ext cx="1701603" cy="375209"/>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3" name="Rectangle 92">
                <a:extLst>
                  <a:ext uri="{FF2B5EF4-FFF2-40B4-BE49-F238E27FC236}">
                    <a16:creationId xmlns:a16="http://schemas.microsoft.com/office/drawing/2014/main" id="{6501BD4A-606B-46F1-B98C-DC02B19BB88A}"/>
                  </a:ext>
                </a:extLst>
              </p:cNvPr>
              <p:cNvSpPr/>
              <p:nvPr/>
            </p:nvSpPr>
            <p:spPr>
              <a:xfrm>
                <a:off x="7918027" y="1481399"/>
                <a:ext cx="386080" cy="216389"/>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94" name="Hexagone 93">
              <a:extLst>
                <a:ext uri="{FF2B5EF4-FFF2-40B4-BE49-F238E27FC236}">
                  <a16:creationId xmlns:a16="http://schemas.microsoft.com/office/drawing/2014/main" id="{1EA2A0F5-3E1A-4D59-A775-648BF5D2A46C}"/>
                </a:ext>
              </a:extLst>
            </p:cNvPr>
            <p:cNvSpPr/>
            <p:nvPr/>
          </p:nvSpPr>
          <p:spPr>
            <a:xfrm>
              <a:off x="6769270" y="3497069"/>
              <a:ext cx="331163" cy="285485"/>
            </a:xfrm>
            <a:prstGeom prst="hexago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dirty="0"/>
            </a:p>
          </p:txBody>
        </p:sp>
        <p:sp>
          <p:nvSpPr>
            <p:cNvPr id="95" name="Hexagone 94">
              <a:extLst>
                <a:ext uri="{FF2B5EF4-FFF2-40B4-BE49-F238E27FC236}">
                  <a16:creationId xmlns:a16="http://schemas.microsoft.com/office/drawing/2014/main" id="{4961FC3F-9B89-4BD7-8AFF-3E33EC3951FF}"/>
                </a:ext>
              </a:extLst>
            </p:cNvPr>
            <p:cNvSpPr/>
            <p:nvPr/>
          </p:nvSpPr>
          <p:spPr>
            <a:xfrm>
              <a:off x="7171120" y="3497069"/>
              <a:ext cx="331163" cy="285485"/>
            </a:xfrm>
            <a:prstGeom prst="hexagon">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dirty="0"/>
            </a:p>
          </p:txBody>
        </p:sp>
        <p:sp>
          <p:nvSpPr>
            <p:cNvPr id="96" name="Hexagone 95">
              <a:extLst>
                <a:ext uri="{FF2B5EF4-FFF2-40B4-BE49-F238E27FC236}">
                  <a16:creationId xmlns:a16="http://schemas.microsoft.com/office/drawing/2014/main" id="{B41816B8-FD64-4F17-83AE-D6A1DDC00C4A}"/>
                </a:ext>
              </a:extLst>
            </p:cNvPr>
            <p:cNvSpPr/>
            <p:nvPr/>
          </p:nvSpPr>
          <p:spPr>
            <a:xfrm>
              <a:off x="7572969" y="3497069"/>
              <a:ext cx="331163" cy="285485"/>
            </a:xfrm>
            <a:prstGeom prst="hex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dirty="0"/>
            </a:p>
          </p:txBody>
        </p:sp>
      </p:grpSp>
    </p:spTree>
    <p:extLst>
      <p:ext uri="{BB962C8B-B14F-4D97-AF65-F5344CB8AC3E}">
        <p14:creationId xmlns:p14="http://schemas.microsoft.com/office/powerpoint/2010/main" val="1570018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A69EE0D-88D2-4B01-B36E-717B84CF73D7}"/>
              </a:ext>
            </a:extLst>
          </p:cNvPr>
          <p:cNvSpPr>
            <a:spLocks noGrp="1"/>
          </p:cNvSpPr>
          <p:nvPr>
            <p:ph type="title"/>
          </p:nvPr>
        </p:nvSpPr>
        <p:spPr/>
        <p:txBody>
          <a:bodyPr/>
          <a:lstStyle/>
          <a:p>
            <a:r>
              <a:rPr lang="fr-FR" dirty="0" err="1"/>
              <a:t>Logical</a:t>
            </a:r>
            <a:r>
              <a:rPr lang="fr-FR" dirty="0"/>
              <a:t> architecture</a:t>
            </a:r>
          </a:p>
        </p:txBody>
      </p:sp>
      <p:sp>
        <p:nvSpPr>
          <p:cNvPr id="5" name="ZoneTexte 4">
            <a:extLst>
              <a:ext uri="{FF2B5EF4-FFF2-40B4-BE49-F238E27FC236}">
                <a16:creationId xmlns:a16="http://schemas.microsoft.com/office/drawing/2014/main" id="{4803FE7C-BD2A-4D76-86B0-346BAE4CC77B}"/>
              </a:ext>
            </a:extLst>
          </p:cNvPr>
          <p:cNvSpPr txBox="1"/>
          <p:nvPr/>
        </p:nvSpPr>
        <p:spPr>
          <a:xfrm>
            <a:off x="411677" y="878147"/>
            <a:ext cx="2397762" cy="523220"/>
          </a:xfrm>
          <a:prstGeom prst="rect">
            <a:avLst/>
          </a:prstGeom>
          <a:noFill/>
        </p:spPr>
        <p:txBody>
          <a:bodyPr wrap="square" rtlCol="0">
            <a:spAutoFit/>
          </a:bodyPr>
          <a:lstStyle/>
          <a:p>
            <a:pPr algn="ctr"/>
            <a:r>
              <a:rPr lang="fr-FR" dirty="0"/>
              <a:t>Mount point :</a:t>
            </a:r>
          </a:p>
          <a:p>
            <a:pPr algn="ctr"/>
            <a:r>
              <a:rPr lang="fr-FR" dirty="0"/>
              <a:t>/</a:t>
            </a:r>
            <a:r>
              <a:rPr lang="fr-FR" dirty="0" err="1"/>
              <a:t>mapr</a:t>
            </a:r>
            <a:r>
              <a:rPr lang="fr-FR" dirty="0"/>
              <a:t>/</a:t>
            </a:r>
            <a:r>
              <a:rPr lang="fr-FR" dirty="0" err="1"/>
              <a:t>myCluster</a:t>
            </a:r>
            <a:r>
              <a:rPr lang="fr-FR" dirty="0"/>
              <a:t>/</a:t>
            </a:r>
            <a:r>
              <a:rPr lang="fr-FR" dirty="0" err="1"/>
              <a:t>myVolume</a:t>
            </a:r>
            <a:endParaRPr lang="fr-FR" dirty="0"/>
          </a:p>
        </p:txBody>
      </p:sp>
      <p:sp>
        <p:nvSpPr>
          <p:cNvPr id="14" name="Rectangle 13">
            <a:extLst>
              <a:ext uri="{FF2B5EF4-FFF2-40B4-BE49-F238E27FC236}">
                <a16:creationId xmlns:a16="http://schemas.microsoft.com/office/drawing/2014/main" id="{207F60A1-A6DD-4D02-95EB-860D6C40A192}"/>
              </a:ext>
            </a:extLst>
          </p:cNvPr>
          <p:cNvSpPr/>
          <p:nvPr/>
        </p:nvSpPr>
        <p:spPr>
          <a:xfrm>
            <a:off x="1035334" y="3965216"/>
            <a:ext cx="881973" cy="307777"/>
          </a:xfrm>
          <a:prstGeom prst="rect">
            <a:avLst/>
          </a:prstGeom>
        </p:spPr>
        <p:txBody>
          <a:bodyPr wrap="none">
            <a:spAutoFit/>
          </a:bodyPr>
          <a:lstStyle/>
          <a:p>
            <a:pPr algn="ctr"/>
            <a:r>
              <a:rPr lang="fr-FR" dirty="0"/>
              <a:t>Volumes</a:t>
            </a:r>
          </a:p>
        </p:txBody>
      </p:sp>
      <p:sp>
        <p:nvSpPr>
          <p:cNvPr id="17" name="Rectangle : coins arrondis 16">
            <a:extLst>
              <a:ext uri="{FF2B5EF4-FFF2-40B4-BE49-F238E27FC236}">
                <a16:creationId xmlns:a16="http://schemas.microsoft.com/office/drawing/2014/main" id="{B6DF7EEA-8117-464E-BD2F-100152C6BD82}"/>
              </a:ext>
            </a:extLst>
          </p:cNvPr>
          <p:cNvSpPr/>
          <p:nvPr/>
        </p:nvSpPr>
        <p:spPr>
          <a:xfrm>
            <a:off x="890016" y="2267104"/>
            <a:ext cx="1172613" cy="11726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myVolume</a:t>
            </a:r>
            <a:endParaRPr lang="fr-FR" dirty="0"/>
          </a:p>
        </p:txBody>
      </p:sp>
      <p:sp>
        <p:nvSpPr>
          <p:cNvPr id="20" name="Flèche : bas 19">
            <a:extLst>
              <a:ext uri="{FF2B5EF4-FFF2-40B4-BE49-F238E27FC236}">
                <a16:creationId xmlns:a16="http://schemas.microsoft.com/office/drawing/2014/main" id="{93A706E7-D670-4878-ABDA-104BA7F87650}"/>
              </a:ext>
            </a:extLst>
          </p:cNvPr>
          <p:cNvSpPr/>
          <p:nvPr/>
        </p:nvSpPr>
        <p:spPr>
          <a:xfrm>
            <a:off x="1422135" y="1698144"/>
            <a:ext cx="108373" cy="4268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2" name="Picture 56">
            <a:extLst>
              <a:ext uri="{FF2B5EF4-FFF2-40B4-BE49-F238E27FC236}">
                <a16:creationId xmlns:a16="http://schemas.microsoft.com/office/drawing/2014/main" id="{6CD264EF-8D36-41E4-91F6-00F6BD830A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96148" y="2339105"/>
            <a:ext cx="337253" cy="337253"/>
          </a:xfrm>
          <a:prstGeom prst="rect">
            <a:avLst/>
          </a:prstGeom>
        </p:spPr>
      </p:pic>
      <p:pic>
        <p:nvPicPr>
          <p:cNvPr id="123" name="Picture 56">
            <a:extLst>
              <a:ext uri="{FF2B5EF4-FFF2-40B4-BE49-F238E27FC236}">
                <a16:creationId xmlns:a16="http://schemas.microsoft.com/office/drawing/2014/main" id="{DF581364-2664-4584-87D3-FF7271C09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59642" y="2409989"/>
            <a:ext cx="337253" cy="337253"/>
          </a:xfrm>
          <a:prstGeom prst="rect">
            <a:avLst/>
          </a:prstGeom>
        </p:spPr>
      </p:pic>
      <p:pic>
        <p:nvPicPr>
          <p:cNvPr id="124" name="Picture 56">
            <a:extLst>
              <a:ext uri="{FF2B5EF4-FFF2-40B4-BE49-F238E27FC236}">
                <a16:creationId xmlns:a16="http://schemas.microsoft.com/office/drawing/2014/main" id="{FB9B01E3-EA43-4B8E-80C1-0F65F94BDE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22389" y="2785895"/>
            <a:ext cx="337253" cy="337253"/>
          </a:xfrm>
          <a:prstGeom prst="rect">
            <a:avLst/>
          </a:prstGeom>
        </p:spPr>
      </p:pic>
      <p:pic>
        <p:nvPicPr>
          <p:cNvPr id="125" name="Picture 56">
            <a:extLst>
              <a:ext uri="{FF2B5EF4-FFF2-40B4-BE49-F238E27FC236}">
                <a16:creationId xmlns:a16="http://schemas.microsoft.com/office/drawing/2014/main" id="{EC05F477-22B0-4F88-BCA7-83F79E61A1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33401" y="2983287"/>
            <a:ext cx="337253" cy="337253"/>
          </a:xfrm>
          <a:prstGeom prst="rect">
            <a:avLst/>
          </a:prstGeom>
        </p:spPr>
      </p:pic>
      <p:sp>
        <p:nvSpPr>
          <p:cNvPr id="126" name="Rectangle 125">
            <a:extLst>
              <a:ext uri="{FF2B5EF4-FFF2-40B4-BE49-F238E27FC236}">
                <a16:creationId xmlns:a16="http://schemas.microsoft.com/office/drawing/2014/main" id="{B663FBFE-FD3A-47F7-A5A7-9FAEBC1BCD24}"/>
              </a:ext>
            </a:extLst>
          </p:cNvPr>
          <p:cNvSpPr/>
          <p:nvPr/>
        </p:nvSpPr>
        <p:spPr>
          <a:xfrm>
            <a:off x="3770874" y="3965216"/>
            <a:ext cx="562975" cy="307777"/>
          </a:xfrm>
          <a:prstGeom prst="rect">
            <a:avLst/>
          </a:prstGeom>
        </p:spPr>
        <p:txBody>
          <a:bodyPr wrap="none">
            <a:spAutoFit/>
          </a:bodyPr>
          <a:lstStyle/>
          <a:p>
            <a:pPr algn="ctr"/>
            <a:r>
              <a:rPr lang="fr-FR" dirty="0"/>
              <a:t>Files</a:t>
            </a:r>
          </a:p>
        </p:txBody>
      </p:sp>
      <p:pic>
        <p:nvPicPr>
          <p:cNvPr id="128" name="image16.jpg">
            <a:extLst>
              <a:ext uri="{FF2B5EF4-FFF2-40B4-BE49-F238E27FC236}">
                <a16:creationId xmlns:a16="http://schemas.microsoft.com/office/drawing/2014/main" id="{CF80B249-2DA5-483B-A397-37A46C0476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9559" y="2384474"/>
            <a:ext cx="203199" cy="269441"/>
          </a:xfrm>
          <a:prstGeom prst="rect">
            <a:avLst/>
          </a:prstGeom>
        </p:spPr>
      </p:pic>
      <p:pic>
        <p:nvPicPr>
          <p:cNvPr id="129" name="image16.jpg">
            <a:extLst>
              <a:ext uri="{FF2B5EF4-FFF2-40B4-BE49-F238E27FC236}">
                <a16:creationId xmlns:a16="http://schemas.microsoft.com/office/drawing/2014/main" id="{B039A439-2CC2-4B3B-A0FD-A5B6AB7585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1939" y="2558915"/>
            <a:ext cx="203199" cy="269441"/>
          </a:xfrm>
          <a:prstGeom prst="rect">
            <a:avLst/>
          </a:prstGeom>
        </p:spPr>
      </p:pic>
      <p:pic>
        <p:nvPicPr>
          <p:cNvPr id="130" name="image16.jpg">
            <a:extLst>
              <a:ext uri="{FF2B5EF4-FFF2-40B4-BE49-F238E27FC236}">
                <a16:creationId xmlns:a16="http://schemas.microsoft.com/office/drawing/2014/main" id="{61AFF65E-2DD3-45A2-A84B-FFAF2C6395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81774" y="2886587"/>
            <a:ext cx="203199" cy="269441"/>
          </a:xfrm>
          <a:prstGeom prst="rect">
            <a:avLst/>
          </a:prstGeom>
        </p:spPr>
      </p:pic>
      <p:pic>
        <p:nvPicPr>
          <p:cNvPr id="131" name="image16.jpg">
            <a:extLst>
              <a:ext uri="{FF2B5EF4-FFF2-40B4-BE49-F238E27FC236}">
                <a16:creationId xmlns:a16="http://schemas.microsoft.com/office/drawing/2014/main" id="{05A25F80-FC42-47CF-A158-ADEAB3358C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55649" y="3139078"/>
            <a:ext cx="203199" cy="269441"/>
          </a:xfrm>
          <a:prstGeom prst="rect">
            <a:avLst/>
          </a:prstGeom>
        </p:spPr>
      </p:pic>
      <p:sp>
        <p:nvSpPr>
          <p:cNvPr id="132" name="Rectangle 131">
            <a:extLst>
              <a:ext uri="{FF2B5EF4-FFF2-40B4-BE49-F238E27FC236}">
                <a16:creationId xmlns:a16="http://schemas.microsoft.com/office/drawing/2014/main" id="{1C09C39B-78D3-41C2-B0B9-200A52A93A29}"/>
              </a:ext>
            </a:extLst>
          </p:cNvPr>
          <p:cNvSpPr/>
          <p:nvPr/>
        </p:nvSpPr>
        <p:spPr>
          <a:xfrm>
            <a:off x="5866359" y="3965216"/>
            <a:ext cx="801823" cy="523220"/>
          </a:xfrm>
          <a:prstGeom prst="rect">
            <a:avLst/>
          </a:prstGeom>
        </p:spPr>
        <p:txBody>
          <a:bodyPr wrap="none">
            <a:spAutoFit/>
          </a:bodyPr>
          <a:lstStyle/>
          <a:p>
            <a:pPr algn="ctr"/>
            <a:r>
              <a:rPr lang="fr-FR" dirty="0"/>
              <a:t>Chunks</a:t>
            </a:r>
          </a:p>
          <a:p>
            <a:pPr algn="ctr"/>
            <a:r>
              <a:rPr lang="fr-FR" dirty="0"/>
              <a:t>256MB</a:t>
            </a:r>
          </a:p>
        </p:txBody>
      </p:sp>
      <p:sp>
        <p:nvSpPr>
          <p:cNvPr id="133" name="Rectangle 132">
            <a:extLst>
              <a:ext uri="{FF2B5EF4-FFF2-40B4-BE49-F238E27FC236}">
                <a16:creationId xmlns:a16="http://schemas.microsoft.com/office/drawing/2014/main" id="{E99FFBD0-631B-450A-907D-752AB224E9B8}"/>
              </a:ext>
            </a:extLst>
          </p:cNvPr>
          <p:cNvSpPr/>
          <p:nvPr/>
        </p:nvSpPr>
        <p:spPr>
          <a:xfrm>
            <a:off x="7858061" y="3965216"/>
            <a:ext cx="713657" cy="523220"/>
          </a:xfrm>
          <a:prstGeom prst="rect">
            <a:avLst/>
          </a:prstGeom>
        </p:spPr>
        <p:txBody>
          <a:bodyPr wrap="none">
            <a:spAutoFit/>
          </a:bodyPr>
          <a:lstStyle/>
          <a:p>
            <a:pPr algn="ctr"/>
            <a:r>
              <a:rPr lang="fr-FR" dirty="0"/>
              <a:t>Blocks</a:t>
            </a:r>
          </a:p>
          <a:p>
            <a:pPr algn="ctr"/>
            <a:r>
              <a:rPr lang="fr-FR" dirty="0"/>
              <a:t>8KB</a:t>
            </a:r>
          </a:p>
        </p:txBody>
      </p:sp>
      <p:sp>
        <p:nvSpPr>
          <p:cNvPr id="135" name="Ellipse 134">
            <a:extLst>
              <a:ext uri="{FF2B5EF4-FFF2-40B4-BE49-F238E27FC236}">
                <a16:creationId xmlns:a16="http://schemas.microsoft.com/office/drawing/2014/main" id="{18533227-AAD2-4B3B-80EB-32AE589AAFCC}"/>
              </a:ext>
            </a:extLst>
          </p:cNvPr>
          <p:cNvSpPr/>
          <p:nvPr/>
        </p:nvSpPr>
        <p:spPr>
          <a:xfrm>
            <a:off x="3185263" y="2026609"/>
            <a:ext cx="1645844" cy="16113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6" name="Ellipse 135">
            <a:extLst>
              <a:ext uri="{FF2B5EF4-FFF2-40B4-BE49-F238E27FC236}">
                <a16:creationId xmlns:a16="http://schemas.microsoft.com/office/drawing/2014/main" id="{B498D663-39D6-4990-BE4C-0CD3A66FF4A1}"/>
              </a:ext>
            </a:extLst>
          </p:cNvPr>
          <p:cNvSpPr/>
          <p:nvPr/>
        </p:nvSpPr>
        <p:spPr>
          <a:xfrm>
            <a:off x="1680891" y="3045385"/>
            <a:ext cx="358163" cy="35066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38" name="Connecteur droit 137">
            <a:extLst>
              <a:ext uri="{FF2B5EF4-FFF2-40B4-BE49-F238E27FC236}">
                <a16:creationId xmlns:a16="http://schemas.microsoft.com/office/drawing/2014/main" id="{4D4BE9E2-F6C0-4ABB-B54B-24ABB6B55474}"/>
              </a:ext>
            </a:extLst>
          </p:cNvPr>
          <p:cNvCxnSpPr>
            <a:stCxn id="136" idx="0"/>
            <a:endCxn id="135" idx="1"/>
          </p:cNvCxnSpPr>
          <p:nvPr/>
        </p:nvCxnSpPr>
        <p:spPr>
          <a:xfrm flipV="1">
            <a:off x="1859973" y="2262589"/>
            <a:ext cx="1566318" cy="7827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0" name="Connecteur droit 139">
            <a:extLst>
              <a:ext uri="{FF2B5EF4-FFF2-40B4-BE49-F238E27FC236}">
                <a16:creationId xmlns:a16="http://schemas.microsoft.com/office/drawing/2014/main" id="{C61F305A-1EEF-4692-90CD-F2E924CC3C40}"/>
              </a:ext>
            </a:extLst>
          </p:cNvPr>
          <p:cNvCxnSpPr>
            <a:stCxn id="136" idx="4"/>
            <a:endCxn id="135" idx="4"/>
          </p:cNvCxnSpPr>
          <p:nvPr/>
        </p:nvCxnSpPr>
        <p:spPr>
          <a:xfrm>
            <a:off x="1859973" y="3396046"/>
            <a:ext cx="2148212" cy="241932"/>
          </a:xfrm>
          <a:prstGeom prst="line">
            <a:avLst/>
          </a:prstGeom>
        </p:spPr>
        <p:style>
          <a:lnRef idx="1">
            <a:schemeClr val="accent1"/>
          </a:lnRef>
          <a:fillRef idx="0">
            <a:schemeClr val="accent1"/>
          </a:fillRef>
          <a:effectRef idx="0">
            <a:schemeClr val="accent1"/>
          </a:effectRef>
          <a:fontRef idx="minor">
            <a:schemeClr val="tx1"/>
          </a:fontRef>
        </p:style>
      </p:cxnSp>
      <p:sp>
        <p:nvSpPr>
          <p:cNvPr id="141" name="Ellipse 140">
            <a:extLst>
              <a:ext uri="{FF2B5EF4-FFF2-40B4-BE49-F238E27FC236}">
                <a16:creationId xmlns:a16="http://schemas.microsoft.com/office/drawing/2014/main" id="{FEACF337-F218-40F0-B060-ECAD59F76EF7}"/>
              </a:ext>
            </a:extLst>
          </p:cNvPr>
          <p:cNvSpPr/>
          <p:nvPr/>
        </p:nvSpPr>
        <p:spPr>
          <a:xfrm>
            <a:off x="3886502" y="2936722"/>
            <a:ext cx="481891" cy="4717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2" name="Ellipse 141">
            <a:extLst>
              <a:ext uri="{FF2B5EF4-FFF2-40B4-BE49-F238E27FC236}">
                <a16:creationId xmlns:a16="http://schemas.microsoft.com/office/drawing/2014/main" id="{A2A2496B-A5A8-4848-BC26-B14AB672D72F}"/>
              </a:ext>
            </a:extLst>
          </p:cNvPr>
          <p:cNvSpPr/>
          <p:nvPr/>
        </p:nvSpPr>
        <p:spPr>
          <a:xfrm>
            <a:off x="5434308" y="2090916"/>
            <a:ext cx="1645844" cy="16113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43" name="Connecteur droit 142">
            <a:extLst>
              <a:ext uri="{FF2B5EF4-FFF2-40B4-BE49-F238E27FC236}">
                <a16:creationId xmlns:a16="http://schemas.microsoft.com/office/drawing/2014/main" id="{425C459D-B445-489F-9CF7-47293861A87F}"/>
              </a:ext>
            </a:extLst>
          </p:cNvPr>
          <p:cNvCxnSpPr>
            <a:cxnSpLocks/>
            <a:stCxn id="141" idx="0"/>
            <a:endCxn id="142" idx="1"/>
          </p:cNvCxnSpPr>
          <p:nvPr/>
        </p:nvCxnSpPr>
        <p:spPr>
          <a:xfrm flipV="1">
            <a:off x="4127448" y="2326896"/>
            <a:ext cx="1547888" cy="6098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6" name="Connecteur droit 145">
            <a:extLst>
              <a:ext uri="{FF2B5EF4-FFF2-40B4-BE49-F238E27FC236}">
                <a16:creationId xmlns:a16="http://schemas.microsoft.com/office/drawing/2014/main" id="{9309EF5B-C146-4C75-BEE4-C9F9D5115591}"/>
              </a:ext>
            </a:extLst>
          </p:cNvPr>
          <p:cNvCxnSpPr>
            <a:cxnSpLocks/>
            <a:stCxn id="141" idx="4"/>
            <a:endCxn id="142" idx="4"/>
          </p:cNvCxnSpPr>
          <p:nvPr/>
        </p:nvCxnSpPr>
        <p:spPr>
          <a:xfrm>
            <a:off x="4127448" y="3408519"/>
            <a:ext cx="2129782" cy="293766"/>
          </a:xfrm>
          <a:prstGeom prst="line">
            <a:avLst/>
          </a:prstGeom>
        </p:spPr>
        <p:style>
          <a:lnRef idx="1">
            <a:schemeClr val="accent1"/>
          </a:lnRef>
          <a:fillRef idx="0">
            <a:schemeClr val="accent1"/>
          </a:fillRef>
          <a:effectRef idx="0">
            <a:schemeClr val="accent1"/>
          </a:effectRef>
          <a:fontRef idx="minor">
            <a:schemeClr val="tx1"/>
          </a:fontRef>
        </p:style>
      </p:cxnSp>
      <p:sp>
        <p:nvSpPr>
          <p:cNvPr id="149" name="Rectangle 148">
            <a:extLst>
              <a:ext uri="{FF2B5EF4-FFF2-40B4-BE49-F238E27FC236}">
                <a16:creationId xmlns:a16="http://schemas.microsoft.com/office/drawing/2014/main" id="{CED0555D-3BED-4D08-B6B7-4E187212F98B}"/>
              </a:ext>
            </a:extLst>
          </p:cNvPr>
          <p:cNvSpPr/>
          <p:nvPr/>
        </p:nvSpPr>
        <p:spPr bwMode="auto">
          <a:xfrm>
            <a:off x="7577406" y="2092618"/>
            <a:ext cx="1283020" cy="1271492"/>
          </a:xfrm>
          <a:prstGeom prst="rect">
            <a:avLst/>
          </a:prstGeom>
          <a:pattFill prst="lgGrid">
            <a:fgClr>
              <a:srgbClr val="012742"/>
            </a:fgClr>
            <a:bgClr>
              <a:schemeClr val="bg1"/>
            </a:bgClr>
          </a:pattFill>
          <a:ln w="9525" algn="ctr">
            <a:noFill/>
            <a:round/>
            <a:headEnd/>
            <a:tailEnd/>
          </a:ln>
        </p:spPr>
        <p:txBody>
          <a:bodyPr rtlCol="0" anchor="ctr"/>
          <a:lstStyle/>
          <a:p>
            <a:pPr algn="ctr">
              <a:defRPr b="0"/>
            </a:pPr>
            <a:endParaRPr lang="en-US" sz="1349" dirty="0">
              <a:solidFill>
                <a:schemeClr val="bg1"/>
              </a:solidFill>
            </a:endParaRPr>
          </a:p>
        </p:txBody>
      </p:sp>
      <p:sp>
        <p:nvSpPr>
          <p:cNvPr id="150" name="Ellipse 149">
            <a:extLst>
              <a:ext uri="{FF2B5EF4-FFF2-40B4-BE49-F238E27FC236}">
                <a16:creationId xmlns:a16="http://schemas.microsoft.com/office/drawing/2014/main" id="{FAC38A28-0718-4BCE-A147-32652CFA1F2B}"/>
              </a:ext>
            </a:extLst>
          </p:cNvPr>
          <p:cNvSpPr/>
          <p:nvPr/>
        </p:nvSpPr>
        <p:spPr>
          <a:xfrm>
            <a:off x="5844162" y="2789839"/>
            <a:ext cx="481891" cy="4717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1" name="Ellipse 150">
            <a:extLst>
              <a:ext uri="{FF2B5EF4-FFF2-40B4-BE49-F238E27FC236}">
                <a16:creationId xmlns:a16="http://schemas.microsoft.com/office/drawing/2014/main" id="{769F0BA1-EAAF-4926-BC81-CF496E6CB062}"/>
              </a:ext>
            </a:extLst>
          </p:cNvPr>
          <p:cNvSpPr/>
          <p:nvPr/>
        </p:nvSpPr>
        <p:spPr>
          <a:xfrm>
            <a:off x="7391968" y="1944033"/>
            <a:ext cx="1645844" cy="16113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52" name="Connecteur droit 151">
            <a:extLst>
              <a:ext uri="{FF2B5EF4-FFF2-40B4-BE49-F238E27FC236}">
                <a16:creationId xmlns:a16="http://schemas.microsoft.com/office/drawing/2014/main" id="{C198EF50-5BEC-448F-9ED4-6732AE317354}"/>
              </a:ext>
            </a:extLst>
          </p:cNvPr>
          <p:cNvCxnSpPr>
            <a:cxnSpLocks/>
            <a:stCxn id="150" idx="0"/>
            <a:endCxn id="151" idx="1"/>
          </p:cNvCxnSpPr>
          <p:nvPr/>
        </p:nvCxnSpPr>
        <p:spPr>
          <a:xfrm flipV="1">
            <a:off x="6085108" y="2180013"/>
            <a:ext cx="1547888" cy="6098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3" name="Connecteur droit 152">
            <a:extLst>
              <a:ext uri="{FF2B5EF4-FFF2-40B4-BE49-F238E27FC236}">
                <a16:creationId xmlns:a16="http://schemas.microsoft.com/office/drawing/2014/main" id="{742E7C63-E945-43A6-B0C3-DBE159B8088D}"/>
              </a:ext>
            </a:extLst>
          </p:cNvPr>
          <p:cNvCxnSpPr>
            <a:cxnSpLocks/>
            <a:stCxn id="150" idx="4"/>
            <a:endCxn id="151" idx="4"/>
          </p:cNvCxnSpPr>
          <p:nvPr/>
        </p:nvCxnSpPr>
        <p:spPr>
          <a:xfrm>
            <a:off x="6085108" y="3261636"/>
            <a:ext cx="2129782" cy="293766"/>
          </a:xfrm>
          <a:prstGeom prst="line">
            <a:avLst/>
          </a:prstGeom>
        </p:spPr>
        <p:style>
          <a:lnRef idx="1">
            <a:schemeClr val="accent1"/>
          </a:lnRef>
          <a:fillRef idx="0">
            <a:schemeClr val="accent1"/>
          </a:fillRef>
          <a:effectRef idx="0">
            <a:schemeClr val="accent1"/>
          </a:effectRef>
          <a:fontRef idx="minor">
            <a:schemeClr val="tx1"/>
          </a:fontRef>
        </p:style>
      </p:cxnSp>
      <p:sp>
        <p:nvSpPr>
          <p:cNvPr id="155" name="Flèche : bas 154">
            <a:extLst>
              <a:ext uri="{FF2B5EF4-FFF2-40B4-BE49-F238E27FC236}">
                <a16:creationId xmlns:a16="http://schemas.microsoft.com/office/drawing/2014/main" id="{74241E22-F4CF-4412-9A43-14B718AAAD21}"/>
              </a:ext>
            </a:extLst>
          </p:cNvPr>
          <p:cNvSpPr/>
          <p:nvPr/>
        </p:nvSpPr>
        <p:spPr>
          <a:xfrm rot="16200000">
            <a:off x="2589674" y="3913970"/>
            <a:ext cx="204033" cy="410268"/>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6" name="Flèche : bas 155">
            <a:extLst>
              <a:ext uri="{FF2B5EF4-FFF2-40B4-BE49-F238E27FC236}">
                <a16:creationId xmlns:a16="http://schemas.microsoft.com/office/drawing/2014/main" id="{840D49D3-5D89-4352-9FC7-8FFB2F8062B9}"/>
              </a:ext>
            </a:extLst>
          </p:cNvPr>
          <p:cNvSpPr/>
          <p:nvPr/>
        </p:nvSpPr>
        <p:spPr>
          <a:xfrm rot="16200000">
            <a:off x="5090323" y="3913969"/>
            <a:ext cx="204033" cy="410268"/>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7" name="Flèche : bas 156">
            <a:extLst>
              <a:ext uri="{FF2B5EF4-FFF2-40B4-BE49-F238E27FC236}">
                <a16:creationId xmlns:a16="http://schemas.microsoft.com/office/drawing/2014/main" id="{D5546BBA-3C96-4C53-81EA-DD2B17C56A6C}"/>
              </a:ext>
            </a:extLst>
          </p:cNvPr>
          <p:cNvSpPr/>
          <p:nvPr/>
        </p:nvSpPr>
        <p:spPr>
          <a:xfrm rot="16200000">
            <a:off x="7156296" y="3913970"/>
            <a:ext cx="204033" cy="410268"/>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719399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96635EC-64D7-4684-82EA-37396D4AF8BF}"/>
              </a:ext>
            </a:extLst>
          </p:cNvPr>
          <p:cNvSpPr>
            <a:spLocks noGrp="1"/>
          </p:cNvSpPr>
          <p:nvPr>
            <p:ph type="title"/>
          </p:nvPr>
        </p:nvSpPr>
        <p:spPr/>
        <p:txBody>
          <a:bodyPr/>
          <a:lstStyle/>
          <a:p>
            <a:r>
              <a:rPr lang="fr-FR" dirty="0"/>
              <a:t>Storage architecture</a:t>
            </a:r>
          </a:p>
        </p:txBody>
      </p:sp>
      <p:sp>
        <p:nvSpPr>
          <p:cNvPr id="4" name="Shape 2832">
            <a:extLst>
              <a:ext uri="{FF2B5EF4-FFF2-40B4-BE49-F238E27FC236}">
                <a16:creationId xmlns:a16="http://schemas.microsoft.com/office/drawing/2014/main" id="{EF3B4408-5347-44F4-B95A-CE225A100D63}"/>
              </a:ext>
            </a:extLst>
          </p:cNvPr>
          <p:cNvSpPr/>
          <p:nvPr/>
        </p:nvSpPr>
        <p:spPr>
          <a:xfrm>
            <a:off x="1496259" y="4400692"/>
            <a:ext cx="910886" cy="299878"/>
          </a:xfrm>
          <a:prstGeom prst="rect">
            <a:avLst/>
          </a:prstGeom>
          <a:ln w="12700">
            <a:miter lim="400000"/>
          </a:ln>
          <a:extLst>
            <a:ext uri="{C572A759-6A51-4108-AA02-DFA0A04FC94B}">
              <ma14:wrappingTextBoxFlag xmlns="" xmlns:ma14="http://schemas.microsoft.com/office/mac/drawingml/2011/main" val="1"/>
            </a:ext>
          </a:extLst>
        </p:spPr>
        <p:txBody>
          <a:bodyPr wrap="square" lIns="68479" tIns="68479" rIns="68479" bIns="68479" anchor="ctr">
            <a:spAutoFit/>
          </a:bodyPr>
          <a:lstStyle>
            <a:lvl1pPr algn="ctr">
              <a:defRPr>
                <a:solidFill>
                  <a:srgbClr val="666666"/>
                </a:solidFill>
              </a:defRPr>
            </a:lvl1pPr>
          </a:lstStyle>
          <a:p>
            <a:r>
              <a:rPr lang="en-US" sz="1050" dirty="0">
                <a:latin typeface="Helvetica Light" charset="0"/>
                <a:ea typeface="Helvetica Light" charset="0"/>
                <a:cs typeface="Helvetica Light" charset="0"/>
              </a:rPr>
              <a:t>Drives</a:t>
            </a:r>
            <a:endParaRPr sz="1050" dirty="0">
              <a:latin typeface="Helvetica Light" charset="0"/>
              <a:ea typeface="Helvetica Light" charset="0"/>
              <a:cs typeface="Helvetica Light" charset="0"/>
            </a:endParaRPr>
          </a:p>
        </p:txBody>
      </p:sp>
      <p:sp>
        <p:nvSpPr>
          <p:cNvPr id="5" name="Shape 2834">
            <a:extLst>
              <a:ext uri="{FF2B5EF4-FFF2-40B4-BE49-F238E27FC236}">
                <a16:creationId xmlns:a16="http://schemas.microsoft.com/office/drawing/2014/main" id="{3B3FD8C8-86DF-4CCE-A725-8BED8287E0E0}"/>
              </a:ext>
            </a:extLst>
          </p:cNvPr>
          <p:cNvSpPr/>
          <p:nvPr/>
        </p:nvSpPr>
        <p:spPr>
          <a:xfrm>
            <a:off x="1318914" y="1713488"/>
            <a:ext cx="1054897" cy="1356320"/>
          </a:xfrm>
          <a:prstGeom prst="roundRect">
            <a:avLst>
              <a:gd name="adj" fmla="val 16667"/>
            </a:avLst>
          </a:prstGeom>
          <a:solidFill>
            <a:srgbClr val="4A2435"/>
          </a:solidFill>
          <a:ln w="12700" cap="flat">
            <a:solidFill>
              <a:srgbClr val="4D4F53"/>
            </a:solidFill>
            <a:prstDash val="solid"/>
            <a:round/>
          </a:ln>
          <a:effectLst/>
        </p:spPr>
        <p:txBody>
          <a:bodyPr wrap="square" lIns="34280" tIns="34280" rIns="34280" bIns="34280" numCol="1" anchor="ctr">
            <a:noAutofit/>
          </a:bodyPr>
          <a:lstStyle/>
          <a:p>
            <a:endParaRPr sz="1349"/>
          </a:p>
        </p:txBody>
      </p:sp>
      <p:pic>
        <p:nvPicPr>
          <p:cNvPr id="12" name="image16.jpg">
            <a:extLst>
              <a:ext uri="{FF2B5EF4-FFF2-40B4-BE49-F238E27FC236}">
                <a16:creationId xmlns:a16="http://schemas.microsoft.com/office/drawing/2014/main" id="{097D95DC-65C1-45D3-8A46-2F037E1975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394" y="3735250"/>
            <a:ext cx="527327" cy="376127"/>
          </a:xfrm>
          <a:prstGeom prst="rect">
            <a:avLst/>
          </a:prstGeom>
        </p:spPr>
      </p:pic>
      <p:pic>
        <p:nvPicPr>
          <p:cNvPr id="13" name="image16.jpg">
            <a:extLst>
              <a:ext uri="{FF2B5EF4-FFF2-40B4-BE49-F238E27FC236}">
                <a16:creationId xmlns:a16="http://schemas.microsoft.com/office/drawing/2014/main" id="{3D4EE56C-0719-44C5-9D9B-D6CE7981B4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8039" y="3735250"/>
            <a:ext cx="527327" cy="376127"/>
          </a:xfrm>
          <a:prstGeom prst="rect">
            <a:avLst/>
          </a:prstGeom>
        </p:spPr>
      </p:pic>
      <p:pic>
        <p:nvPicPr>
          <p:cNvPr id="14" name="image16.jpg">
            <a:extLst>
              <a:ext uri="{FF2B5EF4-FFF2-40B4-BE49-F238E27FC236}">
                <a16:creationId xmlns:a16="http://schemas.microsoft.com/office/drawing/2014/main" id="{7EF91311-79AF-4D80-9683-8550143C64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2608" y="3735250"/>
            <a:ext cx="527327" cy="376127"/>
          </a:xfrm>
          <a:prstGeom prst="rect">
            <a:avLst/>
          </a:prstGeom>
        </p:spPr>
      </p:pic>
      <p:pic>
        <p:nvPicPr>
          <p:cNvPr id="15" name="image16.jpg">
            <a:extLst>
              <a:ext uri="{FF2B5EF4-FFF2-40B4-BE49-F238E27FC236}">
                <a16:creationId xmlns:a16="http://schemas.microsoft.com/office/drawing/2014/main" id="{CE934581-025F-45DE-BD61-6441C361E3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9407" y="2673175"/>
            <a:ext cx="1026560" cy="338487"/>
          </a:xfrm>
          <a:prstGeom prst="rect">
            <a:avLst/>
          </a:prstGeom>
        </p:spPr>
      </p:pic>
      <p:pic>
        <p:nvPicPr>
          <p:cNvPr id="16" name="image16.jpg">
            <a:extLst>
              <a:ext uri="{FF2B5EF4-FFF2-40B4-BE49-F238E27FC236}">
                <a16:creationId xmlns:a16="http://schemas.microsoft.com/office/drawing/2014/main" id="{B2ED03B3-BB6D-46F6-97F0-8E8AD5CF65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9407" y="2380092"/>
            <a:ext cx="1026560" cy="338487"/>
          </a:xfrm>
          <a:prstGeom prst="rect">
            <a:avLst/>
          </a:prstGeom>
        </p:spPr>
      </p:pic>
      <p:pic>
        <p:nvPicPr>
          <p:cNvPr id="17" name="image16.jpg">
            <a:extLst>
              <a:ext uri="{FF2B5EF4-FFF2-40B4-BE49-F238E27FC236}">
                <a16:creationId xmlns:a16="http://schemas.microsoft.com/office/drawing/2014/main" id="{A51B9C32-A437-4204-9E40-62B6904332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9407" y="2089008"/>
            <a:ext cx="1026560" cy="338487"/>
          </a:xfrm>
          <a:prstGeom prst="rect">
            <a:avLst/>
          </a:prstGeom>
        </p:spPr>
      </p:pic>
      <p:pic>
        <p:nvPicPr>
          <p:cNvPr id="18" name="image16.jpg">
            <a:extLst>
              <a:ext uri="{FF2B5EF4-FFF2-40B4-BE49-F238E27FC236}">
                <a16:creationId xmlns:a16="http://schemas.microsoft.com/office/drawing/2014/main" id="{41862916-81D2-47BF-A4BA-8B7E12884D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9407" y="1795923"/>
            <a:ext cx="1026560" cy="338487"/>
          </a:xfrm>
          <a:prstGeom prst="rect">
            <a:avLst/>
          </a:prstGeom>
        </p:spPr>
      </p:pic>
      <p:cxnSp>
        <p:nvCxnSpPr>
          <p:cNvPr id="21" name="Straight Arrow Connector 38">
            <a:extLst>
              <a:ext uri="{FF2B5EF4-FFF2-40B4-BE49-F238E27FC236}">
                <a16:creationId xmlns:a16="http://schemas.microsoft.com/office/drawing/2014/main" id="{8D6D24FA-5482-43BF-8FFF-5822F79898B1}"/>
              </a:ext>
            </a:extLst>
          </p:cNvPr>
          <p:cNvCxnSpPr>
            <a:cxnSpLocks/>
          </p:cNvCxnSpPr>
          <p:nvPr/>
        </p:nvCxnSpPr>
        <p:spPr>
          <a:xfrm>
            <a:off x="2417136" y="2535620"/>
            <a:ext cx="822250"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5" name="Straight Arrow Connector 42">
            <a:extLst>
              <a:ext uri="{FF2B5EF4-FFF2-40B4-BE49-F238E27FC236}">
                <a16:creationId xmlns:a16="http://schemas.microsoft.com/office/drawing/2014/main" id="{C086A902-4E7B-4194-94F9-CA2DE59AA6A1}"/>
              </a:ext>
            </a:extLst>
          </p:cNvPr>
          <p:cNvCxnSpPr>
            <a:stCxn id="12" idx="0"/>
          </p:cNvCxnSpPr>
          <p:nvPr/>
        </p:nvCxnSpPr>
        <p:spPr>
          <a:xfrm flipV="1">
            <a:off x="1539058" y="3101779"/>
            <a:ext cx="150724" cy="633472"/>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6" name="Straight Arrow Connector 43">
            <a:extLst>
              <a:ext uri="{FF2B5EF4-FFF2-40B4-BE49-F238E27FC236}">
                <a16:creationId xmlns:a16="http://schemas.microsoft.com/office/drawing/2014/main" id="{E9B431F2-708D-403E-929A-090F7D6BE27E}"/>
              </a:ext>
            </a:extLst>
          </p:cNvPr>
          <p:cNvCxnSpPr/>
          <p:nvPr/>
        </p:nvCxnSpPr>
        <p:spPr>
          <a:xfrm flipH="1" flipV="1">
            <a:off x="1886524" y="3107742"/>
            <a:ext cx="17483" cy="591738"/>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7" name="Straight Arrow Connector 44">
            <a:extLst>
              <a:ext uri="{FF2B5EF4-FFF2-40B4-BE49-F238E27FC236}">
                <a16:creationId xmlns:a16="http://schemas.microsoft.com/office/drawing/2014/main" id="{84F7D115-F6AD-4F04-9B21-82937C42ED14}"/>
              </a:ext>
            </a:extLst>
          </p:cNvPr>
          <p:cNvCxnSpPr>
            <a:stCxn id="14" idx="0"/>
          </p:cNvCxnSpPr>
          <p:nvPr/>
        </p:nvCxnSpPr>
        <p:spPr>
          <a:xfrm flipH="1" flipV="1">
            <a:off x="2125002" y="3113702"/>
            <a:ext cx="221270" cy="621548"/>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28" name="Picture 20">
            <a:extLst>
              <a:ext uri="{FF2B5EF4-FFF2-40B4-BE49-F238E27FC236}">
                <a16:creationId xmlns:a16="http://schemas.microsoft.com/office/drawing/2014/main" id="{7F1F49A3-AC4D-4125-812A-A8C828F0D6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4537" y="1966924"/>
            <a:ext cx="1566643" cy="1220852"/>
          </a:xfrm>
          <a:prstGeom prst="rect">
            <a:avLst/>
          </a:prstGeom>
        </p:spPr>
      </p:pic>
      <p:pic>
        <p:nvPicPr>
          <p:cNvPr id="29" name="Picture 21">
            <a:extLst>
              <a:ext uri="{FF2B5EF4-FFF2-40B4-BE49-F238E27FC236}">
                <a16:creationId xmlns:a16="http://schemas.microsoft.com/office/drawing/2014/main" id="{57121408-70DF-4EBD-9B9A-E9A58CFE6E9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47821" y="1920731"/>
            <a:ext cx="1224179" cy="1314757"/>
          </a:xfrm>
          <a:prstGeom prst="rect">
            <a:avLst/>
          </a:prstGeom>
        </p:spPr>
      </p:pic>
      <p:cxnSp>
        <p:nvCxnSpPr>
          <p:cNvPr id="31" name="Straight Arrow Connector 38">
            <a:extLst>
              <a:ext uri="{FF2B5EF4-FFF2-40B4-BE49-F238E27FC236}">
                <a16:creationId xmlns:a16="http://schemas.microsoft.com/office/drawing/2014/main" id="{45D87572-9B77-42D3-B03D-4BEA5DA5366E}"/>
              </a:ext>
            </a:extLst>
          </p:cNvPr>
          <p:cNvCxnSpPr>
            <a:cxnSpLocks/>
          </p:cNvCxnSpPr>
          <p:nvPr/>
        </p:nvCxnSpPr>
        <p:spPr>
          <a:xfrm>
            <a:off x="4710224" y="2535620"/>
            <a:ext cx="822250"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 name="Rectangle 31">
            <a:extLst>
              <a:ext uri="{FF2B5EF4-FFF2-40B4-BE49-F238E27FC236}">
                <a16:creationId xmlns:a16="http://schemas.microsoft.com/office/drawing/2014/main" id="{08959122-E143-4A4F-BD52-712827075B8D}"/>
              </a:ext>
            </a:extLst>
          </p:cNvPr>
          <p:cNvSpPr/>
          <p:nvPr/>
        </p:nvSpPr>
        <p:spPr>
          <a:xfrm>
            <a:off x="1557475" y="1123852"/>
            <a:ext cx="702436" cy="307777"/>
          </a:xfrm>
          <a:prstGeom prst="rect">
            <a:avLst/>
          </a:prstGeom>
        </p:spPr>
        <p:txBody>
          <a:bodyPr wrap="none">
            <a:spAutoFit/>
          </a:bodyPr>
          <a:lstStyle/>
          <a:p>
            <a:pPr algn="ctr"/>
            <a:r>
              <a:rPr lang="fr-FR" dirty="0" err="1"/>
              <a:t>Nodes</a:t>
            </a:r>
            <a:endParaRPr lang="fr-FR" dirty="0"/>
          </a:p>
        </p:txBody>
      </p:sp>
      <p:sp>
        <p:nvSpPr>
          <p:cNvPr id="33" name="Rectangle 32">
            <a:extLst>
              <a:ext uri="{FF2B5EF4-FFF2-40B4-BE49-F238E27FC236}">
                <a16:creationId xmlns:a16="http://schemas.microsoft.com/office/drawing/2014/main" id="{AF4CA84B-7635-4758-B9BD-8BBF1A508CAC}"/>
              </a:ext>
            </a:extLst>
          </p:cNvPr>
          <p:cNvSpPr/>
          <p:nvPr/>
        </p:nvSpPr>
        <p:spPr>
          <a:xfrm>
            <a:off x="3347821" y="1123852"/>
            <a:ext cx="1309974" cy="307777"/>
          </a:xfrm>
          <a:prstGeom prst="rect">
            <a:avLst/>
          </a:prstGeom>
        </p:spPr>
        <p:txBody>
          <a:bodyPr wrap="none">
            <a:spAutoFit/>
          </a:bodyPr>
          <a:lstStyle/>
          <a:p>
            <a:pPr algn="ctr"/>
            <a:r>
              <a:rPr lang="fr-FR" dirty="0"/>
              <a:t>Storage Pools</a:t>
            </a:r>
          </a:p>
        </p:txBody>
      </p:sp>
      <p:sp>
        <p:nvSpPr>
          <p:cNvPr id="34" name="Rectangle 33">
            <a:extLst>
              <a:ext uri="{FF2B5EF4-FFF2-40B4-BE49-F238E27FC236}">
                <a16:creationId xmlns:a16="http://schemas.microsoft.com/office/drawing/2014/main" id="{B1D01B2D-998B-47C6-90E8-79744A62CF3E}"/>
              </a:ext>
            </a:extLst>
          </p:cNvPr>
          <p:cNvSpPr/>
          <p:nvPr/>
        </p:nvSpPr>
        <p:spPr>
          <a:xfrm>
            <a:off x="5952715" y="1123852"/>
            <a:ext cx="1050289" cy="307777"/>
          </a:xfrm>
          <a:prstGeom prst="rect">
            <a:avLst/>
          </a:prstGeom>
        </p:spPr>
        <p:txBody>
          <a:bodyPr wrap="none">
            <a:spAutoFit/>
          </a:bodyPr>
          <a:lstStyle/>
          <a:p>
            <a:pPr algn="ctr"/>
            <a:r>
              <a:rPr lang="fr-FR" dirty="0"/>
              <a:t>Containers</a:t>
            </a:r>
          </a:p>
        </p:txBody>
      </p:sp>
      <p:pic>
        <p:nvPicPr>
          <p:cNvPr id="35" name="image16.jpg">
            <a:extLst>
              <a:ext uri="{FF2B5EF4-FFF2-40B4-BE49-F238E27FC236}">
                <a16:creationId xmlns:a16="http://schemas.microsoft.com/office/drawing/2014/main" id="{44B03D22-FBD0-4CA0-8495-F62889239A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8558" y="3859298"/>
            <a:ext cx="527327" cy="376127"/>
          </a:xfrm>
          <a:prstGeom prst="rect">
            <a:avLst/>
          </a:prstGeom>
        </p:spPr>
      </p:pic>
      <p:pic>
        <p:nvPicPr>
          <p:cNvPr id="36" name="image16.jpg">
            <a:extLst>
              <a:ext uri="{FF2B5EF4-FFF2-40B4-BE49-F238E27FC236}">
                <a16:creationId xmlns:a16="http://schemas.microsoft.com/office/drawing/2014/main" id="{1A96E131-A66E-4E36-905F-7E5D461BB9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1203" y="3859298"/>
            <a:ext cx="527327" cy="376127"/>
          </a:xfrm>
          <a:prstGeom prst="rect">
            <a:avLst/>
          </a:prstGeom>
        </p:spPr>
      </p:pic>
      <p:pic>
        <p:nvPicPr>
          <p:cNvPr id="37" name="image16.jpg">
            <a:extLst>
              <a:ext uri="{FF2B5EF4-FFF2-40B4-BE49-F238E27FC236}">
                <a16:creationId xmlns:a16="http://schemas.microsoft.com/office/drawing/2014/main" id="{323BCD03-116C-4B89-B053-CE2C0DC2AC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772" y="3859298"/>
            <a:ext cx="527327" cy="376127"/>
          </a:xfrm>
          <a:prstGeom prst="rect">
            <a:avLst/>
          </a:prstGeom>
        </p:spPr>
      </p:pic>
      <p:pic>
        <p:nvPicPr>
          <p:cNvPr id="38" name="image16.jpg">
            <a:extLst>
              <a:ext uri="{FF2B5EF4-FFF2-40B4-BE49-F238E27FC236}">
                <a16:creationId xmlns:a16="http://schemas.microsoft.com/office/drawing/2014/main" id="{97849C83-A6D7-41F9-8A2F-87792757E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2353" y="3993977"/>
            <a:ext cx="527327" cy="376127"/>
          </a:xfrm>
          <a:prstGeom prst="rect">
            <a:avLst/>
          </a:prstGeom>
        </p:spPr>
      </p:pic>
      <p:pic>
        <p:nvPicPr>
          <p:cNvPr id="39" name="image16.jpg">
            <a:extLst>
              <a:ext uri="{FF2B5EF4-FFF2-40B4-BE49-F238E27FC236}">
                <a16:creationId xmlns:a16="http://schemas.microsoft.com/office/drawing/2014/main" id="{B42A7634-7693-43D3-BA39-E0EE80E49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4998" y="3993977"/>
            <a:ext cx="527327" cy="376127"/>
          </a:xfrm>
          <a:prstGeom prst="rect">
            <a:avLst/>
          </a:prstGeom>
        </p:spPr>
      </p:pic>
      <p:pic>
        <p:nvPicPr>
          <p:cNvPr id="40" name="image16.jpg">
            <a:extLst>
              <a:ext uri="{FF2B5EF4-FFF2-40B4-BE49-F238E27FC236}">
                <a16:creationId xmlns:a16="http://schemas.microsoft.com/office/drawing/2014/main" id="{C6A2BC81-9E59-4E63-8718-8D83031051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9567" y="3993977"/>
            <a:ext cx="527327" cy="376127"/>
          </a:xfrm>
          <a:prstGeom prst="rect">
            <a:avLst/>
          </a:prstGeom>
        </p:spPr>
      </p:pic>
    </p:spTree>
    <p:extLst>
      <p:ext uri="{BB962C8B-B14F-4D97-AF65-F5344CB8AC3E}">
        <p14:creationId xmlns:p14="http://schemas.microsoft.com/office/powerpoint/2010/main" val="425423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MapR is Architected for Scalability and Speed</a:t>
            </a:r>
          </a:p>
        </p:txBody>
      </p:sp>
      <p:sp>
        <p:nvSpPr>
          <p:cNvPr id="29" name="Text Placeholder 28"/>
          <p:cNvSpPr>
            <a:spLocks noGrp="1"/>
          </p:cNvSpPr>
          <p:nvPr>
            <p:ph type="subTitle" idx="1"/>
          </p:nvPr>
        </p:nvSpPr>
        <p:spPr/>
        <p:txBody>
          <a:bodyPr/>
          <a:lstStyle/>
          <a:p>
            <a:r>
              <a:rPr lang="en-US"/>
              <a:t>Classic HDFS                                    MapR-FS</a:t>
            </a:r>
          </a:p>
        </p:txBody>
      </p:sp>
      <p:sp>
        <p:nvSpPr>
          <p:cNvPr id="6" name="Rectangle 5"/>
          <p:cNvSpPr/>
          <p:nvPr/>
        </p:nvSpPr>
        <p:spPr>
          <a:xfrm>
            <a:off x="495061" y="2573543"/>
            <a:ext cx="755177" cy="276850"/>
          </a:xfrm>
          <a:prstGeom prst="rect">
            <a:avLst/>
          </a:prstGeom>
          <a:solidFill>
            <a:schemeClr val="tx1"/>
          </a:solidFill>
          <a:ln w="25400" cap="flat">
            <a:noFill/>
            <a:prstDash val="solid"/>
            <a:round/>
          </a:ln>
          <a:effectLst/>
          <a:scene3d>
            <a:camera prst="orthographicFront"/>
            <a:lightRig rig="threePt" dir="t"/>
          </a:scene3d>
          <a:sp3d>
            <a:bevel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0" tIns="34280" rIns="34280" bIns="34280" numCol="1" spcCol="38100" rtlCol="0" anchor="ctr">
            <a:spAutoFit/>
          </a:bodyPr>
          <a:lstStyle/>
          <a:p>
            <a:pPr algn="ctr" defTabSz="456982"/>
            <a:r>
              <a:rPr lang="en-US" sz="1349">
                <a:solidFill>
                  <a:schemeClr val="bg1"/>
                </a:solidFill>
              </a:rPr>
              <a:t>Blocks</a:t>
            </a:r>
          </a:p>
        </p:txBody>
      </p:sp>
      <p:sp>
        <p:nvSpPr>
          <p:cNvPr id="7" name="TextBox 6"/>
          <p:cNvSpPr txBox="1"/>
          <p:nvPr/>
        </p:nvSpPr>
        <p:spPr>
          <a:xfrm>
            <a:off x="1572332" y="2534438"/>
            <a:ext cx="1237347" cy="3462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0" tIns="34280" rIns="34280" bIns="34280" numCol="1" spcCol="38100" rtlCol="0" anchor="t">
            <a:spAutoFit/>
          </a:bodyPr>
          <a:lstStyle/>
          <a:p>
            <a:pPr defTabSz="456982"/>
            <a:r>
              <a:rPr lang="en-US" sz="900">
                <a:solidFill>
                  <a:srgbClr val="012742"/>
                </a:solidFill>
              </a:rPr>
              <a:t>128MB Default (Configurable at setup)</a:t>
            </a:r>
          </a:p>
        </p:txBody>
      </p:sp>
      <p:cxnSp>
        <p:nvCxnSpPr>
          <p:cNvPr id="14" name="Straight Arrow Connector 13"/>
          <p:cNvCxnSpPr>
            <a:stCxn id="4" idx="2"/>
            <a:endCxn id="6" idx="0"/>
          </p:cNvCxnSpPr>
          <p:nvPr/>
        </p:nvCxnSpPr>
        <p:spPr>
          <a:xfrm>
            <a:off x="872649" y="1708072"/>
            <a:ext cx="1" cy="865471"/>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7" name="TextBox 16"/>
          <p:cNvSpPr txBox="1"/>
          <p:nvPr/>
        </p:nvSpPr>
        <p:spPr>
          <a:xfrm>
            <a:off x="88203" y="3623993"/>
            <a:ext cx="2628921" cy="12003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0" tIns="34280" rIns="34280" bIns="34280" numCol="1" spcCol="38100" rtlCol="0" anchor="t">
            <a:spAutoFit/>
          </a:bodyPr>
          <a:lstStyle/>
          <a:p>
            <a:pPr algn="just" defTabSz="456982"/>
            <a:r>
              <a:rPr lang="en-US" sz="900">
                <a:solidFill>
                  <a:srgbClr val="012742"/>
                </a:solidFill>
              </a:rPr>
              <a:t>HDFS’s NameNode is a single process containing an in-memory table which stores all file metadata and the locations of all Blocks in the filesystem.  The 128MB Block size was selected for batch programs.  </a:t>
            </a:r>
          </a:p>
          <a:p>
            <a:pPr defTabSz="456982"/>
            <a:endParaRPr lang="en-US" sz="900">
              <a:solidFill>
                <a:srgbClr val="012742"/>
              </a:solidFill>
            </a:endParaRPr>
          </a:p>
          <a:p>
            <a:pPr defTabSz="456982"/>
            <a:r>
              <a:rPr lang="en-US" sz="1050" b="1">
                <a:solidFill>
                  <a:srgbClr val="012742"/>
                </a:solidFill>
              </a:rPr>
              <a:t>Scalability = (# Blocks x Block Size) </a:t>
            </a:r>
          </a:p>
          <a:p>
            <a:pPr defTabSz="456982"/>
            <a:endParaRPr lang="en-US" sz="900">
              <a:solidFill>
                <a:srgbClr val="012742"/>
              </a:solidFill>
            </a:endParaRPr>
          </a:p>
        </p:txBody>
      </p:sp>
      <p:sp>
        <p:nvSpPr>
          <p:cNvPr id="18" name="TextBox 17"/>
          <p:cNvSpPr txBox="1"/>
          <p:nvPr/>
        </p:nvSpPr>
        <p:spPr>
          <a:xfrm>
            <a:off x="3254756" y="3623992"/>
            <a:ext cx="5735637" cy="12003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0" tIns="34280" rIns="34280" bIns="34280" numCol="1" spcCol="38100" rtlCol="0" anchor="t">
            <a:spAutoFit/>
          </a:bodyPr>
          <a:lstStyle/>
          <a:p>
            <a:pPr algn="just" defTabSz="456982"/>
            <a:r>
              <a:rPr lang="en-US" sz="900">
                <a:solidFill>
                  <a:srgbClr val="012742"/>
                </a:solidFill>
              </a:rPr>
              <a:t>The CLDB stores the locations of Containers.  Containers are replicated data structures which live in Storage Pools.  Containers hold File Chunks and Directories and the locations of File Chunks.   This architecture has an extra step of indirection, but it introduces scale and parallelism.   Containers are infrequently created/moved, so the CLDB is relatively stable.  Containers are also relatively large (and therefore, relatively few), so the CLDB is relatively small.   The CLDB’s data is stored in a Container and is replicated, so it is highly available.    </a:t>
            </a:r>
          </a:p>
          <a:p>
            <a:pPr defTabSz="456982"/>
            <a:endParaRPr lang="en-US" sz="900">
              <a:solidFill>
                <a:srgbClr val="012742"/>
              </a:solidFill>
            </a:endParaRPr>
          </a:p>
          <a:p>
            <a:pPr defTabSz="456982"/>
            <a:r>
              <a:rPr lang="en-US" sz="1050" b="1">
                <a:solidFill>
                  <a:srgbClr val="012742"/>
                </a:solidFill>
              </a:rPr>
              <a:t>Scalability = (# Containers x Container Size)</a:t>
            </a:r>
          </a:p>
          <a:p>
            <a:pPr defTabSz="456982"/>
            <a:endParaRPr lang="en-US" sz="900">
              <a:solidFill>
                <a:srgbClr val="012742"/>
              </a:solidFill>
            </a:endParaRPr>
          </a:p>
        </p:txBody>
      </p:sp>
      <p:cxnSp>
        <p:nvCxnSpPr>
          <p:cNvPr id="13" name="Straight Arrow Connector 12"/>
          <p:cNvCxnSpPr>
            <a:stCxn id="23" idx="2"/>
            <a:endCxn id="21" idx="0"/>
          </p:cNvCxnSpPr>
          <p:nvPr/>
        </p:nvCxnSpPr>
        <p:spPr>
          <a:xfrm>
            <a:off x="4401150" y="2257975"/>
            <a:ext cx="1" cy="320235"/>
          </a:xfrm>
          <a:prstGeom prst="straightConnector1">
            <a:avLst/>
          </a:prstGeom>
          <a:noFill/>
          <a:ln w="25400" cap="flat">
            <a:solidFill>
              <a:srgbClr val="012742"/>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8" name="Straight Arrow Connector 27"/>
          <p:cNvCxnSpPr>
            <a:stCxn id="21" idx="2"/>
          </p:cNvCxnSpPr>
          <p:nvPr/>
        </p:nvCxnSpPr>
        <p:spPr>
          <a:xfrm>
            <a:off x="4401151" y="2855060"/>
            <a:ext cx="0" cy="312898"/>
          </a:xfrm>
          <a:prstGeom prst="straightConnector1">
            <a:avLst/>
          </a:prstGeom>
          <a:noFill/>
          <a:ln w="25400" cap="flat">
            <a:solidFill>
              <a:srgbClr val="012742"/>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1" name="Straight Arrow Connector 50"/>
          <p:cNvCxnSpPr>
            <a:stCxn id="85" idx="2"/>
            <a:endCxn id="23" idx="0"/>
          </p:cNvCxnSpPr>
          <p:nvPr/>
        </p:nvCxnSpPr>
        <p:spPr>
          <a:xfrm>
            <a:off x="4401150" y="1676014"/>
            <a:ext cx="0" cy="305111"/>
          </a:xfrm>
          <a:prstGeom prst="straightConnector1">
            <a:avLst/>
          </a:prstGeom>
          <a:noFill/>
          <a:ln w="25400" cap="flat">
            <a:solidFill>
              <a:srgbClr val="37779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4" name="Rectangle 3"/>
          <p:cNvSpPr/>
          <p:nvPr/>
        </p:nvSpPr>
        <p:spPr>
          <a:xfrm>
            <a:off x="239194" y="1431222"/>
            <a:ext cx="1266909" cy="276850"/>
          </a:xfrm>
          <a:prstGeom prst="rect">
            <a:avLst/>
          </a:prstGeom>
          <a:solidFill>
            <a:schemeClr val="tx1"/>
          </a:solidFill>
          <a:ln w="25400" cap="flat">
            <a:noFill/>
            <a:prstDash val="solid"/>
            <a:round/>
          </a:ln>
          <a:effectLst/>
          <a:scene3d>
            <a:camera prst="orthographicFront"/>
            <a:lightRig rig="threePt" dir="t"/>
          </a:scene3d>
          <a:sp3d>
            <a:bevel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0" tIns="34280" rIns="34280" bIns="34280" numCol="1" spcCol="38100" rtlCol="0" anchor="ctr">
            <a:spAutoFit/>
          </a:bodyPr>
          <a:lstStyle/>
          <a:p>
            <a:pPr algn="ctr" defTabSz="456982"/>
            <a:r>
              <a:rPr lang="en-US" sz="1349">
                <a:solidFill>
                  <a:schemeClr val="bg1"/>
                </a:solidFill>
              </a:rPr>
              <a:t>NameNode</a:t>
            </a:r>
          </a:p>
        </p:txBody>
      </p:sp>
      <p:sp>
        <p:nvSpPr>
          <p:cNvPr id="93" name="TextBox 92"/>
          <p:cNvSpPr txBox="1"/>
          <p:nvPr/>
        </p:nvSpPr>
        <p:spPr>
          <a:xfrm>
            <a:off x="1558175" y="1465802"/>
            <a:ext cx="1237347" cy="2077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0" tIns="34280" rIns="34280" bIns="34280" numCol="1" spcCol="38100" rtlCol="0" anchor="t">
            <a:spAutoFit/>
          </a:bodyPr>
          <a:lstStyle/>
          <a:p>
            <a:pPr defTabSz="456982"/>
            <a:r>
              <a:rPr lang="en-US" sz="900">
                <a:solidFill>
                  <a:srgbClr val="012742"/>
                </a:solidFill>
              </a:rPr>
              <a:t>Centralized Metadata</a:t>
            </a:r>
          </a:p>
        </p:txBody>
      </p:sp>
      <p:sp>
        <p:nvSpPr>
          <p:cNvPr id="19" name="Rectangle 18"/>
          <p:cNvSpPr/>
          <p:nvPr/>
        </p:nvSpPr>
        <p:spPr>
          <a:xfrm>
            <a:off x="3808865" y="3174028"/>
            <a:ext cx="1198081" cy="276850"/>
          </a:xfrm>
          <a:prstGeom prst="rect">
            <a:avLst/>
          </a:prstGeom>
          <a:solidFill>
            <a:srgbClr val="012742"/>
          </a:solidFill>
          <a:ln w="25400" cap="flat">
            <a:noFill/>
            <a:prstDash val="solid"/>
            <a:round/>
          </a:ln>
          <a:effectLst/>
          <a:scene3d>
            <a:camera prst="orthographicFront"/>
            <a:lightRig rig="threePt" dir="t"/>
          </a:scene3d>
          <a:sp3d prstMaterial="plastic">
            <a:bevel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0" tIns="34280" rIns="34280" bIns="34280" numCol="1" spcCol="38100" rtlCol="0" anchor="ctr">
            <a:spAutoFit/>
          </a:bodyPr>
          <a:lstStyle/>
          <a:p>
            <a:pPr algn="ctr" defTabSz="456982"/>
            <a:r>
              <a:rPr lang="en-US" sz="1349">
                <a:solidFill>
                  <a:schemeClr val="bg1"/>
                </a:solidFill>
              </a:rPr>
              <a:t>Blocks</a:t>
            </a:r>
          </a:p>
        </p:txBody>
      </p:sp>
      <p:sp>
        <p:nvSpPr>
          <p:cNvPr id="20" name="TextBox 19"/>
          <p:cNvSpPr txBox="1"/>
          <p:nvPr/>
        </p:nvSpPr>
        <p:spPr>
          <a:xfrm>
            <a:off x="5077409" y="3208607"/>
            <a:ext cx="745868" cy="2077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0" tIns="34280" rIns="34280" bIns="34280" numCol="1" spcCol="38100" rtlCol="0" anchor="t">
            <a:spAutoFit/>
          </a:bodyPr>
          <a:lstStyle/>
          <a:p>
            <a:pPr defTabSz="456982"/>
            <a:r>
              <a:rPr lang="en-US" sz="900">
                <a:solidFill>
                  <a:srgbClr val="012742"/>
                </a:solidFill>
              </a:rPr>
              <a:t>8KB (Fixed)</a:t>
            </a:r>
          </a:p>
        </p:txBody>
      </p:sp>
      <p:sp>
        <p:nvSpPr>
          <p:cNvPr id="21" name="Rectangle 20"/>
          <p:cNvSpPr/>
          <p:nvPr/>
        </p:nvSpPr>
        <p:spPr>
          <a:xfrm>
            <a:off x="3802110" y="2578210"/>
            <a:ext cx="1198081" cy="276850"/>
          </a:xfrm>
          <a:prstGeom prst="rect">
            <a:avLst/>
          </a:prstGeom>
          <a:solidFill>
            <a:srgbClr val="012742"/>
          </a:solidFill>
          <a:ln w="25400" cap="flat">
            <a:noFill/>
            <a:prstDash val="solid"/>
            <a:round/>
          </a:ln>
          <a:effectLst/>
          <a:scene3d>
            <a:camera prst="orthographicFront"/>
            <a:lightRig rig="threePt" dir="t"/>
          </a:scene3d>
          <a:sp3d prstMaterial="plastic">
            <a:bevel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0" tIns="34280" rIns="34280" bIns="34280" numCol="1" spcCol="38100" rtlCol="0" anchor="ctr">
            <a:spAutoFit/>
          </a:bodyPr>
          <a:lstStyle/>
          <a:p>
            <a:pPr algn="ctr" defTabSz="456982"/>
            <a:r>
              <a:rPr lang="en-US" sz="1349">
                <a:solidFill>
                  <a:schemeClr val="bg1"/>
                </a:solidFill>
              </a:rPr>
              <a:t>Chunks</a:t>
            </a:r>
          </a:p>
        </p:txBody>
      </p:sp>
      <p:sp>
        <p:nvSpPr>
          <p:cNvPr id="22" name="TextBox 21"/>
          <p:cNvSpPr txBox="1"/>
          <p:nvPr/>
        </p:nvSpPr>
        <p:spPr>
          <a:xfrm>
            <a:off x="5077409" y="2613877"/>
            <a:ext cx="1921656" cy="2077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0" tIns="34280" rIns="34280" bIns="34280" numCol="1" spcCol="38100" rtlCol="0" anchor="t">
            <a:spAutoFit/>
          </a:bodyPr>
          <a:lstStyle/>
          <a:p>
            <a:pPr defTabSz="456982"/>
            <a:r>
              <a:rPr lang="en-US" sz="900">
                <a:solidFill>
                  <a:srgbClr val="012742"/>
                </a:solidFill>
              </a:rPr>
              <a:t>256MB (Adjustable per directory)</a:t>
            </a:r>
          </a:p>
        </p:txBody>
      </p:sp>
      <p:sp>
        <p:nvSpPr>
          <p:cNvPr id="23" name="Rectangle 22"/>
          <p:cNvSpPr/>
          <p:nvPr/>
        </p:nvSpPr>
        <p:spPr>
          <a:xfrm>
            <a:off x="3795354" y="1981125"/>
            <a:ext cx="1211591" cy="276850"/>
          </a:xfrm>
          <a:prstGeom prst="rect">
            <a:avLst/>
          </a:prstGeom>
          <a:solidFill>
            <a:srgbClr val="012742"/>
          </a:solidFill>
          <a:ln w="25400" cap="flat">
            <a:noFill/>
            <a:prstDash val="solid"/>
            <a:round/>
          </a:ln>
          <a:effectLst/>
          <a:scene3d>
            <a:camera prst="orthographicFront"/>
            <a:lightRig rig="threePt" dir="t"/>
          </a:scene3d>
          <a:sp3d prstMaterial="plastic">
            <a:bevel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0" tIns="34280" rIns="34280" bIns="34280" numCol="1" spcCol="38100" rtlCol="0" anchor="ctr">
            <a:spAutoFit/>
          </a:bodyPr>
          <a:lstStyle/>
          <a:p>
            <a:pPr algn="ctr" defTabSz="456982"/>
            <a:r>
              <a:rPr lang="en-US" sz="1349">
                <a:solidFill>
                  <a:schemeClr val="bg1"/>
                </a:solidFill>
              </a:rPr>
              <a:t>Containers</a:t>
            </a:r>
          </a:p>
        </p:txBody>
      </p:sp>
      <p:sp>
        <p:nvSpPr>
          <p:cNvPr id="24" name="TextBox 23"/>
          <p:cNvSpPr txBox="1"/>
          <p:nvPr/>
        </p:nvSpPr>
        <p:spPr>
          <a:xfrm>
            <a:off x="5077410" y="2015705"/>
            <a:ext cx="1464481" cy="3462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0" tIns="34280" rIns="34280" bIns="34280" numCol="1" spcCol="38100" rtlCol="0" anchor="t">
            <a:spAutoFit/>
          </a:bodyPr>
          <a:lstStyle/>
          <a:p>
            <a:pPr defTabSz="456982"/>
            <a:r>
              <a:rPr lang="en-US" sz="900">
                <a:solidFill>
                  <a:srgbClr val="012742"/>
                </a:solidFill>
              </a:rPr>
              <a:t>Up to 32GB (Self-adjusting)</a:t>
            </a:r>
          </a:p>
        </p:txBody>
      </p:sp>
      <p:sp>
        <p:nvSpPr>
          <p:cNvPr id="85" name="Rectangle 84"/>
          <p:cNvSpPr/>
          <p:nvPr/>
        </p:nvSpPr>
        <p:spPr>
          <a:xfrm>
            <a:off x="3795354" y="1399164"/>
            <a:ext cx="1211591" cy="276850"/>
          </a:xfrm>
          <a:prstGeom prst="rect">
            <a:avLst/>
          </a:prstGeom>
          <a:solidFill>
            <a:srgbClr val="012742"/>
          </a:solidFill>
          <a:ln w="25400" cap="flat">
            <a:noFill/>
            <a:prstDash val="solid"/>
            <a:round/>
          </a:ln>
          <a:effectLst/>
          <a:scene3d>
            <a:camera prst="orthographicFront"/>
            <a:lightRig rig="threePt" dir="t"/>
          </a:scene3d>
          <a:sp3d prstMaterial="plastic">
            <a:bevel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0" tIns="34280" rIns="34280" bIns="34280" numCol="1" spcCol="38100" rtlCol="0" anchor="ctr">
            <a:spAutoFit/>
          </a:bodyPr>
          <a:lstStyle/>
          <a:p>
            <a:pPr algn="ctr" defTabSz="456982"/>
            <a:r>
              <a:rPr lang="en-US" sz="1349">
                <a:solidFill>
                  <a:schemeClr val="bg1"/>
                </a:solidFill>
              </a:rPr>
              <a:t>CLDB</a:t>
            </a:r>
          </a:p>
        </p:txBody>
      </p:sp>
      <p:sp>
        <p:nvSpPr>
          <p:cNvPr id="96" name="TextBox 95"/>
          <p:cNvSpPr txBox="1"/>
          <p:nvPr/>
        </p:nvSpPr>
        <p:spPr>
          <a:xfrm>
            <a:off x="5077410" y="1433744"/>
            <a:ext cx="1767791" cy="2077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0" tIns="34280" rIns="34280" bIns="34280" numCol="1" spcCol="38100" rtlCol="0" anchor="t">
            <a:spAutoFit/>
          </a:bodyPr>
          <a:lstStyle/>
          <a:p>
            <a:pPr defTabSz="456982"/>
            <a:r>
              <a:rPr lang="en-US" sz="900">
                <a:solidFill>
                  <a:srgbClr val="012742"/>
                </a:solidFill>
              </a:rPr>
              <a:t>Tracks Container Locations</a:t>
            </a:r>
          </a:p>
        </p:txBody>
      </p:sp>
      <p:pic>
        <p:nvPicPr>
          <p:cNvPr id="98" name="image16.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9557" y="1367071"/>
            <a:ext cx="346662" cy="341041"/>
          </a:xfrm>
          <a:prstGeom prst="rect">
            <a:avLst/>
          </a:prstGeom>
        </p:spPr>
      </p:pic>
      <p:sp>
        <p:nvSpPr>
          <p:cNvPr id="99" name="Hexagon 98"/>
          <p:cNvSpPr/>
          <p:nvPr/>
        </p:nvSpPr>
        <p:spPr bwMode="auto">
          <a:xfrm>
            <a:off x="3213044" y="1973788"/>
            <a:ext cx="323177" cy="291524"/>
          </a:xfrm>
          <a:prstGeom prst="hexagon">
            <a:avLst/>
          </a:prstGeom>
          <a:solidFill>
            <a:srgbClr val="012742"/>
          </a:solidFill>
          <a:ln w="9525" algn="ctr">
            <a:noFill/>
            <a:round/>
            <a:headEnd/>
            <a:tailEnd/>
          </a:ln>
          <a:scene3d>
            <a:camera prst="orthographicFront"/>
            <a:lightRig rig="threePt" dir="t"/>
          </a:scene3d>
          <a:sp3d>
            <a:bevelT w="50800" h="50800" prst="relaxedInset"/>
          </a:sp3d>
        </p:spPr>
        <p:txBody>
          <a:bodyPr rtlCol="0" anchor="ctr"/>
          <a:lstStyle/>
          <a:p>
            <a:pPr algn="ctr" eaLnBrk="0" hangingPunct="0"/>
            <a:endParaRPr lang="en-US" sz="1349">
              <a:solidFill>
                <a:srgbClr val="FFFFFF"/>
              </a:solidFill>
            </a:endParaRPr>
          </a:p>
        </p:txBody>
      </p:sp>
      <p:pic>
        <p:nvPicPr>
          <p:cNvPr id="103" name="image16.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90987" y="2574103"/>
            <a:ext cx="214980" cy="285062"/>
          </a:xfrm>
          <a:prstGeom prst="rect">
            <a:avLst/>
          </a:prstGeom>
        </p:spPr>
      </p:pic>
      <p:sp>
        <p:nvSpPr>
          <p:cNvPr id="110" name="Rectangle 109"/>
          <p:cNvSpPr/>
          <p:nvPr/>
        </p:nvSpPr>
        <p:spPr bwMode="auto">
          <a:xfrm>
            <a:off x="3265269" y="3167959"/>
            <a:ext cx="316606" cy="288992"/>
          </a:xfrm>
          <a:prstGeom prst="rect">
            <a:avLst/>
          </a:prstGeom>
          <a:solidFill>
            <a:srgbClr val="012742"/>
          </a:solidFill>
          <a:ln w="9525" algn="ctr">
            <a:noFill/>
            <a:round/>
            <a:headEnd/>
            <a:tailEnd/>
          </a:ln>
          <a:scene3d>
            <a:camera prst="orthographicFront"/>
            <a:lightRig rig="threePt" dir="t"/>
          </a:scene3d>
          <a:sp3d>
            <a:bevelT w="50800" h="50800" prst="relaxedInset"/>
          </a:sp3d>
        </p:spPr>
        <p:txBody>
          <a:bodyPr rtlCol="0" anchor="ctr"/>
          <a:lstStyle/>
          <a:p>
            <a:pPr algn="ctr">
              <a:defRPr b="0"/>
            </a:pPr>
            <a:r>
              <a:rPr lang="en-US" sz="675">
                <a:solidFill>
                  <a:schemeClr val="bg1"/>
                </a:solidFill>
              </a:rPr>
              <a:t>8KB</a:t>
            </a:r>
          </a:p>
        </p:txBody>
      </p:sp>
      <p:sp>
        <p:nvSpPr>
          <p:cNvPr id="34" name="Rectangle 33"/>
          <p:cNvSpPr/>
          <p:nvPr/>
        </p:nvSpPr>
        <p:spPr>
          <a:xfrm>
            <a:off x="3270749" y="4669272"/>
            <a:ext cx="2403222" cy="415498"/>
          </a:xfrm>
          <a:prstGeom prst="rect">
            <a:avLst/>
          </a:prstGeom>
        </p:spPr>
        <p:txBody>
          <a:bodyPr wrap="none">
            <a:spAutoFit/>
          </a:bodyPr>
          <a:lstStyle/>
          <a:p>
            <a:r>
              <a:rPr lang="en-US" sz="1050"/>
              <a:t>Detailed video at:  </a:t>
            </a:r>
            <a:r>
              <a:rPr lang="en-US" sz="1050">
                <a:hlinkClick r:id="rId5"/>
              </a:rPr>
              <a:t>http://bit.ly/2j2j8wx</a:t>
            </a:r>
            <a:endParaRPr lang="en-US" sz="1050"/>
          </a:p>
          <a:p>
            <a:r>
              <a:rPr lang="en-US" sz="1050"/>
              <a:t>  </a:t>
            </a:r>
          </a:p>
        </p:txBody>
      </p:sp>
      <p:cxnSp>
        <p:nvCxnSpPr>
          <p:cNvPr id="30" name="Straight Connector 29"/>
          <p:cNvCxnSpPr>
            <a:cxnSpLocks/>
          </p:cNvCxnSpPr>
          <p:nvPr/>
        </p:nvCxnSpPr>
        <p:spPr bwMode="auto">
          <a:xfrm>
            <a:off x="2963500" y="789972"/>
            <a:ext cx="0" cy="4034035"/>
          </a:xfrm>
          <a:prstGeom prst="line">
            <a:avLst/>
          </a:prstGeom>
          <a:noFill/>
          <a:ln w="25400" algn="ctr">
            <a:solidFill>
              <a:srgbClr val="00274C"/>
            </a:solidFill>
            <a:round/>
            <a:headEnd/>
            <a:tailEnd/>
          </a:ln>
        </p:spPr>
      </p:cxnSp>
      <p:sp>
        <p:nvSpPr>
          <p:cNvPr id="3" name="TextBox 2"/>
          <p:cNvSpPr txBox="1"/>
          <p:nvPr/>
        </p:nvSpPr>
        <p:spPr>
          <a:xfrm>
            <a:off x="6849890" y="1421798"/>
            <a:ext cx="2080833" cy="1269450"/>
          </a:xfrm>
          <a:prstGeom prst="rect">
            <a:avLst/>
          </a:prstGeom>
          <a:solidFill>
            <a:srgbClr val="012742"/>
          </a:solidFill>
        </p:spPr>
        <p:txBody>
          <a:bodyPr wrap="square" rtlCol="0">
            <a:spAutoFit/>
          </a:bodyPr>
          <a:lstStyle/>
          <a:p>
            <a:r>
              <a:rPr lang="en-US" sz="1050">
                <a:solidFill>
                  <a:schemeClr val="bg1"/>
                </a:solidFill>
              </a:rPr>
              <a:t>MapR-FS Design Benefits:</a:t>
            </a:r>
          </a:p>
          <a:p>
            <a:pPr marL="214248" indent="-214248">
              <a:buFont typeface="Arial" charset="0"/>
              <a:buChar char="•"/>
            </a:pPr>
            <a:endParaRPr lang="en-US" sz="1050">
              <a:solidFill>
                <a:schemeClr val="bg1"/>
              </a:solidFill>
            </a:endParaRPr>
          </a:p>
          <a:p>
            <a:pPr marL="214248" indent="-214248">
              <a:buFont typeface="Arial" charset="0"/>
              <a:buChar char="•"/>
            </a:pPr>
            <a:r>
              <a:rPr lang="en-US" sz="1050">
                <a:solidFill>
                  <a:schemeClr val="bg1"/>
                </a:solidFill>
              </a:rPr>
              <a:t>High Parallelism</a:t>
            </a:r>
          </a:p>
          <a:p>
            <a:pPr marL="214248" indent="-214248">
              <a:buFont typeface="Arial" charset="0"/>
              <a:buChar char="•"/>
            </a:pPr>
            <a:r>
              <a:rPr lang="en-US" sz="1050">
                <a:solidFill>
                  <a:schemeClr val="bg1"/>
                </a:solidFill>
              </a:rPr>
              <a:t>Extreme Scalability</a:t>
            </a:r>
          </a:p>
          <a:p>
            <a:pPr marL="214248" indent="-214248">
              <a:buFont typeface="Arial" charset="0"/>
              <a:buChar char="•"/>
            </a:pPr>
            <a:r>
              <a:rPr lang="en-US" sz="1050">
                <a:solidFill>
                  <a:schemeClr val="bg1"/>
                </a:solidFill>
              </a:rPr>
              <a:t>Extreme Throughput</a:t>
            </a:r>
          </a:p>
          <a:p>
            <a:pPr marL="214248" indent="-214248">
              <a:buFont typeface="Arial" charset="0"/>
              <a:buChar char="•"/>
            </a:pPr>
            <a:r>
              <a:rPr lang="en-US" sz="1050">
                <a:solidFill>
                  <a:schemeClr val="bg1"/>
                </a:solidFill>
              </a:rPr>
              <a:t>Simpler Multitenancy</a:t>
            </a:r>
          </a:p>
          <a:p>
            <a:endParaRPr lang="en-US" sz="1349">
              <a:solidFill>
                <a:schemeClr val="bg1"/>
              </a:solidFill>
            </a:endParaRPr>
          </a:p>
        </p:txBody>
      </p:sp>
    </p:spTree>
    <p:extLst>
      <p:ext uri="{BB962C8B-B14F-4D97-AF65-F5344CB8AC3E}">
        <p14:creationId xmlns:p14="http://schemas.microsoft.com/office/powerpoint/2010/main" val="38708114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MapR and HDFS </a:t>
            </a:r>
            <a:r>
              <a:rPr lang="mr-IN"/>
              <a:t>–</a:t>
            </a:r>
            <a:r>
              <a:rPr lang="en-US"/>
              <a:t> Other Similarities and Differences</a:t>
            </a:r>
          </a:p>
        </p:txBody>
      </p:sp>
      <p:sp>
        <p:nvSpPr>
          <p:cNvPr id="30" name="TextBox 29"/>
          <p:cNvSpPr txBox="1"/>
          <p:nvPr/>
        </p:nvSpPr>
        <p:spPr>
          <a:xfrm>
            <a:off x="108739" y="983721"/>
            <a:ext cx="2719100" cy="1673258"/>
          </a:xfrm>
          <a:prstGeom prst="rect">
            <a:avLst/>
          </a:prstGeom>
          <a:solidFill>
            <a:schemeClr val="tx1"/>
          </a:solidFill>
          <a:ln w="12700" cap="flat">
            <a:noFill/>
            <a:miter lim="400000"/>
          </a:ln>
          <a:effectLst/>
          <a:scene3d>
            <a:camera prst="orthographicFront"/>
            <a:lightRig rig="threePt" dir="t"/>
          </a:scene3d>
          <a:sp3d>
            <a:bevelT/>
          </a:sp3d>
        </p:spPr>
        <p:style>
          <a:lnRef idx="0">
            <a:scrgbClr r="0" g="0" b="0"/>
          </a:lnRef>
          <a:fillRef idx="0">
            <a:scrgbClr r="0" g="0" b="0"/>
          </a:fillRef>
          <a:effectRef idx="0">
            <a:scrgbClr r="0" g="0" b="0"/>
          </a:effectRef>
          <a:fontRef idx="none"/>
        </p:style>
        <p:txBody>
          <a:bodyPr rot="0" spcFirstLastPara="1" vertOverflow="overflow" horzOverflow="overflow" vert="horz" wrap="square" lIns="205687" tIns="34280" rIns="34280" bIns="34280" numCol="1" spcCol="38100" rtlCol="0" anchor="t">
            <a:spAutoFit/>
          </a:bodyPr>
          <a:lstStyle/>
          <a:p>
            <a:pPr algn="ctr" defTabSz="456982"/>
            <a:endParaRPr lang="en-US" sz="1349" u="sng">
              <a:solidFill>
                <a:schemeClr val="bg1"/>
              </a:solidFill>
            </a:endParaRPr>
          </a:p>
          <a:p>
            <a:pPr algn="ctr" defTabSz="456982"/>
            <a:r>
              <a:rPr lang="en-US" sz="1349" u="sng">
                <a:solidFill>
                  <a:schemeClr val="bg1"/>
                </a:solidFill>
              </a:rPr>
              <a:t>Similarities:</a:t>
            </a:r>
          </a:p>
          <a:p>
            <a:pPr defTabSz="456982"/>
            <a:endParaRPr lang="en-US" sz="525">
              <a:solidFill>
                <a:schemeClr val="bg1"/>
              </a:solidFill>
            </a:endParaRPr>
          </a:p>
          <a:p>
            <a:pPr marL="257098" indent="-257098" defTabSz="456982">
              <a:buFont typeface="Arial" charset="0"/>
              <a:buChar char="•"/>
            </a:pPr>
            <a:r>
              <a:rPr lang="en-US" sz="1200">
                <a:solidFill>
                  <a:schemeClr val="bg1"/>
                </a:solidFill>
              </a:rPr>
              <a:t>Implement HDFS API</a:t>
            </a:r>
          </a:p>
          <a:p>
            <a:pPr marL="257098" indent="-257098" defTabSz="456982">
              <a:buFont typeface="Arial" charset="0"/>
              <a:buChar char="•"/>
            </a:pPr>
            <a:r>
              <a:rPr lang="en-US" sz="1200">
                <a:solidFill>
                  <a:schemeClr val="bg1"/>
                </a:solidFill>
              </a:rPr>
              <a:t>Distributed File System</a:t>
            </a:r>
          </a:p>
          <a:p>
            <a:pPr marL="257098" indent="-257098" defTabSz="456982">
              <a:buFont typeface="Arial" charset="0"/>
              <a:buChar char="•"/>
            </a:pPr>
            <a:r>
              <a:rPr lang="en-US" sz="1200">
                <a:solidFill>
                  <a:schemeClr val="bg1"/>
                </a:solidFill>
              </a:rPr>
              <a:t>Automatic Replication of Data</a:t>
            </a:r>
          </a:p>
          <a:p>
            <a:pPr marL="257098" indent="-257098" defTabSz="456982">
              <a:buFont typeface="Arial" charset="0"/>
              <a:buChar char="•"/>
            </a:pPr>
            <a:r>
              <a:rPr lang="en-US" sz="1200">
                <a:solidFill>
                  <a:schemeClr val="bg1"/>
                </a:solidFill>
              </a:rPr>
              <a:t>Commodity Servers</a:t>
            </a:r>
          </a:p>
          <a:p>
            <a:pPr marL="257098" indent="-257098" defTabSz="456982">
              <a:buFont typeface="Arial" charset="0"/>
              <a:buChar char="•"/>
            </a:pPr>
            <a:r>
              <a:rPr lang="en-US" sz="1200">
                <a:solidFill>
                  <a:schemeClr val="bg1"/>
                </a:solidFill>
              </a:rPr>
              <a:t>Local Disks</a:t>
            </a:r>
          </a:p>
          <a:p>
            <a:pPr marL="257098" indent="-257098" defTabSz="456982">
              <a:buFont typeface="Arial" charset="0"/>
              <a:buChar char="•"/>
            </a:pPr>
            <a:endParaRPr lang="en-US" sz="1200">
              <a:solidFill>
                <a:schemeClr val="bg1"/>
              </a:solidFill>
            </a:endParaRPr>
          </a:p>
        </p:txBody>
      </p:sp>
      <p:sp>
        <p:nvSpPr>
          <p:cNvPr id="33" name="TextBox 32"/>
          <p:cNvSpPr txBox="1"/>
          <p:nvPr/>
        </p:nvSpPr>
        <p:spPr>
          <a:xfrm>
            <a:off x="4373984" y="1013629"/>
            <a:ext cx="1146448" cy="276850"/>
          </a:xfrm>
          <a:prstGeom prst="rect">
            <a:avLst/>
          </a:prstGeom>
          <a:noFill/>
          <a:ln w="25400" cap="flat">
            <a:solidFill>
              <a:srgbClr val="01274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0" tIns="34280" rIns="34280" bIns="34280" numCol="1" spcCol="38100" rtlCol="0" anchor="t">
            <a:spAutoFit/>
          </a:bodyPr>
          <a:lstStyle/>
          <a:p>
            <a:pPr defTabSz="456982"/>
            <a:r>
              <a:rPr lang="en-US" sz="1349">
                <a:solidFill>
                  <a:srgbClr val="012742"/>
                </a:solidFill>
              </a:rPr>
              <a:t>NFS Gateway</a:t>
            </a:r>
          </a:p>
        </p:txBody>
      </p:sp>
      <p:sp>
        <p:nvSpPr>
          <p:cNvPr id="35" name="TextBox 34"/>
          <p:cNvSpPr txBox="1"/>
          <p:nvPr/>
        </p:nvSpPr>
        <p:spPr>
          <a:xfrm>
            <a:off x="6892125" y="1013629"/>
            <a:ext cx="1146448" cy="276850"/>
          </a:xfrm>
          <a:prstGeom prst="rect">
            <a:avLst/>
          </a:prstGeom>
          <a:noFill/>
          <a:ln w="25400" cap="flat">
            <a:solidFill>
              <a:srgbClr val="01274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0" tIns="34280" rIns="34280" bIns="34280" numCol="1" spcCol="38100" rtlCol="0" anchor="t">
            <a:spAutoFit/>
          </a:bodyPr>
          <a:lstStyle/>
          <a:p>
            <a:pPr defTabSz="456982"/>
            <a:r>
              <a:rPr lang="en-US" sz="1349">
                <a:solidFill>
                  <a:srgbClr val="012742"/>
                </a:solidFill>
              </a:rPr>
              <a:t>NFS Gateway</a:t>
            </a:r>
          </a:p>
        </p:txBody>
      </p:sp>
      <p:sp>
        <p:nvSpPr>
          <p:cNvPr id="36" name="Rectangle 35"/>
          <p:cNvSpPr/>
          <p:nvPr/>
        </p:nvSpPr>
        <p:spPr>
          <a:xfrm>
            <a:off x="4353953" y="1846945"/>
            <a:ext cx="1182729" cy="276850"/>
          </a:xfrm>
          <a:prstGeom prst="rect">
            <a:avLst/>
          </a:prstGeom>
          <a:solidFill>
            <a:srgbClr val="012742"/>
          </a:solidFill>
          <a:ln w="25400" cap="flat">
            <a:solidFill>
              <a:srgbClr val="012742"/>
            </a:solidFill>
            <a:prstDash val="solid"/>
            <a:round/>
          </a:ln>
          <a:effectLst/>
          <a:scene3d>
            <a:camera prst="orthographicFront"/>
            <a:lightRig rig="threePt" dir="t"/>
          </a:scene3d>
          <a:sp3d prstMaterial="plastic">
            <a:bevel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0" tIns="34280" rIns="34280" bIns="34280" numCol="1" spcCol="38100" rtlCol="0" anchor="ctr">
            <a:spAutoFit/>
          </a:bodyPr>
          <a:lstStyle/>
          <a:p>
            <a:pPr algn="ctr" defTabSz="456982"/>
            <a:r>
              <a:rPr lang="en-US" sz="1349">
                <a:solidFill>
                  <a:schemeClr val="bg1"/>
                </a:solidFill>
              </a:rPr>
              <a:t>MapR</a:t>
            </a:r>
          </a:p>
        </p:txBody>
      </p:sp>
      <p:sp>
        <p:nvSpPr>
          <p:cNvPr id="37" name="Rectangle 36"/>
          <p:cNvSpPr/>
          <p:nvPr/>
        </p:nvSpPr>
        <p:spPr>
          <a:xfrm>
            <a:off x="6867727" y="1834845"/>
            <a:ext cx="1182729" cy="276850"/>
          </a:xfrm>
          <a:prstGeom prst="rect">
            <a:avLst/>
          </a:prstGeom>
          <a:solidFill>
            <a:schemeClr val="bg1">
              <a:lumMod val="50000"/>
            </a:schemeClr>
          </a:solidFill>
          <a:ln w="25400" cap="flat">
            <a:noFill/>
            <a:prstDash val="solid"/>
            <a:round/>
          </a:ln>
          <a:effectLst/>
          <a:scene3d>
            <a:camera prst="orthographicFront"/>
            <a:lightRig rig="threePt" dir="t"/>
          </a:scene3d>
          <a:sp3d>
            <a:bevel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0" tIns="34280" rIns="34280" bIns="34280" numCol="1" spcCol="38100" rtlCol="0" anchor="ctr">
            <a:spAutoFit/>
          </a:bodyPr>
          <a:lstStyle/>
          <a:p>
            <a:pPr algn="ctr" defTabSz="456982"/>
            <a:r>
              <a:rPr lang="en-US" sz="1349">
                <a:solidFill>
                  <a:schemeClr val="bg1"/>
                </a:solidFill>
              </a:rPr>
              <a:t>HDFS</a:t>
            </a:r>
          </a:p>
        </p:txBody>
      </p:sp>
      <p:sp>
        <p:nvSpPr>
          <p:cNvPr id="38" name="Rectangle 37"/>
          <p:cNvSpPr/>
          <p:nvPr/>
        </p:nvSpPr>
        <p:spPr>
          <a:xfrm>
            <a:off x="6867727" y="2111146"/>
            <a:ext cx="1182729" cy="276850"/>
          </a:xfrm>
          <a:prstGeom prst="rect">
            <a:avLst/>
          </a:prstGeom>
          <a:solidFill>
            <a:schemeClr val="bg1">
              <a:lumMod val="50000"/>
            </a:schemeClr>
          </a:solidFill>
          <a:ln w="25400" cap="flat">
            <a:noFill/>
            <a:prstDash val="solid"/>
            <a:round/>
          </a:ln>
          <a:effectLst/>
          <a:scene3d>
            <a:camera prst="orthographicFront"/>
            <a:lightRig rig="threePt" dir="t"/>
          </a:scene3d>
          <a:sp3d>
            <a:bevel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0" tIns="34280" rIns="34280" bIns="34280" numCol="1" spcCol="38100" rtlCol="0" anchor="ctr">
            <a:spAutoFit/>
          </a:bodyPr>
          <a:lstStyle/>
          <a:p>
            <a:pPr algn="ctr" defTabSz="456982"/>
            <a:r>
              <a:rPr lang="en-US" sz="1349">
                <a:solidFill>
                  <a:schemeClr val="bg1"/>
                </a:solidFill>
              </a:rPr>
              <a:t>JVM</a:t>
            </a:r>
          </a:p>
        </p:txBody>
      </p:sp>
      <p:sp>
        <p:nvSpPr>
          <p:cNvPr id="39" name="Rectangle 38"/>
          <p:cNvSpPr/>
          <p:nvPr/>
        </p:nvSpPr>
        <p:spPr>
          <a:xfrm>
            <a:off x="6867726" y="2387808"/>
            <a:ext cx="1182729" cy="276850"/>
          </a:xfrm>
          <a:prstGeom prst="rect">
            <a:avLst/>
          </a:prstGeom>
          <a:solidFill>
            <a:schemeClr val="bg1">
              <a:lumMod val="50000"/>
            </a:schemeClr>
          </a:solidFill>
          <a:ln w="25400" cap="flat">
            <a:noFill/>
            <a:prstDash val="solid"/>
            <a:round/>
          </a:ln>
          <a:effectLst/>
          <a:scene3d>
            <a:camera prst="orthographicFront"/>
            <a:lightRig rig="threePt" dir="t"/>
          </a:scene3d>
          <a:sp3d>
            <a:bevel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0" tIns="34280" rIns="34280" bIns="34280" numCol="1" spcCol="38100" rtlCol="0" anchor="ctr">
            <a:spAutoFit/>
          </a:bodyPr>
          <a:lstStyle/>
          <a:p>
            <a:pPr algn="ctr" defTabSz="456982"/>
            <a:r>
              <a:rPr lang="en-US" sz="1349">
                <a:solidFill>
                  <a:schemeClr val="bg1"/>
                </a:solidFill>
              </a:rPr>
              <a:t>Linux FS</a:t>
            </a:r>
          </a:p>
        </p:txBody>
      </p:sp>
      <p:cxnSp>
        <p:nvCxnSpPr>
          <p:cNvPr id="45" name="Straight Arrow Connector 44"/>
          <p:cNvCxnSpPr/>
          <p:nvPr/>
        </p:nvCxnSpPr>
        <p:spPr>
          <a:xfrm>
            <a:off x="8046846" y="2664696"/>
            <a:ext cx="160078" cy="130057"/>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47" name="TextBox 46"/>
          <p:cNvSpPr txBox="1"/>
          <p:nvPr/>
        </p:nvSpPr>
        <p:spPr>
          <a:xfrm>
            <a:off x="6422729" y="3305412"/>
            <a:ext cx="2612875" cy="6920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0" tIns="34280" rIns="34280" bIns="34280" numCol="1" spcCol="38100" rtlCol="0" anchor="t">
            <a:spAutoFit/>
          </a:bodyPr>
          <a:lstStyle/>
          <a:p>
            <a:pPr marL="214248" indent="-214248" defTabSz="456982">
              <a:buFont typeface="Arial" charset="0"/>
              <a:buChar char="•"/>
            </a:pPr>
            <a:r>
              <a:rPr lang="en-US" sz="1349">
                <a:solidFill>
                  <a:srgbClr val="012742"/>
                </a:solidFill>
                <a:latin typeface="Arial" charset="0"/>
                <a:ea typeface="Arial" charset="0"/>
                <a:cs typeface="Arial" charset="0"/>
              </a:rPr>
              <a:t>Write Once, Append</a:t>
            </a:r>
          </a:p>
          <a:p>
            <a:pPr marL="214248" indent="-214248" defTabSz="456982">
              <a:buFont typeface="Arial" charset="0"/>
              <a:buChar char="•"/>
            </a:pPr>
            <a:r>
              <a:rPr lang="en-US" sz="1349">
                <a:solidFill>
                  <a:srgbClr val="012742"/>
                </a:solidFill>
                <a:latin typeface="Arial" charset="0"/>
                <a:ea typeface="Arial" charset="0"/>
                <a:cs typeface="Arial" charset="0"/>
              </a:rPr>
              <a:t>Needs JVM and Linux FS</a:t>
            </a:r>
          </a:p>
          <a:p>
            <a:pPr marL="214248" indent="-214248" defTabSz="456982">
              <a:buFont typeface="Arial" charset="0"/>
              <a:buChar char="•"/>
            </a:pPr>
            <a:r>
              <a:rPr lang="en-US" sz="1349">
                <a:solidFill>
                  <a:srgbClr val="012742"/>
                </a:solidFill>
                <a:latin typeface="Arial" charset="0"/>
                <a:ea typeface="Arial" charset="0"/>
                <a:cs typeface="Arial" charset="0"/>
              </a:rPr>
              <a:t>Byte-ordering issues with NFS</a:t>
            </a:r>
          </a:p>
        </p:txBody>
      </p:sp>
      <p:sp>
        <p:nvSpPr>
          <p:cNvPr id="48" name="TextBox 47"/>
          <p:cNvSpPr txBox="1"/>
          <p:nvPr/>
        </p:nvSpPr>
        <p:spPr>
          <a:xfrm>
            <a:off x="3818604" y="3306185"/>
            <a:ext cx="2006939" cy="6920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0" tIns="34280" rIns="34280" bIns="34280" numCol="1" spcCol="38100" rtlCol="0" anchor="t">
            <a:spAutoFit/>
          </a:bodyPr>
          <a:lstStyle/>
          <a:p>
            <a:pPr marL="214248" indent="-214248" defTabSz="456982">
              <a:buFont typeface="Arial" charset="0"/>
              <a:buChar char="•"/>
            </a:pPr>
            <a:r>
              <a:rPr lang="en-US" sz="1349">
                <a:solidFill>
                  <a:srgbClr val="012742"/>
                </a:solidFill>
              </a:rPr>
              <a:t>Fully Read/Write </a:t>
            </a:r>
          </a:p>
          <a:p>
            <a:pPr marL="214248" indent="-214248" defTabSz="456982">
              <a:buFont typeface="Arial" charset="0"/>
              <a:buChar char="•"/>
            </a:pPr>
            <a:r>
              <a:rPr lang="en-US" sz="1349">
                <a:solidFill>
                  <a:srgbClr val="012742"/>
                </a:solidFill>
              </a:rPr>
              <a:t>Direct Disk I/O</a:t>
            </a:r>
          </a:p>
          <a:p>
            <a:pPr marL="214248" indent="-214248" defTabSz="456982">
              <a:buFont typeface="Arial" charset="0"/>
              <a:buChar char="•"/>
            </a:pPr>
            <a:r>
              <a:rPr lang="en-US" sz="1349">
                <a:solidFill>
                  <a:srgbClr val="012742"/>
                </a:solidFill>
              </a:rPr>
              <a:t>Real-time NFS access</a:t>
            </a:r>
          </a:p>
        </p:txBody>
      </p:sp>
      <p:cxnSp>
        <p:nvCxnSpPr>
          <p:cNvPr id="49" name="Straight Arrow Connector 48"/>
          <p:cNvCxnSpPr/>
          <p:nvPr/>
        </p:nvCxnSpPr>
        <p:spPr>
          <a:xfrm>
            <a:off x="5265359" y="2128853"/>
            <a:ext cx="236213" cy="665901"/>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1" name="Straight Arrow Connector 50"/>
          <p:cNvCxnSpPr/>
          <p:nvPr/>
        </p:nvCxnSpPr>
        <p:spPr>
          <a:xfrm>
            <a:off x="5053689" y="2141677"/>
            <a:ext cx="106698" cy="65307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3" name="Straight Arrow Connector 52"/>
          <p:cNvCxnSpPr/>
          <p:nvPr/>
        </p:nvCxnSpPr>
        <p:spPr>
          <a:xfrm flipH="1">
            <a:off x="4706518" y="2141677"/>
            <a:ext cx="83996" cy="65307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5" name="Straight Arrow Connector 54"/>
          <p:cNvCxnSpPr/>
          <p:nvPr/>
        </p:nvCxnSpPr>
        <p:spPr>
          <a:xfrm flipH="1">
            <a:off x="4311927" y="2134503"/>
            <a:ext cx="267811" cy="667768"/>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0" name="TextBox 59"/>
          <p:cNvSpPr txBox="1"/>
          <p:nvPr/>
        </p:nvSpPr>
        <p:spPr>
          <a:xfrm>
            <a:off x="3804943" y="2821030"/>
            <a:ext cx="396242" cy="2768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0" tIns="34280" rIns="34280" bIns="34280" numCol="1" spcCol="38100" rtlCol="0" anchor="t">
            <a:spAutoFit/>
          </a:bodyPr>
          <a:lstStyle/>
          <a:p>
            <a:pPr defTabSz="456982"/>
            <a:r>
              <a:rPr lang="en-US" sz="1349">
                <a:solidFill>
                  <a:srgbClr val="012742"/>
                </a:solidFill>
              </a:rPr>
              <a:t>File:</a:t>
            </a:r>
          </a:p>
        </p:txBody>
      </p:sp>
      <p:sp>
        <p:nvSpPr>
          <p:cNvPr id="61" name="TextBox 60"/>
          <p:cNvSpPr txBox="1"/>
          <p:nvPr/>
        </p:nvSpPr>
        <p:spPr>
          <a:xfrm>
            <a:off x="6437502" y="2814892"/>
            <a:ext cx="396242" cy="2768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0" tIns="34280" rIns="34280" bIns="34280" numCol="1" spcCol="38100" rtlCol="0" anchor="t">
            <a:spAutoFit/>
          </a:bodyPr>
          <a:lstStyle/>
          <a:p>
            <a:pPr defTabSz="456982"/>
            <a:r>
              <a:rPr lang="en-US" sz="1349">
                <a:solidFill>
                  <a:srgbClr val="012742"/>
                </a:solidFill>
              </a:rPr>
              <a:t>File:</a:t>
            </a:r>
          </a:p>
        </p:txBody>
      </p:sp>
      <p:grpSp>
        <p:nvGrpSpPr>
          <p:cNvPr id="84" name="Group 83"/>
          <p:cNvGrpSpPr/>
          <p:nvPr/>
        </p:nvGrpSpPr>
        <p:grpSpPr>
          <a:xfrm>
            <a:off x="6313717" y="1152053"/>
            <a:ext cx="578402" cy="1374179"/>
            <a:chOff x="8198210" y="1428694"/>
            <a:chExt cx="535016" cy="1832715"/>
          </a:xfrm>
        </p:grpSpPr>
        <p:cxnSp>
          <p:nvCxnSpPr>
            <p:cNvPr id="65" name="Straight Arrow Connector 64"/>
            <p:cNvCxnSpPr>
              <a:stCxn id="35" idx="1"/>
              <a:endCxn id="39" idx="1"/>
            </p:cNvCxnSpPr>
            <p:nvPr/>
          </p:nvCxnSpPr>
          <p:spPr>
            <a:xfrm rot="10800000" flipV="1">
              <a:off x="8710657" y="1428694"/>
              <a:ext cx="22569" cy="1832715"/>
            </a:xfrm>
            <a:prstGeom prst="curvedConnector3">
              <a:avLst>
                <a:gd name="adj1" fmla="val 1036924"/>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82" name="Oval 81"/>
            <p:cNvSpPr/>
            <p:nvPr/>
          </p:nvSpPr>
          <p:spPr>
            <a:xfrm>
              <a:off x="8198210" y="2280470"/>
              <a:ext cx="202297" cy="519207"/>
            </a:xfrm>
            <a:prstGeom prst="ellipse">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0" tIns="34280" rIns="34280" bIns="34280" numCol="1" spcCol="38100" rtlCol="0" anchor="ctr" anchorCtr="1">
              <a:spAutoFit/>
            </a:bodyPr>
            <a:lstStyle/>
            <a:p>
              <a:pPr defTabSz="456982"/>
              <a:r>
                <a:rPr lang="en-US" sz="1349">
                  <a:solidFill>
                    <a:schemeClr val="accent4"/>
                  </a:solidFill>
                </a:rPr>
                <a:t>1</a:t>
              </a:r>
            </a:p>
          </p:txBody>
        </p:sp>
      </p:grpSp>
      <p:grpSp>
        <p:nvGrpSpPr>
          <p:cNvPr id="85" name="Group 84"/>
          <p:cNvGrpSpPr/>
          <p:nvPr/>
        </p:nvGrpSpPr>
        <p:grpSpPr>
          <a:xfrm>
            <a:off x="8038568" y="1152054"/>
            <a:ext cx="438486" cy="1374179"/>
            <a:chOff x="10254943" y="2495098"/>
            <a:chExt cx="584800" cy="1832715"/>
          </a:xfrm>
        </p:grpSpPr>
        <p:cxnSp>
          <p:nvCxnSpPr>
            <p:cNvPr id="71" name="Straight Arrow Connector 70"/>
            <p:cNvCxnSpPr>
              <a:stCxn id="39" idx="3"/>
              <a:endCxn id="35" idx="3"/>
            </p:cNvCxnSpPr>
            <p:nvPr/>
          </p:nvCxnSpPr>
          <p:spPr>
            <a:xfrm flipH="1" flipV="1">
              <a:off x="10254943" y="2495098"/>
              <a:ext cx="15847" cy="1832715"/>
            </a:xfrm>
            <a:prstGeom prst="curvedConnector3">
              <a:avLst>
                <a:gd name="adj1" fmla="val -1923919"/>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83" name="Oval 82"/>
            <p:cNvSpPr/>
            <p:nvPr/>
          </p:nvSpPr>
          <p:spPr>
            <a:xfrm>
              <a:off x="10575569" y="3340588"/>
              <a:ext cx="264174" cy="519207"/>
            </a:xfrm>
            <a:prstGeom prst="ellipse">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0" tIns="34280" rIns="34280" bIns="34280" numCol="1" spcCol="38100" rtlCol="0" anchor="ctr" anchorCtr="1">
              <a:spAutoFit/>
            </a:bodyPr>
            <a:lstStyle/>
            <a:p>
              <a:pPr defTabSz="456982"/>
              <a:r>
                <a:rPr lang="en-US" sz="1349">
                  <a:solidFill>
                    <a:schemeClr val="accent4"/>
                  </a:solidFill>
                </a:rPr>
                <a:t>2</a:t>
              </a:r>
            </a:p>
          </p:txBody>
        </p:sp>
      </p:grpSp>
      <p:grpSp>
        <p:nvGrpSpPr>
          <p:cNvPr id="89" name="Group 88"/>
          <p:cNvGrpSpPr/>
          <p:nvPr/>
        </p:nvGrpSpPr>
        <p:grpSpPr>
          <a:xfrm>
            <a:off x="3337475" y="1014586"/>
            <a:ext cx="1016478" cy="970784"/>
            <a:chOff x="4963886" y="1352239"/>
            <a:chExt cx="1355657" cy="1294716"/>
          </a:xfrm>
        </p:grpSpPr>
        <p:sp>
          <p:nvSpPr>
            <p:cNvPr id="86" name="Rectangle 85"/>
            <p:cNvSpPr/>
            <p:nvPr/>
          </p:nvSpPr>
          <p:spPr>
            <a:xfrm>
              <a:off x="4963886" y="1352239"/>
              <a:ext cx="807522" cy="646130"/>
            </a:xfrm>
            <a:prstGeom prst="rect">
              <a:avLst/>
            </a:prstGeom>
            <a:solidFill>
              <a:srgbClr val="FFFFFF"/>
            </a:solidFill>
            <a:ln w="25400" cap="flat">
              <a:solidFill>
                <a:srgbClr val="01274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0" tIns="34280" rIns="34280" bIns="34280" numCol="1" spcCol="38100" rtlCol="0" anchor="ctr">
              <a:spAutoFit/>
            </a:bodyPr>
            <a:lstStyle/>
            <a:p>
              <a:pPr algn="ctr" defTabSz="456982"/>
              <a:r>
                <a:rPr lang="en-US" sz="1349">
                  <a:solidFill>
                    <a:srgbClr val="012742"/>
                  </a:solidFill>
                </a:rPr>
                <a:t>POSIX Client</a:t>
              </a:r>
            </a:p>
          </p:txBody>
        </p:sp>
        <p:cxnSp>
          <p:nvCxnSpPr>
            <p:cNvPr id="88" name="Straight Arrow Connector 87"/>
            <p:cNvCxnSpPr>
              <a:stCxn id="86" idx="2"/>
              <a:endCxn id="36" idx="1"/>
            </p:cNvCxnSpPr>
            <p:nvPr/>
          </p:nvCxnSpPr>
          <p:spPr>
            <a:xfrm>
              <a:off x="5367647" y="1998369"/>
              <a:ext cx="951896" cy="648586"/>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grpSp>
        <p:nvGrpSpPr>
          <p:cNvPr id="101" name="Group 100"/>
          <p:cNvGrpSpPr/>
          <p:nvPr/>
        </p:nvGrpSpPr>
        <p:grpSpPr>
          <a:xfrm>
            <a:off x="7459092" y="1290479"/>
            <a:ext cx="265044" cy="544366"/>
            <a:chOff x="9940122" y="1720171"/>
            <a:chExt cx="353484" cy="904187"/>
          </a:xfrm>
        </p:grpSpPr>
        <p:cxnSp>
          <p:nvCxnSpPr>
            <p:cNvPr id="98" name="Straight Arrow Connector 97"/>
            <p:cNvCxnSpPr>
              <a:stCxn id="35" idx="2"/>
              <a:endCxn id="37" idx="0"/>
            </p:cNvCxnSpPr>
            <p:nvPr/>
          </p:nvCxnSpPr>
          <p:spPr>
            <a:xfrm flipH="1">
              <a:off x="9940122" y="1720171"/>
              <a:ext cx="8345" cy="904187"/>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0" name="Oval 99"/>
            <p:cNvSpPr/>
            <p:nvPr/>
          </p:nvSpPr>
          <p:spPr>
            <a:xfrm>
              <a:off x="10029432" y="1792449"/>
              <a:ext cx="264174" cy="646630"/>
            </a:xfrm>
            <a:prstGeom prst="ellipse">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0" tIns="34280" rIns="34280" bIns="34280" numCol="1" spcCol="38100" rtlCol="0" anchor="ctr" anchorCtr="1">
              <a:spAutoFit/>
            </a:bodyPr>
            <a:lstStyle/>
            <a:p>
              <a:pPr defTabSz="456982"/>
              <a:r>
                <a:rPr lang="en-US" sz="1349">
                  <a:solidFill>
                    <a:schemeClr val="accent4"/>
                  </a:solidFill>
                </a:rPr>
                <a:t>3</a:t>
              </a:r>
            </a:p>
          </p:txBody>
        </p:sp>
      </p:grpSp>
      <p:sp>
        <p:nvSpPr>
          <p:cNvPr id="57" name="TextBox 56"/>
          <p:cNvSpPr txBox="1"/>
          <p:nvPr/>
        </p:nvSpPr>
        <p:spPr>
          <a:xfrm>
            <a:off x="108739" y="2898234"/>
            <a:ext cx="2719100" cy="1673258"/>
          </a:xfrm>
          <a:prstGeom prst="rect">
            <a:avLst/>
          </a:prstGeom>
          <a:solidFill>
            <a:schemeClr val="accent1"/>
          </a:solidFill>
          <a:ln w="12700" cap="flat">
            <a:noFill/>
            <a:miter lim="400000"/>
          </a:ln>
          <a:effectLst/>
          <a:scene3d>
            <a:camera prst="orthographicFront"/>
            <a:lightRig rig="threePt" dir="t"/>
          </a:scene3d>
          <a:sp3d>
            <a:bevelT/>
          </a:sp3d>
        </p:spPr>
        <p:style>
          <a:lnRef idx="0">
            <a:scrgbClr r="0" g="0" b="0"/>
          </a:lnRef>
          <a:fillRef idx="0">
            <a:scrgbClr r="0" g="0" b="0"/>
          </a:fillRef>
          <a:effectRef idx="0">
            <a:scrgbClr r="0" g="0" b="0"/>
          </a:effectRef>
          <a:fontRef idx="none"/>
        </p:style>
        <p:txBody>
          <a:bodyPr rot="0" spcFirstLastPara="1" vertOverflow="overflow" horzOverflow="overflow" vert="horz" wrap="square" lIns="205687" tIns="34280" rIns="34280" bIns="34280" numCol="1" spcCol="38100" rtlCol="0" anchor="t">
            <a:spAutoFit/>
          </a:bodyPr>
          <a:lstStyle/>
          <a:p>
            <a:pPr algn="ctr" defTabSz="456982"/>
            <a:endParaRPr lang="en-US" sz="1349" u="sng">
              <a:solidFill>
                <a:schemeClr val="bg1"/>
              </a:solidFill>
            </a:endParaRPr>
          </a:p>
          <a:p>
            <a:pPr algn="ctr" defTabSz="456982"/>
            <a:r>
              <a:rPr lang="en-US" sz="1349" u="sng">
                <a:solidFill>
                  <a:schemeClr val="bg1"/>
                </a:solidFill>
              </a:rPr>
              <a:t>Differences:</a:t>
            </a:r>
          </a:p>
          <a:p>
            <a:pPr defTabSz="456982"/>
            <a:endParaRPr lang="en-US" sz="525">
              <a:solidFill>
                <a:schemeClr val="bg1"/>
              </a:solidFill>
            </a:endParaRPr>
          </a:p>
          <a:p>
            <a:pPr marL="257098" indent="-257098" defTabSz="456982">
              <a:buFont typeface="Arial" charset="0"/>
              <a:buChar char="•"/>
            </a:pPr>
            <a:r>
              <a:rPr lang="en-US" sz="1200">
                <a:solidFill>
                  <a:schemeClr val="bg1"/>
                </a:solidFill>
              </a:rPr>
              <a:t>MapR-FS:  Fully Read/Write</a:t>
            </a:r>
          </a:p>
          <a:p>
            <a:pPr marL="257098" indent="-257098">
              <a:buFont typeface="Arial" charset="0"/>
              <a:buChar char="•"/>
            </a:pPr>
            <a:r>
              <a:rPr lang="en-US" sz="1200">
                <a:solidFill>
                  <a:schemeClr val="bg1"/>
                </a:solidFill>
              </a:rPr>
              <a:t>MapR-FS:  No Java, No JVM</a:t>
            </a:r>
          </a:p>
          <a:p>
            <a:pPr marL="257098" indent="-257098">
              <a:buFont typeface="Arial" charset="0"/>
              <a:buChar char="•"/>
            </a:pPr>
            <a:r>
              <a:rPr lang="en-US" sz="1200">
                <a:solidFill>
                  <a:schemeClr val="bg1"/>
                </a:solidFill>
              </a:rPr>
              <a:t>MapR-FS:  No Linux File System</a:t>
            </a:r>
          </a:p>
          <a:p>
            <a:pPr marL="257098" indent="-257098">
              <a:buFont typeface="Arial" charset="0"/>
              <a:buChar char="•"/>
            </a:pPr>
            <a:r>
              <a:rPr lang="en-US" sz="1200">
                <a:solidFill>
                  <a:schemeClr val="bg1"/>
                </a:solidFill>
              </a:rPr>
              <a:t>MapR-FS:  Direct NFS Writes</a:t>
            </a:r>
          </a:p>
          <a:p>
            <a:pPr marL="257098" indent="-257098">
              <a:buFont typeface="Arial" charset="0"/>
              <a:buChar char="•"/>
            </a:pPr>
            <a:r>
              <a:rPr lang="en-US" sz="1200">
                <a:solidFill>
                  <a:schemeClr val="bg1"/>
                </a:solidFill>
              </a:rPr>
              <a:t>MapR-FS:  POSIX client</a:t>
            </a:r>
          </a:p>
          <a:p>
            <a:pPr marL="257098" indent="-257098">
              <a:buFont typeface="Arial" charset="0"/>
              <a:buChar char="•"/>
            </a:pPr>
            <a:endParaRPr lang="en-US" sz="1200">
              <a:solidFill>
                <a:schemeClr val="bg1"/>
              </a:solidFill>
            </a:endParaRPr>
          </a:p>
        </p:txBody>
      </p:sp>
      <p:cxnSp>
        <p:nvCxnSpPr>
          <p:cNvPr id="26" name="Straight Arrow Connector 25"/>
          <p:cNvCxnSpPr>
            <a:stCxn id="33" idx="2"/>
            <a:endCxn id="36" idx="0"/>
          </p:cNvCxnSpPr>
          <p:nvPr/>
        </p:nvCxnSpPr>
        <p:spPr>
          <a:xfrm flipH="1">
            <a:off x="4945318" y="1290479"/>
            <a:ext cx="1890" cy="556466"/>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56" name="Rectangle 55"/>
          <p:cNvSpPr/>
          <p:nvPr/>
        </p:nvSpPr>
        <p:spPr>
          <a:xfrm>
            <a:off x="3658838" y="4628662"/>
            <a:ext cx="2446504" cy="253916"/>
          </a:xfrm>
          <a:prstGeom prst="rect">
            <a:avLst/>
          </a:prstGeom>
        </p:spPr>
        <p:txBody>
          <a:bodyPr wrap="none">
            <a:spAutoFit/>
          </a:bodyPr>
          <a:lstStyle/>
          <a:p>
            <a:r>
              <a:rPr lang="en-US" sz="1050"/>
              <a:t>Detailed video at: </a:t>
            </a:r>
            <a:r>
              <a:rPr lang="en-US" sz="1050">
                <a:hlinkClick r:id="rId3"/>
              </a:rPr>
              <a:t>http://</a:t>
            </a:r>
            <a:r>
              <a:rPr lang="en-US" sz="1050" err="1">
                <a:hlinkClick r:id="rId3"/>
              </a:rPr>
              <a:t>bit.ly</a:t>
            </a:r>
            <a:r>
              <a:rPr lang="en-US" sz="1050">
                <a:hlinkClick r:id="rId3"/>
              </a:rPr>
              <a:t>/2Af4A8A</a:t>
            </a:r>
            <a:endParaRPr lang="en-US" sz="1050"/>
          </a:p>
        </p:txBody>
      </p:sp>
      <p:sp>
        <p:nvSpPr>
          <p:cNvPr id="62" name="Rectangle 61"/>
          <p:cNvSpPr/>
          <p:nvPr/>
        </p:nvSpPr>
        <p:spPr>
          <a:xfrm>
            <a:off x="4245249" y="2831226"/>
            <a:ext cx="1377495" cy="276850"/>
          </a:xfrm>
          <a:prstGeom prst="rect">
            <a:avLst/>
          </a:prstGeom>
          <a:solidFill>
            <a:srgbClr val="FFFFFF"/>
          </a:solidFill>
          <a:ln w="25400" cap="flat">
            <a:solidFill>
              <a:srgbClr val="012742"/>
            </a:solidFill>
            <a:prstDash val="solid"/>
            <a:round/>
          </a:ln>
          <a:effectLst/>
          <a:sp3d/>
        </p:spPr>
        <p:txBody>
          <a:bodyPr rot="0" spcFirstLastPara="1" vertOverflow="overflow" horzOverflow="overflow" vert="horz" wrap="square" lIns="34280" tIns="34280" rIns="34280" bIns="34280" numCol="1" spcCol="38100" rtlCol="0" anchor="ctr">
            <a:spAutoFit/>
          </a:bodyPr>
          <a:lstStyle/>
          <a:p>
            <a:pPr defTabSz="456982">
              <a:defRPr/>
            </a:pPr>
            <a:endParaRPr lang="en-US" sz="1349"/>
          </a:p>
        </p:txBody>
      </p:sp>
      <p:sp>
        <p:nvSpPr>
          <p:cNvPr id="70" name="Rectangle 69"/>
          <p:cNvSpPr/>
          <p:nvPr/>
        </p:nvSpPr>
        <p:spPr>
          <a:xfrm>
            <a:off x="4283892" y="2831131"/>
            <a:ext cx="53860" cy="276850"/>
          </a:xfrm>
          <a:prstGeom prst="rect">
            <a:avLst/>
          </a:prstGeom>
          <a:solidFill>
            <a:srgbClr val="012742"/>
          </a:solidFill>
          <a:ln w="25400" cap="flat">
            <a:noFill/>
            <a:prstDash val="solid"/>
            <a:round/>
          </a:ln>
          <a:effectLst/>
          <a:sp3d/>
        </p:spPr>
        <p:txBody>
          <a:bodyPr rot="0" spcFirstLastPara="1" vertOverflow="overflow" horzOverflow="overflow" vert="horz" wrap="square" lIns="34280" tIns="34280" rIns="34280" bIns="34280" numCol="1" spcCol="38100" rtlCol="0" anchor="ctr">
            <a:spAutoFit/>
          </a:bodyPr>
          <a:lstStyle/>
          <a:p>
            <a:pPr defTabSz="456982">
              <a:defRPr/>
            </a:pPr>
            <a:endParaRPr lang="en-US" sz="1349"/>
          </a:p>
        </p:txBody>
      </p:sp>
      <p:sp>
        <p:nvSpPr>
          <p:cNvPr id="72" name="Rectangle 71"/>
          <p:cNvSpPr/>
          <p:nvPr/>
        </p:nvSpPr>
        <p:spPr>
          <a:xfrm>
            <a:off x="4650759" y="2831131"/>
            <a:ext cx="53860" cy="276850"/>
          </a:xfrm>
          <a:prstGeom prst="rect">
            <a:avLst/>
          </a:prstGeom>
          <a:solidFill>
            <a:srgbClr val="012742"/>
          </a:solidFill>
          <a:ln w="25400" cap="flat">
            <a:noFill/>
            <a:prstDash val="solid"/>
            <a:round/>
          </a:ln>
          <a:effectLst/>
          <a:sp3d/>
        </p:spPr>
        <p:txBody>
          <a:bodyPr rot="0" spcFirstLastPara="1" vertOverflow="overflow" horzOverflow="overflow" vert="horz" wrap="square" lIns="34280" tIns="34280" rIns="34280" bIns="34280" numCol="1" spcCol="38100" rtlCol="0" anchor="ctr">
            <a:spAutoFit/>
          </a:bodyPr>
          <a:lstStyle/>
          <a:p>
            <a:pPr defTabSz="456982">
              <a:defRPr/>
            </a:pPr>
            <a:endParaRPr lang="en-US" sz="1349"/>
          </a:p>
        </p:txBody>
      </p:sp>
      <p:sp>
        <p:nvSpPr>
          <p:cNvPr id="73" name="Rectangle 72"/>
          <p:cNvSpPr/>
          <p:nvPr/>
        </p:nvSpPr>
        <p:spPr>
          <a:xfrm>
            <a:off x="5156815" y="2831131"/>
            <a:ext cx="53860" cy="276850"/>
          </a:xfrm>
          <a:prstGeom prst="rect">
            <a:avLst/>
          </a:prstGeom>
          <a:solidFill>
            <a:srgbClr val="012742"/>
          </a:solidFill>
          <a:ln w="25400" cap="flat">
            <a:noFill/>
            <a:prstDash val="solid"/>
            <a:round/>
          </a:ln>
          <a:effectLst/>
          <a:sp3d/>
        </p:spPr>
        <p:txBody>
          <a:bodyPr rot="0" spcFirstLastPara="1" vertOverflow="overflow" horzOverflow="overflow" vert="horz" wrap="square" lIns="34280" tIns="34280" rIns="34280" bIns="34280" numCol="1" spcCol="38100" rtlCol="0" anchor="ctr">
            <a:spAutoFit/>
          </a:bodyPr>
          <a:lstStyle/>
          <a:p>
            <a:pPr defTabSz="456982">
              <a:defRPr/>
            </a:pPr>
            <a:endParaRPr lang="en-US" sz="1349"/>
          </a:p>
        </p:txBody>
      </p:sp>
      <p:sp>
        <p:nvSpPr>
          <p:cNvPr id="74" name="Rectangle 73"/>
          <p:cNvSpPr/>
          <p:nvPr/>
        </p:nvSpPr>
        <p:spPr>
          <a:xfrm>
            <a:off x="5487596" y="2831131"/>
            <a:ext cx="53860" cy="276850"/>
          </a:xfrm>
          <a:prstGeom prst="rect">
            <a:avLst/>
          </a:prstGeom>
          <a:solidFill>
            <a:srgbClr val="012742"/>
          </a:solidFill>
          <a:ln w="25400" cap="flat">
            <a:noFill/>
            <a:prstDash val="solid"/>
            <a:round/>
          </a:ln>
          <a:effectLst/>
          <a:sp3d/>
        </p:spPr>
        <p:txBody>
          <a:bodyPr rot="0" spcFirstLastPara="1" vertOverflow="overflow" horzOverflow="overflow" vert="horz" wrap="square" lIns="34280" tIns="34280" rIns="34280" bIns="34280" numCol="1" spcCol="38100" rtlCol="0" anchor="ctr">
            <a:spAutoFit/>
          </a:bodyPr>
          <a:lstStyle/>
          <a:p>
            <a:pPr defTabSz="456982">
              <a:defRPr/>
            </a:pPr>
            <a:endParaRPr lang="en-US" sz="1349"/>
          </a:p>
        </p:txBody>
      </p:sp>
      <p:sp>
        <p:nvSpPr>
          <p:cNvPr id="75" name="Rectangle 74"/>
          <p:cNvSpPr/>
          <p:nvPr/>
        </p:nvSpPr>
        <p:spPr>
          <a:xfrm>
            <a:off x="6878891" y="2833341"/>
            <a:ext cx="1377495" cy="276850"/>
          </a:xfrm>
          <a:prstGeom prst="rect">
            <a:avLst/>
          </a:prstGeom>
          <a:solidFill>
            <a:srgbClr val="FFFFFF"/>
          </a:solidFill>
          <a:ln w="25400" cap="flat">
            <a:solidFill>
              <a:srgbClr val="012742"/>
            </a:solidFill>
            <a:prstDash val="solid"/>
            <a:round/>
          </a:ln>
          <a:effectLst/>
          <a:sp3d/>
        </p:spPr>
        <p:txBody>
          <a:bodyPr rot="0" spcFirstLastPara="1" vertOverflow="overflow" horzOverflow="overflow" vert="horz" wrap="square" lIns="34280" tIns="34280" rIns="34280" bIns="34280" numCol="1" spcCol="38100" rtlCol="0" anchor="ctr">
            <a:spAutoFit/>
          </a:bodyPr>
          <a:lstStyle/>
          <a:p>
            <a:pPr defTabSz="456982">
              <a:defRPr/>
            </a:pPr>
            <a:endParaRPr lang="en-US" sz="1349"/>
          </a:p>
        </p:txBody>
      </p:sp>
      <p:sp>
        <p:nvSpPr>
          <p:cNvPr id="76" name="Rectangle 75"/>
          <p:cNvSpPr/>
          <p:nvPr/>
        </p:nvSpPr>
        <p:spPr>
          <a:xfrm>
            <a:off x="8188879" y="2828854"/>
            <a:ext cx="71150" cy="276850"/>
          </a:xfrm>
          <a:prstGeom prst="rect">
            <a:avLst/>
          </a:prstGeom>
          <a:solidFill>
            <a:srgbClr val="012742"/>
          </a:solidFill>
          <a:ln w="25400" cap="flat">
            <a:noFill/>
            <a:prstDash val="solid"/>
            <a:round/>
          </a:ln>
          <a:effectLst/>
          <a:sp3d/>
        </p:spPr>
        <p:txBody>
          <a:bodyPr rot="0" spcFirstLastPara="1" vertOverflow="overflow" horzOverflow="overflow" vert="horz" wrap="square" lIns="34280" tIns="34280" rIns="34280" bIns="34280" numCol="1" spcCol="38100" rtlCol="0" anchor="ctr">
            <a:spAutoFit/>
          </a:bodyPr>
          <a:lstStyle/>
          <a:p>
            <a:pPr defTabSz="456982">
              <a:defRPr/>
            </a:pPr>
            <a:endParaRPr lang="en-US" sz="1349"/>
          </a:p>
        </p:txBody>
      </p:sp>
      <p:cxnSp>
        <p:nvCxnSpPr>
          <p:cNvPr id="52" name="Straight Connector 51"/>
          <p:cNvCxnSpPr/>
          <p:nvPr/>
        </p:nvCxnSpPr>
        <p:spPr bwMode="auto">
          <a:xfrm flipH="1">
            <a:off x="6225267" y="875629"/>
            <a:ext cx="2193" cy="4023440"/>
          </a:xfrm>
          <a:prstGeom prst="line">
            <a:avLst/>
          </a:prstGeom>
          <a:noFill/>
          <a:ln w="25400" algn="ctr">
            <a:solidFill>
              <a:srgbClr val="00274C"/>
            </a:solidFill>
            <a:round/>
            <a:headEnd/>
            <a:tailEnd/>
          </a:ln>
        </p:spPr>
      </p:cxnSp>
      <p:sp>
        <p:nvSpPr>
          <p:cNvPr id="2" name="TextBox 1"/>
          <p:cNvSpPr txBox="1"/>
          <p:nvPr/>
        </p:nvSpPr>
        <p:spPr>
          <a:xfrm>
            <a:off x="2948764" y="1572717"/>
            <a:ext cx="1197444" cy="577081"/>
          </a:xfrm>
          <a:prstGeom prst="rect">
            <a:avLst/>
          </a:prstGeom>
          <a:noFill/>
        </p:spPr>
        <p:txBody>
          <a:bodyPr wrap="none" rtlCol="0">
            <a:spAutoFit/>
          </a:bodyPr>
          <a:lstStyle/>
          <a:p>
            <a:pPr marL="214248" indent="-214248">
              <a:buFont typeface="Arial" charset="0"/>
              <a:buChar char="•"/>
            </a:pPr>
            <a:r>
              <a:rPr lang="en-US" sz="1050">
                <a:solidFill>
                  <a:srgbClr val="012742"/>
                </a:solidFill>
              </a:rPr>
              <a:t>Security</a:t>
            </a:r>
          </a:p>
          <a:p>
            <a:pPr marL="214248" indent="-214248">
              <a:buFont typeface="Arial" charset="0"/>
              <a:buChar char="•"/>
            </a:pPr>
            <a:r>
              <a:rPr lang="en-US" sz="1050">
                <a:solidFill>
                  <a:srgbClr val="012742"/>
                </a:solidFill>
              </a:rPr>
              <a:t>Compression</a:t>
            </a:r>
          </a:p>
          <a:p>
            <a:pPr marL="214248" indent="-214248">
              <a:buFont typeface="Arial" charset="0"/>
              <a:buChar char="•"/>
            </a:pPr>
            <a:r>
              <a:rPr lang="en-US" sz="1050">
                <a:solidFill>
                  <a:srgbClr val="012742"/>
                </a:solidFill>
              </a:rPr>
              <a:t>Parallelism</a:t>
            </a:r>
          </a:p>
        </p:txBody>
      </p:sp>
    </p:spTree>
    <p:extLst>
      <p:ext uri="{BB962C8B-B14F-4D97-AF65-F5344CB8AC3E}">
        <p14:creationId xmlns:p14="http://schemas.microsoft.com/office/powerpoint/2010/main" val="1924477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5"/>
                                        </p:tgtEl>
                                        <p:attrNameLst>
                                          <p:attrName>style.visibility</p:attrName>
                                        </p:attrNameLst>
                                      </p:cBhvr>
                                      <p:to>
                                        <p:strVal val="visible"/>
                                      </p:to>
                                    </p:set>
                                  </p:childTnLst>
                                </p:cTn>
                              </p:par>
                            </p:childTnLst>
                          </p:cTn>
                        </p:par>
                        <p:par>
                          <p:cTn id="14" fill="hold">
                            <p:stCondLst>
                              <p:cond delay="0"/>
                            </p:stCondLst>
                            <p:childTnLst>
                              <p:par>
                                <p:cTn id="15" presetID="22" presetClass="entr" presetSubtype="1" fill="hold" nodeType="afterEffect">
                                  <p:stCondLst>
                                    <p:cond delay="500"/>
                                  </p:stCondLst>
                                  <p:childTnLst>
                                    <p:set>
                                      <p:cBhvr>
                                        <p:cTn id="16" dur="1" fill="hold">
                                          <p:stCondLst>
                                            <p:cond delay="0"/>
                                          </p:stCondLst>
                                        </p:cTn>
                                        <p:tgtEl>
                                          <p:spTgt spid="84"/>
                                        </p:tgtEl>
                                        <p:attrNameLst>
                                          <p:attrName>style.visibility</p:attrName>
                                        </p:attrNameLst>
                                      </p:cBhvr>
                                      <p:to>
                                        <p:strVal val="visible"/>
                                      </p:to>
                                    </p:set>
                                    <p:animEffect transition="in" filter="wipe(up)">
                                      <p:cBhvr>
                                        <p:cTn id="17" dur="500"/>
                                        <p:tgtEl>
                                          <p:spTgt spid="8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85"/>
                                        </p:tgtEl>
                                        <p:attrNameLst>
                                          <p:attrName>style.visibility</p:attrName>
                                        </p:attrNameLst>
                                      </p:cBhvr>
                                      <p:to>
                                        <p:strVal val="visible"/>
                                      </p:to>
                                    </p:set>
                                    <p:animEffect transition="in" filter="wipe(down)">
                                      <p:cBhvr>
                                        <p:cTn id="22" dur="500"/>
                                        <p:tgtEl>
                                          <p:spTgt spid="8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01"/>
                                        </p:tgtEl>
                                        <p:attrNameLst>
                                          <p:attrName>style.visibility</p:attrName>
                                        </p:attrNameLst>
                                      </p:cBhvr>
                                      <p:to>
                                        <p:strVal val="visible"/>
                                      </p:to>
                                    </p:set>
                                    <p:animEffect transition="in" filter="wipe(up)">
                                      <p:cBhvr>
                                        <p:cTn id="27" dur="500"/>
                                        <p:tgtEl>
                                          <p:spTgt spid="10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9"/>
                                        </p:tgtEl>
                                        <p:attrNameLst>
                                          <p:attrName>style.visibility</p:attrName>
                                        </p:attrNameLst>
                                      </p:cBhvr>
                                      <p:to>
                                        <p:strVal val="visible"/>
                                      </p:to>
                                    </p:set>
                                    <p:animEffect transition="in" filter="wipe(left)">
                                      <p:cBhvr>
                                        <p:cTn id="32" dur="500"/>
                                        <p:tgtEl>
                                          <p:spTgt spid="89"/>
                                        </p:tgtEl>
                                      </p:cBhvr>
                                    </p:animEffect>
                                  </p:childTnLst>
                                </p:cTn>
                              </p:par>
                            </p:childTnLst>
                          </p:cTn>
                        </p:par>
                        <p:par>
                          <p:cTn id="33" fill="hold">
                            <p:stCondLst>
                              <p:cond delay="500"/>
                            </p:stCondLst>
                            <p:childTnLst>
                              <p:par>
                                <p:cTn id="34" presetID="22" presetClass="entr" presetSubtype="1" fill="hold" grpId="0"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up)">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animBg="1"/>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568DCD-2120-421D-80A4-0FC407CBA5E8}"/>
              </a:ext>
            </a:extLst>
          </p:cNvPr>
          <p:cNvSpPr>
            <a:spLocks noGrp="1"/>
          </p:cNvSpPr>
          <p:nvPr>
            <p:ph type="title"/>
          </p:nvPr>
        </p:nvSpPr>
        <p:spPr/>
        <p:txBody>
          <a:bodyPr/>
          <a:lstStyle/>
          <a:p>
            <a:r>
              <a:rPr lang="fr-FR" dirty="0"/>
              <a:t>Agenda</a:t>
            </a:r>
          </a:p>
        </p:txBody>
      </p:sp>
      <p:sp>
        <p:nvSpPr>
          <p:cNvPr id="3" name="Espace réservé du contenu 2">
            <a:extLst>
              <a:ext uri="{FF2B5EF4-FFF2-40B4-BE49-F238E27FC236}">
                <a16:creationId xmlns:a16="http://schemas.microsoft.com/office/drawing/2014/main" id="{53858F30-65E4-4569-A93C-0FEA95B2CA5C}"/>
              </a:ext>
            </a:extLst>
          </p:cNvPr>
          <p:cNvSpPr>
            <a:spLocks noGrp="1"/>
          </p:cNvSpPr>
          <p:nvPr>
            <p:ph idx="1"/>
          </p:nvPr>
        </p:nvSpPr>
        <p:spPr>
          <a:xfrm>
            <a:off x="1169042" y="1034180"/>
            <a:ext cx="6370437" cy="3695999"/>
          </a:xfrm>
        </p:spPr>
        <p:txBody>
          <a:bodyPr/>
          <a:lstStyle/>
          <a:p>
            <a:pPr marL="514350" indent="-285750">
              <a:buFont typeface="Arial" panose="020B0604020202020204" pitchFamily="34" charset="0"/>
              <a:buChar char="•"/>
            </a:pPr>
            <a:r>
              <a:rPr lang="fr-FR" sz="2400" dirty="0"/>
              <a:t>Introduction / objectifs</a:t>
            </a:r>
          </a:p>
          <a:p>
            <a:pPr marL="514350" indent="-285750">
              <a:buFont typeface="Arial" panose="020B0604020202020204" pitchFamily="34" charset="0"/>
              <a:buChar char="•"/>
            </a:pPr>
            <a:r>
              <a:rPr lang="fr-FR" sz="2400" dirty="0"/>
              <a:t>Les origines : pourquoi MapR ?</a:t>
            </a:r>
          </a:p>
          <a:p>
            <a:pPr marL="514350" indent="-285750">
              <a:buFont typeface="Arial" panose="020B0604020202020204" pitchFamily="34" charset="0"/>
              <a:buChar char="•"/>
            </a:pPr>
            <a:r>
              <a:rPr lang="fr-FR" sz="2400" dirty="0"/>
              <a:t>MapR Data Platform Overview</a:t>
            </a:r>
          </a:p>
          <a:p>
            <a:pPr marL="514350" indent="-285750">
              <a:buFont typeface="Arial" panose="020B0604020202020204" pitchFamily="34" charset="0"/>
              <a:buChar char="•"/>
            </a:pPr>
            <a:r>
              <a:rPr lang="fr-FR" sz="2400" dirty="0"/>
              <a:t>Démo</a:t>
            </a:r>
          </a:p>
          <a:p>
            <a:pPr marL="514350" indent="-285750">
              <a:buFont typeface="Arial" panose="020B0604020202020204" pitchFamily="34" charset="0"/>
              <a:buChar char="•"/>
            </a:pPr>
            <a:r>
              <a:rPr lang="fr-FR" sz="2400" dirty="0"/>
              <a:t>Fondations : MapR-FS</a:t>
            </a:r>
          </a:p>
          <a:p>
            <a:pPr marL="514350" indent="-285750">
              <a:buFont typeface="Arial" panose="020B0604020202020204" pitchFamily="34" charset="0"/>
              <a:buChar char="•"/>
            </a:pPr>
            <a:r>
              <a:rPr lang="fr-FR" sz="2400" dirty="0"/>
              <a:t>MapR-DB et MapR-Streams</a:t>
            </a:r>
          </a:p>
          <a:p>
            <a:pPr marL="514350" indent="-285750">
              <a:buFont typeface="Arial" panose="020B0604020202020204" pitchFamily="34" charset="0"/>
              <a:buChar char="•"/>
            </a:pPr>
            <a:r>
              <a:rPr lang="fr-FR" sz="2400" dirty="0"/>
              <a:t>A la carte</a:t>
            </a:r>
          </a:p>
          <a:p>
            <a:pPr marL="514350" indent="-285750">
              <a:buFont typeface="Arial" panose="020B0604020202020204" pitchFamily="34" charset="0"/>
              <a:buChar char="•"/>
            </a:pPr>
            <a:endParaRPr lang="fr-FR" sz="2400" dirty="0"/>
          </a:p>
        </p:txBody>
      </p:sp>
      <p:cxnSp>
        <p:nvCxnSpPr>
          <p:cNvPr id="7" name="Connecteur droit 6">
            <a:extLst>
              <a:ext uri="{FF2B5EF4-FFF2-40B4-BE49-F238E27FC236}">
                <a16:creationId xmlns:a16="http://schemas.microsoft.com/office/drawing/2014/main" id="{E91938B2-1794-409D-8382-B50EF25A37E7}"/>
              </a:ext>
            </a:extLst>
          </p:cNvPr>
          <p:cNvCxnSpPr/>
          <p:nvPr/>
        </p:nvCxnSpPr>
        <p:spPr>
          <a:xfrm>
            <a:off x="830062" y="894703"/>
            <a:ext cx="0" cy="3974954"/>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0386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MapR Volumes</a:t>
            </a:r>
          </a:p>
        </p:txBody>
      </p:sp>
    </p:spTree>
    <p:extLst>
      <p:ext uri="{BB962C8B-B14F-4D97-AF65-F5344CB8AC3E}">
        <p14:creationId xmlns:p14="http://schemas.microsoft.com/office/powerpoint/2010/main" val="418111096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89" y="1108473"/>
            <a:ext cx="1934805" cy="1934805"/>
          </a:xfrm>
          <a:prstGeom prst="rect">
            <a:avLst/>
          </a:prstGeom>
        </p:spPr>
      </p:pic>
      <p:sp>
        <p:nvSpPr>
          <p:cNvPr id="3" name="Title 2"/>
          <p:cNvSpPr>
            <a:spLocks noGrp="1"/>
          </p:cNvSpPr>
          <p:nvPr>
            <p:ph type="title"/>
          </p:nvPr>
        </p:nvSpPr>
        <p:spPr/>
        <p:txBody>
          <a:bodyPr/>
          <a:lstStyle/>
          <a:p>
            <a:r>
              <a:rPr lang="en-US"/>
              <a:t>Volumes</a:t>
            </a:r>
          </a:p>
        </p:txBody>
      </p:sp>
      <p:sp>
        <p:nvSpPr>
          <p:cNvPr id="14" name="Text Placeholder 13"/>
          <p:cNvSpPr>
            <a:spLocks noGrp="1"/>
          </p:cNvSpPr>
          <p:nvPr>
            <p:ph type="subTitle" idx="1"/>
          </p:nvPr>
        </p:nvSpPr>
        <p:spPr/>
        <p:txBody>
          <a:bodyPr/>
          <a:lstStyle/>
          <a:p>
            <a:r>
              <a:rPr lang="en-US"/>
              <a:t>Volumes are Logical Structures for Holding and Managing All Types of Data</a:t>
            </a:r>
          </a:p>
        </p:txBody>
      </p:sp>
      <p:sp>
        <p:nvSpPr>
          <p:cNvPr id="4" name="Triangle 3"/>
          <p:cNvSpPr/>
          <p:nvPr/>
        </p:nvSpPr>
        <p:spPr>
          <a:xfrm>
            <a:off x="1384212" y="2773937"/>
            <a:ext cx="848372" cy="549952"/>
          </a:xfrm>
          <a:prstGeom prst="triangle">
            <a:avLst>
              <a:gd name="adj" fmla="val 49009"/>
            </a:avLst>
          </a:prstGeom>
          <a:solidFill>
            <a:srgbClr val="012742"/>
          </a:solidFill>
          <a:ln w="69850" cap="flat">
            <a:solidFill>
              <a:srgbClr val="012742"/>
            </a:solidFill>
            <a:prstDash val="solid"/>
            <a:round/>
          </a:ln>
          <a:effectLst/>
          <a:scene3d>
            <a:camera prst="orthographicFront"/>
            <a:lightRig rig="threePt" dir="t"/>
          </a:scene3d>
          <a:sp3d>
            <a:bevelT prst="relaxedInse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0" tIns="34280" rIns="34280" bIns="34280" numCol="1" spcCol="38100" rtlCol="0" anchor="ctr">
            <a:spAutoFit/>
          </a:bodyPr>
          <a:lstStyle/>
          <a:p>
            <a:pPr defTabSz="456982"/>
            <a:endParaRPr lang="en-US" sz="1349"/>
          </a:p>
        </p:txBody>
      </p:sp>
      <p:sp>
        <p:nvSpPr>
          <p:cNvPr id="24" name="TextBox 23"/>
          <p:cNvSpPr txBox="1"/>
          <p:nvPr/>
        </p:nvSpPr>
        <p:spPr>
          <a:xfrm>
            <a:off x="1552208" y="3822398"/>
            <a:ext cx="5734242" cy="11073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0" tIns="34280" rIns="34280" bIns="34280" numCol="1" spcCol="38100" rtlCol="0" anchor="t">
            <a:spAutoFit/>
          </a:bodyPr>
          <a:lstStyle/>
          <a:p>
            <a:pPr marL="257098" indent="-257098">
              <a:buFont typeface="Arial" charset="0"/>
              <a:buChar char="•"/>
            </a:pPr>
            <a:r>
              <a:rPr lang="en-US" sz="1349">
                <a:sym typeface="Helvetica Light"/>
              </a:rPr>
              <a:t>Volumes apply policies to many items all at once, instead of file-by-file.</a:t>
            </a:r>
          </a:p>
          <a:p>
            <a:pPr marL="257098" lvl="1" indent="-257098">
              <a:buFont typeface="Arial" charset="0"/>
              <a:buChar char="•"/>
            </a:pPr>
            <a:r>
              <a:rPr lang="en-US" sz="1349"/>
              <a:t>Volumes can be nested like sub-directories.  </a:t>
            </a:r>
          </a:p>
          <a:p>
            <a:pPr marL="257098" lvl="1" indent="-257098">
              <a:buFont typeface="Arial" charset="0"/>
              <a:buChar char="•"/>
            </a:pPr>
            <a:r>
              <a:rPr lang="en-US" sz="1349">
                <a:sym typeface="Helvetica Light"/>
              </a:rPr>
              <a:t>Volumes can enforce disk usage limits </a:t>
            </a:r>
          </a:p>
          <a:p>
            <a:pPr marL="257098" lvl="1" indent="-257098">
              <a:buFont typeface="Arial" charset="0"/>
              <a:buChar char="•"/>
            </a:pPr>
            <a:r>
              <a:rPr lang="en-US" sz="1349">
                <a:sym typeface="Helvetica Light"/>
              </a:rPr>
              <a:t>Volumes establish ownership and accountability, and more</a:t>
            </a:r>
          </a:p>
          <a:p>
            <a:pPr marL="257098" lvl="1" indent="-257098">
              <a:buFont typeface="Arial" charset="0"/>
              <a:buChar char="•"/>
            </a:pPr>
            <a:r>
              <a:rPr lang="en-US" sz="1349">
                <a:sym typeface="Helvetica Light"/>
              </a:rPr>
              <a:t>Volumes can set data replication levels </a:t>
            </a:r>
          </a:p>
        </p:txBody>
      </p:sp>
      <p:sp>
        <p:nvSpPr>
          <p:cNvPr id="28" name="TextBox 27"/>
          <p:cNvSpPr txBox="1"/>
          <p:nvPr/>
        </p:nvSpPr>
        <p:spPr>
          <a:xfrm>
            <a:off x="867865" y="3490781"/>
            <a:ext cx="1406134" cy="2768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0" tIns="34280" rIns="34280" bIns="34280" numCol="1" spcCol="38100" rtlCol="0" anchor="t">
            <a:spAutoFit/>
          </a:bodyPr>
          <a:lstStyle/>
          <a:p>
            <a:pPr defTabSz="456982"/>
            <a:r>
              <a:rPr lang="en-US" sz="1349"/>
              <a:t>Standard Volume</a:t>
            </a:r>
          </a:p>
        </p:txBody>
      </p:sp>
    </p:spTree>
    <p:extLst>
      <p:ext uri="{BB962C8B-B14F-4D97-AF65-F5344CB8AC3E}">
        <p14:creationId xmlns:p14="http://schemas.microsoft.com/office/powerpoint/2010/main" val="41981157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A8C796-C912-8B4D-8E28-FCA7C336616C}"/>
              </a:ext>
            </a:extLst>
          </p:cNvPr>
          <p:cNvSpPr>
            <a:spLocks noGrp="1"/>
          </p:cNvSpPr>
          <p:nvPr>
            <p:ph type="body" sz="quarter" idx="14"/>
          </p:nvPr>
        </p:nvSpPr>
        <p:spPr/>
        <p:txBody>
          <a:bodyPr/>
          <a:lstStyle/>
          <a:p>
            <a:r>
              <a:rPr lang="en-US" b="1"/>
              <a:t>BENEFITS OF VOLUMES &amp; ACEs</a:t>
            </a:r>
          </a:p>
          <a:p>
            <a:r>
              <a:rPr lang="en-US"/>
              <a:t>Universal pathnames</a:t>
            </a:r>
          </a:p>
          <a:p>
            <a:r>
              <a:rPr lang="en-US"/>
              <a:t>Volume ACEs</a:t>
            </a:r>
          </a:p>
          <a:p>
            <a:r>
              <a:rPr lang="en-US"/>
              <a:t>Separation of powers</a:t>
            </a:r>
          </a:p>
          <a:p>
            <a:r>
              <a:rPr lang="en-US"/>
              <a:t>Invisible control</a:t>
            </a:r>
          </a:p>
        </p:txBody>
      </p:sp>
      <p:sp>
        <p:nvSpPr>
          <p:cNvPr id="4" name="Title 3">
            <a:extLst>
              <a:ext uri="{FF2B5EF4-FFF2-40B4-BE49-F238E27FC236}">
                <a16:creationId xmlns:a16="http://schemas.microsoft.com/office/drawing/2014/main" id="{49D42AA3-4C7F-F640-9A16-208A07C0BFEA}"/>
              </a:ext>
            </a:extLst>
          </p:cNvPr>
          <p:cNvSpPr>
            <a:spLocks noGrp="1"/>
          </p:cNvSpPr>
          <p:nvPr>
            <p:ph type="title"/>
          </p:nvPr>
        </p:nvSpPr>
        <p:spPr/>
        <p:txBody>
          <a:bodyPr/>
          <a:lstStyle/>
          <a:p>
            <a:r>
              <a:rPr lang="en-US"/>
              <a:t>Access Control with Volumes</a:t>
            </a:r>
          </a:p>
        </p:txBody>
      </p:sp>
      <p:sp>
        <p:nvSpPr>
          <p:cNvPr id="5" name="TextBox 4">
            <a:extLst>
              <a:ext uri="{FF2B5EF4-FFF2-40B4-BE49-F238E27FC236}">
                <a16:creationId xmlns:a16="http://schemas.microsoft.com/office/drawing/2014/main" id="{3D461A29-319F-0942-A44B-96BBA1CDA7FF}"/>
              </a:ext>
            </a:extLst>
          </p:cNvPr>
          <p:cNvSpPr txBox="1"/>
          <p:nvPr/>
        </p:nvSpPr>
        <p:spPr>
          <a:xfrm>
            <a:off x="6280734" y="803752"/>
            <a:ext cx="514852" cy="253900"/>
          </a:xfrm>
          <a:prstGeom prst="rect">
            <a:avLst/>
          </a:prstGeom>
          <a:noFill/>
        </p:spPr>
        <p:txBody>
          <a:bodyPr wrap="none" lIns="91424" tIns="45712" rIns="91424" bIns="45712" rtlCol="0">
            <a:spAutoFit/>
          </a:bodyPr>
          <a:lstStyle/>
          <a:p>
            <a:pPr eaLnBrk="0" hangingPunct="0"/>
            <a:r>
              <a:rPr lang="en-US" sz="1050">
                <a:latin typeface="+mn-lt"/>
                <a:ea typeface="ヒラギノ角ゴ Pro W3" pitchFamily="-32" charset="-128"/>
              </a:rPr>
              <a:t>/apps</a:t>
            </a:r>
          </a:p>
        </p:txBody>
      </p:sp>
      <p:sp>
        <p:nvSpPr>
          <p:cNvPr id="6" name="TextBox 9">
            <a:extLst>
              <a:ext uri="{FF2B5EF4-FFF2-40B4-BE49-F238E27FC236}">
                <a16:creationId xmlns:a16="http://schemas.microsoft.com/office/drawing/2014/main" id="{DC440CAD-E69C-4540-A326-9B72F5F55A83}"/>
              </a:ext>
            </a:extLst>
          </p:cNvPr>
          <p:cNvSpPr txBox="1"/>
          <p:nvPr/>
        </p:nvSpPr>
        <p:spPr>
          <a:xfrm>
            <a:off x="5891328" y="1736219"/>
            <a:ext cx="376994" cy="300066"/>
          </a:xfrm>
          <a:prstGeom prst="rect">
            <a:avLst/>
          </a:prstGeom>
          <a:noFill/>
        </p:spPr>
        <p:txBody>
          <a:bodyPr wrap="none" lIns="91424" tIns="45712" rIns="91424" bIns="45712" rtlCol="0">
            <a:spAutoFit/>
          </a:bodyPr>
          <a:lstStyle>
            <a:defPPr>
              <a:defRPr lang="en-US"/>
            </a:defPPr>
            <a:lvl1pPr algn="l" defTabSz="913607" rtl="0" eaLnBrk="0" fontAlgn="base" hangingPunct="0">
              <a:spcBef>
                <a:spcPct val="0"/>
              </a:spcBef>
              <a:spcAft>
                <a:spcPct val="0"/>
              </a:spcAft>
              <a:defRPr sz="1800" kern="1200">
                <a:solidFill>
                  <a:schemeClr val="tx1"/>
                </a:solidFill>
                <a:latin typeface="Lato Light" charset="0"/>
                <a:ea typeface="ＭＳ Ｐゴシック" charset="-128"/>
                <a:cs typeface="+mn-cs"/>
              </a:defRPr>
            </a:lvl1pPr>
            <a:lvl2pPr marL="456407" indent="-227807" algn="l" defTabSz="913607" rtl="0" eaLnBrk="0" fontAlgn="base" hangingPunct="0">
              <a:spcBef>
                <a:spcPct val="0"/>
              </a:spcBef>
              <a:spcAft>
                <a:spcPct val="0"/>
              </a:spcAft>
              <a:defRPr sz="1800" kern="1200">
                <a:solidFill>
                  <a:schemeClr val="tx1"/>
                </a:solidFill>
                <a:latin typeface="Lato Light" charset="0"/>
                <a:ea typeface="ＭＳ Ｐゴシック" charset="-128"/>
                <a:cs typeface="+mn-cs"/>
              </a:defRPr>
            </a:lvl2pPr>
            <a:lvl3pPr marL="913607" indent="-456407" algn="l" defTabSz="913607" rtl="0" eaLnBrk="0" fontAlgn="base" hangingPunct="0">
              <a:spcBef>
                <a:spcPct val="0"/>
              </a:spcBef>
              <a:spcAft>
                <a:spcPct val="0"/>
              </a:spcAft>
              <a:defRPr sz="1800" kern="1200">
                <a:solidFill>
                  <a:schemeClr val="tx1"/>
                </a:solidFill>
                <a:latin typeface="Lato Light" charset="0"/>
                <a:ea typeface="ＭＳ Ｐゴシック" charset="-128"/>
                <a:cs typeface="+mn-cs"/>
              </a:defRPr>
            </a:lvl3pPr>
            <a:lvl4pPr marL="1370807" indent="-685007" algn="l" defTabSz="913607" rtl="0" eaLnBrk="0" fontAlgn="base" hangingPunct="0">
              <a:spcBef>
                <a:spcPct val="0"/>
              </a:spcBef>
              <a:spcAft>
                <a:spcPct val="0"/>
              </a:spcAft>
              <a:defRPr sz="1800" kern="1200">
                <a:solidFill>
                  <a:schemeClr val="tx1"/>
                </a:solidFill>
                <a:latin typeface="Lato Light" charset="0"/>
                <a:ea typeface="ＭＳ Ｐゴシック" charset="-128"/>
                <a:cs typeface="+mn-cs"/>
              </a:defRPr>
            </a:lvl4pPr>
            <a:lvl5pPr marL="1828007" indent="-913607" algn="l" defTabSz="913607" rtl="0" eaLnBrk="0" fontAlgn="base" hangingPunct="0">
              <a:spcBef>
                <a:spcPct val="0"/>
              </a:spcBef>
              <a:spcAft>
                <a:spcPct val="0"/>
              </a:spcAft>
              <a:defRPr sz="1800" kern="1200">
                <a:solidFill>
                  <a:schemeClr val="tx1"/>
                </a:solidFill>
                <a:latin typeface="Lato Light" charset="0"/>
                <a:ea typeface="ＭＳ Ｐゴシック" charset="-128"/>
                <a:cs typeface="+mn-cs"/>
              </a:defRPr>
            </a:lvl5pPr>
            <a:lvl6pPr marL="1143000" algn="l" defTabSz="457200" rtl="0" eaLnBrk="1" latinLnBrk="0" hangingPunct="1">
              <a:defRPr sz="1800" kern="1200">
                <a:solidFill>
                  <a:schemeClr val="tx1"/>
                </a:solidFill>
                <a:latin typeface="Lato Light" charset="0"/>
                <a:ea typeface="ＭＳ Ｐゴシック" charset="-128"/>
                <a:cs typeface="+mn-cs"/>
              </a:defRPr>
            </a:lvl6pPr>
            <a:lvl7pPr marL="1371600" algn="l" defTabSz="457200" rtl="0" eaLnBrk="1" latinLnBrk="0" hangingPunct="1">
              <a:defRPr sz="1800" kern="1200">
                <a:solidFill>
                  <a:schemeClr val="tx1"/>
                </a:solidFill>
                <a:latin typeface="Lato Light" charset="0"/>
                <a:ea typeface="ＭＳ Ｐゴシック" charset="-128"/>
                <a:cs typeface="+mn-cs"/>
              </a:defRPr>
            </a:lvl7pPr>
            <a:lvl8pPr marL="1600200" algn="l" defTabSz="457200" rtl="0" eaLnBrk="1" latinLnBrk="0" hangingPunct="1">
              <a:defRPr sz="1800" kern="1200">
                <a:solidFill>
                  <a:schemeClr val="tx1"/>
                </a:solidFill>
                <a:latin typeface="Lato Light" charset="0"/>
                <a:ea typeface="ＭＳ Ｐゴシック" charset="-128"/>
                <a:cs typeface="+mn-cs"/>
              </a:defRPr>
            </a:lvl8pPr>
            <a:lvl9pPr marL="1828800" algn="l" defTabSz="457200" rtl="0" eaLnBrk="1" latinLnBrk="0" hangingPunct="1">
              <a:defRPr sz="1800" kern="1200">
                <a:solidFill>
                  <a:schemeClr val="tx1"/>
                </a:solidFill>
                <a:latin typeface="Lato Light" charset="0"/>
                <a:ea typeface="ＭＳ Ｐゴシック" charset="-128"/>
                <a:cs typeface="+mn-cs"/>
              </a:defRPr>
            </a:lvl9pPr>
          </a:lstStyle>
          <a:p>
            <a:pPr eaLnBrk="0" hangingPunct="0"/>
            <a:r>
              <a:rPr lang="en-US" sz="1350">
                <a:latin typeface="+mn-lt"/>
                <a:ea typeface="ヒラギノ角ゴ Pro W3" pitchFamily="-32" charset="-128"/>
              </a:rPr>
              <a:t>/et</a:t>
            </a:r>
          </a:p>
        </p:txBody>
      </p:sp>
      <p:sp>
        <p:nvSpPr>
          <p:cNvPr id="7" name="TextBox 10">
            <a:extLst>
              <a:ext uri="{FF2B5EF4-FFF2-40B4-BE49-F238E27FC236}">
                <a16:creationId xmlns:a16="http://schemas.microsoft.com/office/drawing/2014/main" id="{3E81610C-8D2C-9C44-AA32-BF6E7B6D8E6A}"/>
              </a:ext>
            </a:extLst>
          </p:cNvPr>
          <p:cNvSpPr txBox="1"/>
          <p:nvPr/>
        </p:nvSpPr>
        <p:spPr>
          <a:xfrm>
            <a:off x="5390556" y="1736219"/>
            <a:ext cx="511646" cy="300066"/>
          </a:xfrm>
          <a:prstGeom prst="rect">
            <a:avLst/>
          </a:prstGeom>
          <a:noFill/>
        </p:spPr>
        <p:txBody>
          <a:bodyPr wrap="none" lIns="91424" tIns="45712" rIns="91424" bIns="45712" rtlCol="0">
            <a:spAutoFit/>
          </a:bodyPr>
          <a:lstStyle>
            <a:defPPr>
              <a:defRPr lang="en-US"/>
            </a:defPPr>
            <a:lvl1pPr algn="l" defTabSz="913607" rtl="0" eaLnBrk="0" fontAlgn="base" hangingPunct="0">
              <a:spcBef>
                <a:spcPct val="0"/>
              </a:spcBef>
              <a:spcAft>
                <a:spcPct val="0"/>
              </a:spcAft>
              <a:defRPr sz="1800" kern="1200">
                <a:solidFill>
                  <a:schemeClr val="tx1"/>
                </a:solidFill>
                <a:latin typeface="Lato Light" charset="0"/>
                <a:ea typeface="ＭＳ Ｐゴシック" charset="-128"/>
                <a:cs typeface="+mn-cs"/>
              </a:defRPr>
            </a:lvl1pPr>
            <a:lvl2pPr marL="456407" indent="-227807" algn="l" defTabSz="913607" rtl="0" eaLnBrk="0" fontAlgn="base" hangingPunct="0">
              <a:spcBef>
                <a:spcPct val="0"/>
              </a:spcBef>
              <a:spcAft>
                <a:spcPct val="0"/>
              </a:spcAft>
              <a:defRPr sz="1800" kern="1200">
                <a:solidFill>
                  <a:schemeClr val="tx1"/>
                </a:solidFill>
                <a:latin typeface="Lato Light" charset="0"/>
                <a:ea typeface="ＭＳ Ｐゴシック" charset="-128"/>
                <a:cs typeface="+mn-cs"/>
              </a:defRPr>
            </a:lvl2pPr>
            <a:lvl3pPr marL="913607" indent="-456407" algn="l" defTabSz="913607" rtl="0" eaLnBrk="0" fontAlgn="base" hangingPunct="0">
              <a:spcBef>
                <a:spcPct val="0"/>
              </a:spcBef>
              <a:spcAft>
                <a:spcPct val="0"/>
              </a:spcAft>
              <a:defRPr sz="1800" kern="1200">
                <a:solidFill>
                  <a:schemeClr val="tx1"/>
                </a:solidFill>
                <a:latin typeface="Lato Light" charset="0"/>
                <a:ea typeface="ＭＳ Ｐゴシック" charset="-128"/>
                <a:cs typeface="+mn-cs"/>
              </a:defRPr>
            </a:lvl3pPr>
            <a:lvl4pPr marL="1370807" indent="-685007" algn="l" defTabSz="913607" rtl="0" eaLnBrk="0" fontAlgn="base" hangingPunct="0">
              <a:spcBef>
                <a:spcPct val="0"/>
              </a:spcBef>
              <a:spcAft>
                <a:spcPct val="0"/>
              </a:spcAft>
              <a:defRPr sz="1800" kern="1200">
                <a:solidFill>
                  <a:schemeClr val="tx1"/>
                </a:solidFill>
                <a:latin typeface="Lato Light" charset="0"/>
                <a:ea typeface="ＭＳ Ｐゴシック" charset="-128"/>
                <a:cs typeface="+mn-cs"/>
              </a:defRPr>
            </a:lvl4pPr>
            <a:lvl5pPr marL="1828007" indent="-913607" algn="l" defTabSz="913607" rtl="0" eaLnBrk="0" fontAlgn="base" hangingPunct="0">
              <a:spcBef>
                <a:spcPct val="0"/>
              </a:spcBef>
              <a:spcAft>
                <a:spcPct val="0"/>
              </a:spcAft>
              <a:defRPr sz="1800" kern="1200">
                <a:solidFill>
                  <a:schemeClr val="tx1"/>
                </a:solidFill>
                <a:latin typeface="Lato Light" charset="0"/>
                <a:ea typeface="ＭＳ Ｐゴシック" charset="-128"/>
                <a:cs typeface="+mn-cs"/>
              </a:defRPr>
            </a:lvl5pPr>
            <a:lvl6pPr marL="1143000" algn="l" defTabSz="457200" rtl="0" eaLnBrk="1" latinLnBrk="0" hangingPunct="1">
              <a:defRPr sz="1800" kern="1200">
                <a:solidFill>
                  <a:schemeClr val="tx1"/>
                </a:solidFill>
                <a:latin typeface="Lato Light" charset="0"/>
                <a:ea typeface="ＭＳ Ｐゴシック" charset="-128"/>
                <a:cs typeface="+mn-cs"/>
              </a:defRPr>
            </a:lvl6pPr>
            <a:lvl7pPr marL="1371600" algn="l" defTabSz="457200" rtl="0" eaLnBrk="1" latinLnBrk="0" hangingPunct="1">
              <a:defRPr sz="1800" kern="1200">
                <a:solidFill>
                  <a:schemeClr val="tx1"/>
                </a:solidFill>
                <a:latin typeface="Lato Light" charset="0"/>
                <a:ea typeface="ＭＳ Ｐゴシック" charset="-128"/>
                <a:cs typeface="+mn-cs"/>
              </a:defRPr>
            </a:lvl7pPr>
            <a:lvl8pPr marL="1600200" algn="l" defTabSz="457200" rtl="0" eaLnBrk="1" latinLnBrk="0" hangingPunct="1">
              <a:defRPr sz="1800" kern="1200">
                <a:solidFill>
                  <a:schemeClr val="tx1"/>
                </a:solidFill>
                <a:latin typeface="Lato Light" charset="0"/>
                <a:ea typeface="ＭＳ Ｐゴシック" charset="-128"/>
                <a:cs typeface="+mn-cs"/>
              </a:defRPr>
            </a:lvl8pPr>
            <a:lvl9pPr marL="1828800" algn="l" defTabSz="457200" rtl="0" eaLnBrk="1" latinLnBrk="0" hangingPunct="1">
              <a:defRPr sz="1800" kern="1200">
                <a:solidFill>
                  <a:schemeClr val="tx1"/>
                </a:solidFill>
                <a:latin typeface="Lato Light" charset="0"/>
                <a:ea typeface="ＭＳ Ｐゴシック" charset="-128"/>
                <a:cs typeface="+mn-cs"/>
              </a:defRPr>
            </a:lvl9pPr>
          </a:lstStyle>
          <a:p>
            <a:pPr eaLnBrk="0" hangingPunct="0"/>
            <a:r>
              <a:rPr lang="en-US" sz="1350">
                <a:latin typeface="+mn-lt"/>
                <a:ea typeface="ヒラギノ角ゴ Pro W3" pitchFamily="-32" charset="-128"/>
              </a:rPr>
              <a:t>/pos</a:t>
            </a:r>
          </a:p>
        </p:txBody>
      </p:sp>
      <p:sp>
        <p:nvSpPr>
          <p:cNvPr id="8" name="TextBox 11">
            <a:extLst>
              <a:ext uri="{FF2B5EF4-FFF2-40B4-BE49-F238E27FC236}">
                <a16:creationId xmlns:a16="http://schemas.microsoft.com/office/drawing/2014/main" id="{41C45BE0-8827-2942-85BD-CAD1D9D190C3}"/>
              </a:ext>
            </a:extLst>
          </p:cNvPr>
          <p:cNvSpPr txBox="1"/>
          <p:nvPr/>
        </p:nvSpPr>
        <p:spPr>
          <a:xfrm>
            <a:off x="4906879" y="1736219"/>
            <a:ext cx="550118" cy="300066"/>
          </a:xfrm>
          <a:prstGeom prst="rect">
            <a:avLst/>
          </a:prstGeom>
          <a:noFill/>
        </p:spPr>
        <p:txBody>
          <a:bodyPr wrap="none" lIns="91424" tIns="45712" rIns="91424" bIns="45712" rtlCol="0">
            <a:spAutoFit/>
          </a:bodyPr>
          <a:lstStyle>
            <a:defPPr>
              <a:defRPr lang="en-US"/>
            </a:defPPr>
            <a:lvl1pPr algn="l" defTabSz="913607" rtl="0" eaLnBrk="0" fontAlgn="base" hangingPunct="0">
              <a:spcBef>
                <a:spcPct val="0"/>
              </a:spcBef>
              <a:spcAft>
                <a:spcPct val="0"/>
              </a:spcAft>
              <a:defRPr sz="1800" kern="1200">
                <a:solidFill>
                  <a:schemeClr val="tx1"/>
                </a:solidFill>
                <a:latin typeface="Lato Light" charset="0"/>
                <a:ea typeface="ＭＳ Ｐゴシック" charset="-128"/>
                <a:cs typeface="+mn-cs"/>
              </a:defRPr>
            </a:lvl1pPr>
            <a:lvl2pPr marL="456407" indent="-227807" algn="l" defTabSz="913607" rtl="0" eaLnBrk="0" fontAlgn="base" hangingPunct="0">
              <a:spcBef>
                <a:spcPct val="0"/>
              </a:spcBef>
              <a:spcAft>
                <a:spcPct val="0"/>
              </a:spcAft>
              <a:defRPr sz="1800" kern="1200">
                <a:solidFill>
                  <a:schemeClr val="tx1"/>
                </a:solidFill>
                <a:latin typeface="Lato Light" charset="0"/>
                <a:ea typeface="ＭＳ Ｐゴシック" charset="-128"/>
                <a:cs typeface="+mn-cs"/>
              </a:defRPr>
            </a:lvl2pPr>
            <a:lvl3pPr marL="913607" indent="-456407" algn="l" defTabSz="913607" rtl="0" eaLnBrk="0" fontAlgn="base" hangingPunct="0">
              <a:spcBef>
                <a:spcPct val="0"/>
              </a:spcBef>
              <a:spcAft>
                <a:spcPct val="0"/>
              </a:spcAft>
              <a:defRPr sz="1800" kern="1200">
                <a:solidFill>
                  <a:schemeClr val="tx1"/>
                </a:solidFill>
                <a:latin typeface="Lato Light" charset="0"/>
                <a:ea typeface="ＭＳ Ｐゴシック" charset="-128"/>
                <a:cs typeface="+mn-cs"/>
              </a:defRPr>
            </a:lvl3pPr>
            <a:lvl4pPr marL="1370807" indent="-685007" algn="l" defTabSz="913607" rtl="0" eaLnBrk="0" fontAlgn="base" hangingPunct="0">
              <a:spcBef>
                <a:spcPct val="0"/>
              </a:spcBef>
              <a:spcAft>
                <a:spcPct val="0"/>
              </a:spcAft>
              <a:defRPr sz="1800" kern="1200">
                <a:solidFill>
                  <a:schemeClr val="tx1"/>
                </a:solidFill>
                <a:latin typeface="Lato Light" charset="0"/>
                <a:ea typeface="ＭＳ Ｐゴシック" charset="-128"/>
                <a:cs typeface="+mn-cs"/>
              </a:defRPr>
            </a:lvl4pPr>
            <a:lvl5pPr marL="1828007" indent="-913607" algn="l" defTabSz="913607" rtl="0" eaLnBrk="0" fontAlgn="base" hangingPunct="0">
              <a:spcBef>
                <a:spcPct val="0"/>
              </a:spcBef>
              <a:spcAft>
                <a:spcPct val="0"/>
              </a:spcAft>
              <a:defRPr sz="1800" kern="1200">
                <a:solidFill>
                  <a:schemeClr val="tx1"/>
                </a:solidFill>
                <a:latin typeface="Lato Light" charset="0"/>
                <a:ea typeface="ＭＳ Ｐゴシック" charset="-128"/>
                <a:cs typeface="+mn-cs"/>
              </a:defRPr>
            </a:lvl5pPr>
            <a:lvl6pPr marL="1143000" algn="l" defTabSz="457200" rtl="0" eaLnBrk="1" latinLnBrk="0" hangingPunct="1">
              <a:defRPr sz="1800" kern="1200">
                <a:solidFill>
                  <a:schemeClr val="tx1"/>
                </a:solidFill>
                <a:latin typeface="Lato Light" charset="0"/>
                <a:ea typeface="ＭＳ Ｐゴシック" charset="-128"/>
                <a:cs typeface="+mn-cs"/>
              </a:defRPr>
            </a:lvl6pPr>
            <a:lvl7pPr marL="1371600" algn="l" defTabSz="457200" rtl="0" eaLnBrk="1" latinLnBrk="0" hangingPunct="1">
              <a:defRPr sz="1800" kern="1200">
                <a:solidFill>
                  <a:schemeClr val="tx1"/>
                </a:solidFill>
                <a:latin typeface="Lato Light" charset="0"/>
                <a:ea typeface="ＭＳ Ｐゴシック" charset="-128"/>
                <a:cs typeface="+mn-cs"/>
              </a:defRPr>
            </a:lvl7pPr>
            <a:lvl8pPr marL="1600200" algn="l" defTabSz="457200" rtl="0" eaLnBrk="1" latinLnBrk="0" hangingPunct="1">
              <a:defRPr sz="1800" kern="1200">
                <a:solidFill>
                  <a:schemeClr val="tx1"/>
                </a:solidFill>
                <a:latin typeface="Lato Light" charset="0"/>
                <a:ea typeface="ＭＳ Ｐゴシック" charset="-128"/>
                <a:cs typeface="+mn-cs"/>
              </a:defRPr>
            </a:lvl8pPr>
            <a:lvl9pPr marL="1828800" algn="l" defTabSz="457200" rtl="0" eaLnBrk="1" latinLnBrk="0" hangingPunct="1">
              <a:defRPr sz="1800" kern="1200">
                <a:solidFill>
                  <a:schemeClr val="tx1"/>
                </a:solidFill>
                <a:latin typeface="Lato Light" charset="0"/>
                <a:ea typeface="ＭＳ Ｐゴシック" charset="-128"/>
                <a:cs typeface="+mn-cs"/>
              </a:defRPr>
            </a:lvl9pPr>
          </a:lstStyle>
          <a:p>
            <a:pPr eaLnBrk="0" hangingPunct="0"/>
            <a:r>
              <a:rPr lang="en-US" sz="1350">
                <a:latin typeface="+mn-lt"/>
                <a:ea typeface="ヒラギノ角ゴ Pro W3" pitchFamily="-32" charset="-128"/>
              </a:rPr>
              <a:t>/web</a:t>
            </a:r>
          </a:p>
        </p:txBody>
      </p:sp>
      <p:sp>
        <p:nvSpPr>
          <p:cNvPr id="15" name="TextBox 9">
            <a:extLst>
              <a:ext uri="{FF2B5EF4-FFF2-40B4-BE49-F238E27FC236}">
                <a16:creationId xmlns:a16="http://schemas.microsoft.com/office/drawing/2014/main" id="{F2DE3D3E-6EE5-AE47-93F4-3BEE428851D5}"/>
              </a:ext>
            </a:extLst>
          </p:cNvPr>
          <p:cNvSpPr txBox="1"/>
          <p:nvPr/>
        </p:nvSpPr>
        <p:spPr>
          <a:xfrm>
            <a:off x="7206802" y="1269985"/>
            <a:ext cx="800187" cy="300066"/>
          </a:xfrm>
          <a:prstGeom prst="rect">
            <a:avLst/>
          </a:prstGeom>
          <a:noFill/>
        </p:spPr>
        <p:txBody>
          <a:bodyPr wrap="none" lIns="91424" tIns="45712" rIns="91424" bIns="45712" rtlCol="0">
            <a:spAutoFit/>
          </a:bodyPr>
          <a:lstStyle>
            <a:defPPr>
              <a:defRPr lang="en-US"/>
            </a:defPPr>
            <a:lvl1pPr algn="l" defTabSz="913607" rtl="0" eaLnBrk="0" fontAlgn="base" hangingPunct="0">
              <a:spcBef>
                <a:spcPct val="0"/>
              </a:spcBef>
              <a:spcAft>
                <a:spcPct val="0"/>
              </a:spcAft>
              <a:defRPr sz="1800" kern="1200">
                <a:solidFill>
                  <a:schemeClr val="tx1"/>
                </a:solidFill>
                <a:latin typeface="Lato Light" charset="0"/>
                <a:ea typeface="ＭＳ Ｐゴシック" charset="-128"/>
                <a:cs typeface="+mn-cs"/>
              </a:defRPr>
            </a:lvl1pPr>
            <a:lvl2pPr marL="456407" indent="-227807" algn="l" defTabSz="913607" rtl="0" eaLnBrk="0" fontAlgn="base" hangingPunct="0">
              <a:spcBef>
                <a:spcPct val="0"/>
              </a:spcBef>
              <a:spcAft>
                <a:spcPct val="0"/>
              </a:spcAft>
              <a:defRPr sz="1800" kern="1200">
                <a:solidFill>
                  <a:schemeClr val="tx1"/>
                </a:solidFill>
                <a:latin typeface="Lato Light" charset="0"/>
                <a:ea typeface="ＭＳ Ｐゴシック" charset="-128"/>
                <a:cs typeface="+mn-cs"/>
              </a:defRPr>
            </a:lvl2pPr>
            <a:lvl3pPr marL="913607" indent="-456407" algn="l" defTabSz="913607" rtl="0" eaLnBrk="0" fontAlgn="base" hangingPunct="0">
              <a:spcBef>
                <a:spcPct val="0"/>
              </a:spcBef>
              <a:spcAft>
                <a:spcPct val="0"/>
              </a:spcAft>
              <a:defRPr sz="1800" kern="1200">
                <a:solidFill>
                  <a:schemeClr val="tx1"/>
                </a:solidFill>
                <a:latin typeface="Lato Light" charset="0"/>
                <a:ea typeface="ＭＳ Ｐゴシック" charset="-128"/>
                <a:cs typeface="+mn-cs"/>
              </a:defRPr>
            </a:lvl3pPr>
            <a:lvl4pPr marL="1370807" indent="-685007" algn="l" defTabSz="913607" rtl="0" eaLnBrk="0" fontAlgn="base" hangingPunct="0">
              <a:spcBef>
                <a:spcPct val="0"/>
              </a:spcBef>
              <a:spcAft>
                <a:spcPct val="0"/>
              </a:spcAft>
              <a:defRPr sz="1800" kern="1200">
                <a:solidFill>
                  <a:schemeClr val="tx1"/>
                </a:solidFill>
                <a:latin typeface="Lato Light" charset="0"/>
                <a:ea typeface="ＭＳ Ｐゴシック" charset="-128"/>
                <a:cs typeface="+mn-cs"/>
              </a:defRPr>
            </a:lvl4pPr>
            <a:lvl5pPr marL="1828007" indent="-913607" algn="l" defTabSz="913607" rtl="0" eaLnBrk="0" fontAlgn="base" hangingPunct="0">
              <a:spcBef>
                <a:spcPct val="0"/>
              </a:spcBef>
              <a:spcAft>
                <a:spcPct val="0"/>
              </a:spcAft>
              <a:defRPr sz="1800" kern="1200">
                <a:solidFill>
                  <a:schemeClr val="tx1"/>
                </a:solidFill>
                <a:latin typeface="Lato Light" charset="0"/>
                <a:ea typeface="ＭＳ Ｐゴシック" charset="-128"/>
                <a:cs typeface="+mn-cs"/>
              </a:defRPr>
            </a:lvl5pPr>
            <a:lvl6pPr marL="1143000" algn="l" defTabSz="457200" rtl="0" eaLnBrk="1" latinLnBrk="0" hangingPunct="1">
              <a:defRPr sz="1800" kern="1200">
                <a:solidFill>
                  <a:schemeClr val="tx1"/>
                </a:solidFill>
                <a:latin typeface="Lato Light" charset="0"/>
                <a:ea typeface="ＭＳ Ｐゴシック" charset="-128"/>
                <a:cs typeface="+mn-cs"/>
              </a:defRPr>
            </a:lvl6pPr>
            <a:lvl7pPr marL="1371600" algn="l" defTabSz="457200" rtl="0" eaLnBrk="1" latinLnBrk="0" hangingPunct="1">
              <a:defRPr sz="1800" kern="1200">
                <a:solidFill>
                  <a:schemeClr val="tx1"/>
                </a:solidFill>
                <a:latin typeface="Lato Light" charset="0"/>
                <a:ea typeface="ＭＳ Ｐゴシック" charset="-128"/>
                <a:cs typeface="+mn-cs"/>
              </a:defRPr>
            </a:lvl7pPr>
            <a:lvl8pPr marL="1600200" algn="l" defTabSz="457200" rtl="0" eaLnBrk="1" latinLnBrk="0" hangingPunct="1">
              <a:defRPr sz="1800" kern="1200">
                <a:solidFill>
                  <a:schemeClr val="tx1"/>
                </a:solidFill>
                <a:latin typeface="Lato Light" charset="0"/>
                <a:ea typeface="ＭＳ Ｐゴシック" charset="-128"/>
                <a:cs typeface="+mn-cs"/>
              </a:defRPr>
            </a:lvl8pPr>
            <a:lvl9pPr marL="1828800" algn="l" defTabSz="457200" rtl="0" eaLnBrk="1" latinLnBrk="0" hangingPunct="1">
              <a:defRPr sz="1800" kern="1200">
                <a:solidFill>
                  <a:schemeClr val="tx1"/>
                </a:solidFill>
                <a:latin typeface="Lato Light" charset="0"/>
                <a:ea typeface="ＭＳ Ｐゴシック" charset="-128"/>
                <a:cs typeface="+mn-cs"/>
              </a:defRPr>
            </a:lvl9pPr>
          </a:lstStyle>
          <a:p>
            <a:pPr eaLnBrk="0" hangingPunct="0"/>
            <a:r>
              <a:rPr lang="en-US" sz="1350">
                <a:latin typeface="+mn-lt"/>
                <a:ea typeface="ヒラギノ角ゴ Pro W3" pitchFamily="-32" charset="-128"/>
              </a:rPr>
              <a:t>/training</a:t>
            </a:r>
          </a:p>
        </p:txBody>
      </p:sp>
      <p:sp>
        <p:nvSpPr>
          <p:cNvPr id="16" name="TextBox 10">
            <a:extLst>
              <a:ext uri="{FF2B5EF4-FFF2-40B4-BE49-F238E27FC236}">
                <a16:creationId xmlns:a16="http://schemas.microsoft.com/office/drawing/2014/main" id="{88D1605D-772F-9540-88D1-0DA811768436}"/>
              </a:ext>
            </a:extLst>
          </p:cNvPr>
          <p:cNvSpPr txBox="1"/>
          <p:nvPr/>
        </p:nvSpPr>
        <p:spPr>
          <a:xfrm>
            <a:off x="6197648" y="1269985"/>
            <a:ext cx="790569" cy="300066"/>
          </a:xfrm>
          <a:prstGeom prst="rect">
            <a:avLst/>
          </a:prstGeom>
          <a:noFill/>
        </p:spPr>
        <p:txBody>
          <a:bodyPr wrap="none" lIns="91424" tIns="45712" rIns="91424" bIns="45712" rtlCol="0">
            <a:spAutoFit/>
          </a:bodyPr>
          <a:lstStyle>
            <a:defPPr>
              <a:defRPr lang="en-US"/>
            </a:defPPr>
            <a:lvl1pPr algn="l" defTabSz="913607" rtl="0" eaLnBrk="0" fontAlgn="base" hangingPunct="0">
              <a:spcBef>
                <a:spcPct val="0"/>
              </a:spcBef>
              <a:spcAft>
                <a:spcPct val="0"/>
              </a:spcAft>
              <a:defRPr sz="1800" kern="1200">
                <a:solidFill>
                  <a:schemeClr val="tx1"/>
                </a:solidFill>
                <a:latin typeface="Lato Light" charset="0"/>
                <a:ea typeface="ＭＳ Ｐゴシック" charset="-128"/>
                <a:cs typeface="+mn-cs"/>
              </a:defRPr>
            </a:lvl1pPr>
            <a:lvl2pPr marL="456407" indent="-227807" algn="l" defTabSz="913607" rtl="0" eaLnBrk="0" fontAlgn="base" hangingPunct="0">
              <a:spcBef>
                <a:spcPct val="0"/>
              </a:spcBef>
              <a:spcAft>
                <a:spcPct val="0"/>
              </a:spcAft>
              <a:defRPr sz="1800" kern="1200">
                <a:solidFill>
                  <a:schemeClr val="tx1"/>
                </a:solidFill>
                <a:latin typeface="Lato Light" charset="0"/>
                <a:ea typeface="ＭＳ Ｐゴシック" charset="-128"/>
                <a:cs typeface="+mn-cs"/>
              </a:defRPr>
            </a:lvl2pPr>
            <a:lvl3pPr marL="913607" indent="-456407" algn="l" defTabSz="913607" rtl="0" eaLnBrk="0" fontAlgn="base" hangingPunct="0">
              <a:spcBef>
                <a:spcPct val="0"/>
              </a:spcBef>
              <a:spcAft>
                <a:spcPct val="0"/>
              </a:spcAft>
              <a:defRPr sz="1800" kern="1200">
                <a:solidFill>
                  <a:schemeClr val="tx1"/>
                </a:solidFill>
                <a:latin typeface="Lato Light" charset="0"/>
                <a:ea typeface="ＭＳ Ｐゴシック" charset="-128"/>
                <a:cs typeface="+mn-cs"/>
              </a:defRPr>
            </a:lvl3pPr>
            <a:lvl4pPr marL="1370807" indent="-685007" algn="l" defTabSz="913607" rtl="0" eaLnBrk="0" fontAlgn="base" hangingPunct="0">
              <a:spcBef>
                <a:spcPct val="0"/>
              </a:spcBef>
              <a:spcAft>
                <a:spcPct val="0"/>
              </a:spcAft>
              <a:defRPr sz="1800" kern="1200">
                <a:solidFill>
                  <a:schemeClr val="tx1"/>
                </a:solidFill>
                <a:latin typeface="Lato Light" charset="0"/>
                <a:ea typeface="ＭＳ Ｐゴシック" charset="-128"/>
                <a:cs typeface="+mn-cs"/>
              </a:defRPr>
            </a:lvl4pPr>
            <a:lvl5pPr marL="1828007" indent="-913607" algn="l" defTabSz="913607" rtl="0" eaLnBrk="0" fontAlgn="base" hangingPunct="0">
              <a:spcBef>
                <a:spcPct val="0"/>
              </a:spcBef>
              <a:spcAft>
                <a:spcPct val="0"/>
              </a:spcAft>
              <a:defRPr sz="1800" kern="1200">
                <a:solidFill>
                  <a:schemeClr val="tx1"/>
                </a:solidFill>
                <a:latin typeface="Lato Light" charset="0"/>
                <a:ea typeface="ＭＳ Ｐゴシック" charset="-128"/>
                <a:cs typeface="+mn-cs"/>
              </a:defRPr>
            </a:lvl5pPr>
            <a:lvl6pPr marL="1143000" algn="l" defTabSz="457200" rtl="0" eaLnBrk="1" latinLnBrk="0" hangingPunct="1">
              <a:defRPr sz="1800" kern="1200">
                <a:solidFill>
                  <a:schemeClr val="tx1"/>
                </a:solidFill>
                <a:latin typeface="Lato Light" charset="0"/>
                <a:ea typeface="ＭＳ Ｐゴシック" charset="-128"/>
                <a:cs typeface="+mn-cs"/>
              </a:defRPr>
            </a:lvl6pPr>
            <a:lvl7pPr marL="1371600" algn="l" defTabSz="457200" rtl="0" eaLnBrk="1" latinLnBrk="0" hangingPunct="1">
              <a:defRPr sz="1800" kern="1200">
                <a:solidFill>
                  <a:schemeClr val="tx1"/>
                </a:solidFill>
                <a:latin typeface="Lato Light" charset="0"/>
                <a:ea typeface="ＭＳ Ｐゴシック" charset="-128"/>
                <a:cs typeface="+mn-cs"/>
              </a:defRPr>
            </a:lvl7pPr>
            <a:lvl8pPr marL="1600200" algn="l" defTabSz="457200" rtl="0" eaLnBrk="1" latinLnBrk="0" hangingPunct="1">
              <a:defRPr sz="1800" kern="1200">
                <a:solidFill>
                  <a:schemeClr val="tx1"/>
                </a:solidFill>
                <a:latin typeface="Lato Light" charset="0"/>
                <a:ea typeface="ＭＳ Ｐゴシック" charset="-128"/>
                <a:cs typeface="+mn-cs"/>
              </a:defRPr>
            </a:lvl8pPr>
            <a:lvl9pPr marL="1828800" algn="l" defTabSz="457200" rtl="0" eaLnBrk="1" latinLnBrk="0" hangingPunct="1">
              <a:defRPr sz="1800" kern="1200">
                <a:solidFill>
                  <a:schemeClr val="tx1"/>
                </a:solidFill>
                <a:latin typeface="Lato Light" charset="0"/>
                <a:ea typeface="ＭＳ Ｐゴシック" charset="-128"/>
                <a:cs typeface="+mn-cs"/>
              </a:defRPr>
            </a:lvl9pPr>
          </a:lstStyle>
          <a:p>
            <a:pPr eaLnBrk="0" hangingPunct="0"/>
            <a:r>
              <a:rPr lang="en-US" sz="1350">
                <a:latin typeface="+mn-lt"/>
                <a:ea typeface="ヒラギノ角ゴ Pro W3" pitchFamily="-32" charset="-128"/>
              </a:rPr>
              <a:t>/archive</a:t>
            </a:r>
          </a:p>
        </p:txBody>
      </p:sp>
      <p:sp>
        <p:nvSpPr>
          <p:cNvPr id="17" name="TextBox 11">
            <a:extLst>
              <a:ext uri="{FF2B5EF4-FFF2-40B4-BE49-F238E27FC236}">
                <a16:creationId xmlns:a16="http://schemas.microsoft.com/office/drawing/2014/main" id="{63015F3A-192D-AE46-8681-75CE5DAF0298}"/>
              </a:ext>
            </a:extLst>
          </p:cNvPr>
          <p:cNvSpPr txBox="1"/>
          <p:nvPr/>
        </p:nvSpPr>
        <p:spPr>
          <a:xfrm>
            <a:off x="5387476" y="1269985"/>
            <a:ext cx="511646" cy="300066"/>
          </a:xfrm>
          <a:prstGeom prst="rect">
            <a:avLst/>
          </a:prstGeom>
          <a:noFill/>
        </p:spPr>
        <p:txBody>
          <a:bodyPr wrap="none" lIns="91424" tIns="45712" rIns="91424" bIns="45712" rtlCol="0">
            <a:spAutoFit/>
          </a:bodyPr>
          <a:lstStyle>
            <a:defPPr>
              <a:defRPr lang="en-US"/>
            </a:defPPr>
            <a:lvl1pPr algn="l" defTabSz="913607" rtl="0" eaLnBrk="0" fontAlgn="base" hangingPunct="0">
              <a:spcBef>
                <a:spcPct val="0"/>
              </a:spcBef>
              <a:spcAft>
                <a:spcPct val="0"/>
              </a:spcAft>
              <a:defRPr sz="1800" kern="1200">
                <a:solidFill>
                  <a:schemeClr val="tx1"/>
                </a:solidFill>
                <a:latin typeface="Lato Light" charset="0"/>
                <a:ea typeface="ＭＳ Ｐゴシック" charset="-128"/>
                <a:cs typeface="+mn-cs"/>
              </a:defRPr>
            </a:lvl1pPr>
            <a:lvl2pPr marL="456407" indent="-227807" algn="l" defTabSz="913607" rtl="0" eaLnBrk="0" fontAlgn="base" hangingPunct="0">
              <a:spcBef>
                <a:spcPct val="0"/>
              </a:spcBef>
              <a:spcAft>
                <a:spcPct val="0"/>
              </a:spcAft>
              <a:defRPr sz="1800" kern="1200">
                <a:solidFill>
                  <a:schemeClr val="tx1"/>
                </a:solidFill>
                <a:latin typeface="Lato Light" charset="0"/>
                <a:ea typeface="ＭＳ Ｐゴシック" charset="-128"/>
                <a:cs typeface="+mn-cs"/>
              </a:defRPr>
            </a:lvl2pPr>
            <a:lvl3pPr marL="913607" indent="-456407" algn="l" defTabSz="913607" rtl="0" eaLnBrk="0" fontAlgn="base" hangingPunct="0">
              <a:spcBef>
                <a:spcPct val="0"/>
              </a:spcBef>
              <a:spcAft>
                <a:spcPct val="0"/>
              </a:spcAft>
              <a:defRPr sz="1800" kern="1200">
                <a:solidFill>
                  <a:schemeClr val="tx1"/>
                </a:solidFill>
                <a:latin typeface="Lato Light" charset="0"/>
                <a:ea typeface="ＭＳ Ｐゴシック" charset="-128"/>
                <a:cs typeface="+mn-cs"/>
              </a:defRPr>
            </a:lvl3pPr>
            <a:lvl4pPr marL="1370807" indent="-685007" algn="l" defTabSz="913607" rtl="0" eaLnBrk="0" fontAlgn="base" hangingPunct="0">
              <a:spcBef>
                <a:spcPct val="0"/>
              </a:spcBef>
              <a:spcAft>
                <a:spcPct val="0"/>
              </a:spcAft>
              <a:defRPr sz="1800" kern="1200">
                <a:solidFill>
                  <a:schemeClr val="tx1"/>
                </a:solidFill>
                <a:latin typeface="Lato Light" charset="0"/>
                <a:ea typeface="ＭＳ Ｐゴシック" charset="-128"/>
                <a:cs typeface="+mn-cs"/>
              </a:defRPr>
            </a:lvl4pPr>
            <a:lvl5pPr marL="1828007" indent="-913607" algn="l" defTabSz="913607" rtl="0" eaLnBrk="0" fontAlgn="base" hangingPunct="0">
              <a:spcBef>
                <a:spcPct val="0"/>
              </a:spcBef>
              <a:spcAft>
                <a:spcPct val="0"/>
              </a:spcAft>
              <a:defRPr sz="1800" kern="1200">
                <a:solidFill>
                  <a:schemeClr val="tx1"/>
                </a:solidFill>
                <a:latin typeface="Lato Light" charset="0"/>
                <a:ea typeface="ＭＳ Ｐゴシック" charset="-128"/>
                <a:cs typeface="+mn-cs"/>
              </a:defRPr>
            </a:lvl5pPr>
            <a:lvl6pPr marL="1143000" algn="l" defTabSz="457200" rtl="0" eaLnBrk="1" latinLnBrk="0" hangingPunct="1">
              <a:defRPr sz="1800" kern="1200">
                <a:solidFill>
                  <a:schemeClr val="tx1"/>
                </a:solidFill>
                <a:latin typeface="Lato Light" charset="0"/>
                <a:ea typeface="ＭＳ Ｐゴシック" charset="-128"/>
                <a:cs typeface="+mn-cs"/>
              </a:defRPr>
            </a:lvl6pPr>
            <a:lvl7pPr marL="1371600" algn="l" defTabSz="457200" rtl="0" eaLnBrk="1" latinLnBrk="0" hangingPunct="1">
              <a:defRPr sz="1800" kern="1200">
                <a:solidFill>
                  <a:schemeClr val="tx1"/>
                </a:solidFill>
                <a:latin typeface="Lato Light" charset="0"/>
                <a:ea typeface="ＭＳ Ｐゴシック" charset="-128"/>
                <a:cs typeface="+mn-cs"/>
              </a:defRPr>
            </a:lvl7pPr>
            <a:lvl8pPr marL="1600200" algn="l" defTabSz="457200" rtl="0" eaLnBrk="1" latinLnBrk="0" hangingPunct="1">
              <a:defRPr sz="1800" kern="1200">
                <a:solidFill>
                  <a:schemeClr val="tx1"/>
                </a:solidFill>
                <a:latin typeface="Lato Light" charset="0"/>
                <a:ea typeface="ＭＳ Ｐゴシック" charset="-128"/>
                <a:cs typeface="+mn-cs"/>
              </a:defRPr>
            </a:lvl8pPr>
            <a:lvl9pPr marL="1828800" algn="l" defTabSz="457200" rtl="0" eaLnBrk="1" latinLnBrk="0" hangingPunct="1">
              <a:defRPr sz="1800" kern="1200">
                <a:solidFill>
                  <a:schemeClr val="tx1"/>
                </a:solidFill>
                <a:latin typeface="Lato Light" charset="0"/>
                <a:ea typeface="ＭＳ Ｐゴシック" charset="-128"/>
                <a:cs typeface="+mn-cs"/>
              </a:defRPr>
            </a:lvl9pPr>
          </a:lstStyle>
          <a:p>
            <a:pPr eaLnBrk="0" hangingPunct="0"/>
            <a:r>
              <a:rPr lang="en-US" sz="1350">
                <a:latin typeface="+mn-lt"/>
                <a:ea typeface="ヒラギノ角ゴ Pro W3" pitchFamily="-32" charset="-128"/>
              </a:rPr>
              <a:t>/raw</a:t>
            </a:r>
          </a:p>
        </p:txBody>
      </p:sp>
      <p:sp>
        <p:nvSpPr>
          <p:cNvPr id="18" name="TextBox 9">
            <a:extLst>
              <a:ext uri="{FF2B5EF4-FFF2-40B4-BE49-F238E27FC236}">
                <a16:creationId xmlns:a16="http://schemas.microsoft.com/office/drawing/2014/main" id="{9A20EA0E-69D4-564D-AE25-762DEB8E6EB4}"/>
              </a:ext>
            </a:extLst>
          </p:cNvPr>
          <p:cNvSpPr txBox="1"/>
          <p:nvPr/>
        </p:nvSpPr>
        <p:spPr>
          <a:xfrm>
            <a:off x="7665833" y="1736219"/>
            <a:ext cx="627062" cy="300066"/>
          </a:xfrm>
          <a:prstGeom prst="rect">
            <a:avLst/>
          </a:prstGeom>
          <a:noFill/>
        </p:spPr>
        <p:txBody>
          <a:bodyPr wrap="none" lIns="91424" tIns="45712" rIns="91424" bIns="45712" rtlCol="0">
            <a:spAutoFit/>
          </a:bodyPr>
          <a:lstStyle>
            <a:defPPr>
              <a:defRPr lang="en-US"/>
            </a:defPPr>
            <a:lvl1pPr algn="l" defTabSz="913607" rtl="0" eaLnBrk="0" fontAlgn="base" hangingPunct="0">
              <a:spcBef>
                <a:spcPct val="0"/>
              </a:spcBef>
              <a:spcAft>
                <a:spcPct val="0"/>
              </a:spcAft>
              <a:defRPr sz="1800" kern="1200">
                <a:solidFill>
                  <a:schemeClr val="tx1"/>
                </a:solidFill>
                <a:latin typeface="Lato Light" charset="0"/>
                <a:ea typeface="ＭＳ Ｐゴシック" charset="-128"/>
                <a:cs typeface="+mn-cs"/>
              </a:defRPr>
            </a:lvl1pPr>
            <a:lvl2pPr marL="456407" indent="-227807" algn="l" defTabSz="913607" rtl="0" eaLnBrk="0" fontAlgn="base" hangingPunct="0">
              <a:spcBef>
                <a:spcPct val="0"/>
              </a:spcBef>
              <a:spcAft>
                <a:spcPct val="0"/>
              </a:spcAft>
              <a:defRPr sz="1800" kern="1200">
                <a:solidFill>
                  <a:schemeClr val="tx1"/>
                </a:solidFill>
                <a:latin typeface="Lato Light" charset="0"/>
                <a:ea typeface="ＭＳ Ｐゴシック" charset="-128"/>
                <a:cs typeface="+mn-cs"/>
              </a:defRPr>
            </a:lvl2pPr>
            <a:lvl3pPr marL="913607" indent="-456407" algn="l" defTabSz="913607" rtl="0" eaLnBrk="0" fontAlgn="base" hangingPunct="0">
              <a:spcBef>
                <a:spcPct val="0"/>
              </a:spcBef>
              <a:spcAft>
                <a:spcPct val="0"/>
              </a:spcAft>
              <a:defRPr sz="1800" kern="1200">
                <a:solidFill>
                  <a:schemeClr val="tx1"/>
                </a:solidFill>
                <a:latin typeface="Lato Light" charset="0"/>
                <a:ea typeface="ＭＳ Ｐゴシック" charset="-128"/>
                <a:cs typeface="+mn-cs"/>
              </a:defRPr>
            </a:lvl3pPr>
            <a:lvl4pPr marL="1370807" indent="-685007" algn="l" defTabSz="913607" rtl="0" eaLnBrk="0" fontAlgn="base" hangingPunct="0">
              <a:spcBef>
                <a:spcPct val="0"/>
              </a:spcBef>
              <a:spcAft>
                <a:spcPct val="0"/>
              </a:spcAft>
              <a:defRPr sz="1800" kern="1200">
                <a:solidFill>
                  <a:schemeClr val="tx1"/>
                </a:solidFill>
                <a:latin typeface="Lato Light" charset="0"/>
                <a:ea typeface="ＭＳ Ｐゴシック" charset="-128"/>
                <a:cs typeface="+mn-cs"/>
              </a:defRPr>
            </a:lvl4pPr>
            <a:lvl5pPr marL="1828007" indent="-913607" algn="l" defTabSz="913607" rtl="0" eaLnBrk="0" fontAlgn="base" hangingPunct="0">
              <a:spcBef>
                <a:spcPct val="0"/>
              </a:spcBef>
              <a:spcAft>
                <a:spcPct val="0"/>
              </a:spcAft>
              <a:defRPr sz="1800" kern="1200">
                <a:solidFill>
                  <a:schemeClr val="tx1"/>
                </a:solidFill>
                <a:latin typeface="Lato Light" charset="0"/>
                <a:ea typeface="ＭＳ Ｐゴシック" charset="-128"/>
                <a:cs typeface="+mn-cs"/>
              </a:defRPr>
            </a:lvl5pPr>
            <a:lvl6pPr marL="1143000" algn="l" defTabSz="457200" rtl="0" eaLnBrk="1" latinLnBrk="0" hangingPunct="1">
              <a:defRPr sz="1800" kern="1200">
                <a:solidFill>
                  <a:schemeClr val="tx1"/>
                </a:solidFill>
                <a:latin typeface="Lato Light" charset="0"/>
                <a:ea typeface="ＭＳ Ｐゴシック" charset="-128"/>
                <a:cs typeface="+mn-cs"/>
              </a:defRPr>
            </a:lvl6pPr>
            <a:lvl7pPr marL="1371600" algn="l" defTabSz="457200" rtl="0" eaLnBrk="1" latinLnBrk="0" hangingPunct="1">
              <a:defRPr sz="1800" kern="1200">
                <a:solidFill>
                  <a:schemeClr val="tx1"/>
                </a:solidFill>
                <a:latin typeface="Lato Light" charset="0"/>
                <a:ea typeface="ＭＳ Ｐゴシック" charset="-128"/>
                <a:cs typeface="+mn-cs"/>
              </a:defRPr>
            </a:lvl7pPr>
            <a:lvl8pPr marL="1600200" algn="l" defTabSz="457200" rtl="0" eaLnBrk="1" latinLnBrk="0" hangingPunct="1">
              <a:defRPr sz="1800" kern="1200">
                <a:solidFill>
                  <a:schemeClr val="tx1"/>
                </a:solidFill>
                <a:latin typeface="Lato Light" charset="0"/>
                <a:ea typeface="ＭＳ Ｐゴシック" charset="-128"/>
                <a:cs typeface="+mn-cs"/>
              </a:defRPr>
            </a:lvl8pPr>
            <a:lvl9pPr marL="1828800" algn="l" defTabSz="457200" rtl="0" eaLnBrk="1" latinLnBrk="0" hangingPunct="1">
              <a:defRPr sz="1800" kern="1200">
                <a:solidFill>
                  <a:schemeClr val="tx1"/>
                </a:solidFill>
                <a:latin typeface="Lato Light" charset="0"/>
                <a:ea typeface="ＭＳ Ｐゴシック" charset="-128"/>
                <a:cs typeface="+mn-cs"/>
              </a:defRPr>
            </a:lvl9pPr>
          </a:lstStyle>
          <a:p>
            <a:pPr eaLnBrk="0" hangingPunct="0"/>
            <a:r>
              <a:rPr lang="en-US" sz="1350" dirty="0">
                <a:latin typeface="+mn-lt"/>
                <a:ea typeface="ヒラギノ角ゴ Pro W3" pitchFamily="-32" charset="-128"/>
              </a:rPr>
              <a:t>/fraud</a:t>
            </a:r>
          </a:p>
        </p:txBody>
      </p:sp>
      <p:sp>
        <p:nvSpPr>
          <p:cNvPr id="19" name="TextBox 10">
            <a:extLst>
              <a:ext uri="{FF2B5EF4-FFF2-40B4-BE49-F238E27FC236}">
                <a16:creationId xmlns:a16="http://schemas.microsoft.com/office/drawing/2014/main" id="{192559E0-82DE-E34C-A4AF-F32E59AC00BB}"/>
              </a:ext>
            </a:extLst>
          </p:cNvPr>
          <p:cNvSpPr txBox="1"/>
          <p:nvPr/>
        </p:nvSpPr>
        <p:spPr>
          <a:xfrm>
            <a:off x="7194877" y="1736219"/>
            <a:ext cx="511646" cy="300066"/>
          </a:xfrm>
          <a:prstGeom prst="rect">
            <a:avLst/>
          </a:prstGeom>
          <a:noFill/>
        </p:spPr>
        <p:txBody>
          <a:bodyPr wrap="none" lIns="91424" tIns="45712" rIns="91424" bIns="45712" rtlCol="0">
            <a:spAutoFit/>
          </a:bodyPr>
          <a:lstStyle>
            <a:defPPr>
              <a:defRPr lang="en-US"/>
            </a:defPPr>
            <a:lvl1pPr algn="l" defTabSz="913607" rtl="0" eaLnBrk="0" fontAlgn="base" hangingPunct="0">
              <a:spcBef>
                <a:spcPct val="0"/>
              </a:spcBef>
              <a:spcAft>
                <a:spcPct val="0"/>
              </a:spcAft>
              <a:defRPr sz="1800" kern="1200">
                <a:solidFill>
                  <a:schemeClr val="tx1"/>
                </a:solidFill>
                <a:latin typeface="Lato Light" charset="0"/>
                <a:ea typeface="ＭＳ Ｐゴシック" charset="-128"/>
                <a:cs typeface="+mn-cs"/>
              </a:defRPr>
            </a:lvl1pPr>
            <a:lvl2pPr marL="456407" indent="-227807" algn="l" defTabSz="913607" rtl="0" eaLnBrk="0" fontAlgn="base" hangingPunct="0">
              <a:spcBef>
                <a:spcPct val="0"/>
              </a:spcBef>
              <a:spcAft>
                <a:spcPct val="0"/>
              </a:spcAft>
              <a:defRPr sz="1800" kern="1200">
                <a:solidFill>
                  <a:schemeClr val="tx1"/>
                </a:solidFill>
                <a:latin typeface="Lato Light" charset="0"/>
                <a:ea typeface="ＭＳ Ｐゴシック" charset="-128"/>
                <a:cs typeface="+mn-cs"/>
              </a:defRPr>
            </a:lvl2pPr>
            <a:lvl3pPr marL="913607" indent="-456407" algn="l" defTabSz="913607" rtl="0" eaLnBrk="0" fontAlgn="base" hangingPunct="0">
              <a:spcBef>
                <a:spcPct val="0"/>
              </a:spcBef>
              <a:spcAft>
                <a:spcPct val="0"/>
              </a:spcAft>
              <a:defRPr sz="1800" kern="1200">
                <a:solidFill>
                  <a:schemeClr val="tx1"/>
                </a:solidFill>
                <a:latin typeface="Lato Light" charset="0"/>
                <a:ea typeface="ＭＳ Ｐゴシック" charset="-128"/>
                <a:cs typeface="+mn-cs"/>
              </a:defRPr>
            </a:lvl3pPr>
            <a:lvl4pPr marL="1370807" indent="-685007" algn="l" defTabSz="913607" rtl="0" eaLnBrk="0" fontAlgn="base" hangingPunct="0">
              <a:spcBef>
                <a:spcPct val="0"/>
              </a:spcBef>
              <a:spcAft>
                <a:spcPct val="0"/>
              </a:spcAft>
              <a:defRPr sz="1800" kern="1200">
                <a:solidFill>
                  <a:schemeClr val="tx1"/>
                </a:solidFill>
                <a:latin typeface="Lato Light" charset="0"/>
                <a:ea typeface="ＭＳ Ｐゴシック" charset="-128"/>
                <a:cs typeface="+mn-cs"/>
              </a:defRPr>
            </a:lvl4pPr>
            <a:lvl5pPr marL="1828007" indent="-913607" algn="l" defTabSz="913607" rtl="0" eaLnBrk="0" fontAlgn="base" hangingPunct="0">
              <a:spcBef>
                <a:spcPct val="0"/>
              </a:spcBef>
              <a:spcAft>
                <a:spcPct val="0"/>
              </a:spcAft>
              <a:defRPr sz="1800" kern="1200">
                <a:solidFill>
                  <a:schemeClr val="tx1"/>
                </a:solidFill>
                <a:latin typeface="Lato Light" charset="0"/>
                <a:ea typeface="ＭＳ Ｐゴシック" charset="-128"/>
                <a:cs typeface="+mn-cs"/>
              </a:defRPr>
            </a:lvl5pPr>
            <a:lvl6pPr marL="1143000" algn="l" defTabSz="457200" rtl="0" eaLnBrk="1" latinLnBrk="0" hangingPunct="1">
              <a:defRPr sz="1800" kern="1200">
                <a:solidFill>
                  <a:schemeClr val="tx1"/>
                </a:solidFill>
                <a:latin typeface="Lato Light" charset="0"/>
                <a:ea typeface="ＭＳ Ｐゴシック" charset="-128"/>
                <a:cs typeface="+mn-cs"/>
              </a:defRPr>
            </a:lvl6pPr>
            <a:lvl7pPr marL="1371600" algn="l" defTabSz="457200" rtl="0" eaLnBrk="1" latinLnBrk="0" hangingPunct="1">
              <a:defRPr sz="1800" kern="1200">
                <a:solidFill>
                  <a:schemeClr val="tx1"/>
                </a:solidFill>
                <a:latin typeface="Lato Light" charset="0"/>
                <a:ea typeface="ＭＳ Ｐゴシック" charset="-128"/>
                <a:cs typeface="+mn-cs"/>
              </a:defRPr>
            </a:lvl7pPr>
            <a:lvl8pPr marL="1600200" algn="l" defTabSz="457200" rtl="0" eaLnBrk="1" latinLnBrk="0" hangingPunct="1">
              <a:defRPr sz="1800" kern="1200">
                <a:solidFill>
                  <a:schemeClr val="tx1"/>
                </a:solidFill>
                <a:latin typeface="Lato Light" charset="0"/>
                <a:ea typeface="ＭＳ Ｐゴシック" charset="-128"/>
                <a:cs typeface="+mn-cs"/>
              </a:defRPr>
            </a:lvl8pPr>
            <a:lvl9pPr marL="1828800" algn="l" defTabSz="457200" rtl="0" eaLnBrk="1" latinLnBrk="0" hangingPunct="1">
              <a:defRPr sz="1800" kern="1200">
                <a:solidFill>
                  <a:schemeClr val="tx1"/>
                </a:solidFill>
                <a:latin typeface="Lato Light" charset="0"/>
                <a:ea typeface="ＭＳ Ｐゴシック" charset="-128"/>
                <a:cs typeface="+mn-cs"/>
              </a:defRPr>
            </a:lvl9pPr>
          </a:lstStyle>
          <a:p>
            <a:pPr eaLnBrk="0" hangingPunct="0"/>
            <a:r>
              <a:rPr lang="en-US" sz="1350">
                <a:latin typeface="+mn-lt"/>
                <a:ea typeface="ヒラギノ角ゴ Pro W3" pitchFamily="-32" charset="-128"/>
              </a:rPr>
              <a:t>/mkt</a:t>
            </a:r>
          </a:p>
        </p:txBody>
      </p:sp>
      <p:sp>
        <p:nvSpPr>
          <p:cNvPr id="20" name="TextBox 9">
            <a:extLst>
              <a:ext uri="{FF2B5EF4-FFF2-40B4-BE49-F238E27FC236}">
                <a16:creationId xmlns:a16="http://schemas.microsoft.com/office/drawing/2014/main" id="{016144F3-CE61-E649-8F8A-909FA3FEC818}"/>
              </a:ext>
            </a:extLst>
          </p:cNvPr>
          <p:cNvSpPr txBox="1"/>
          <p:nvPr/>
        </p:nvSpPr>
        <p:spPr>
          <a:xfrm>
            <a:off x="7621734" y="2500537"/>
            <a:ext cx="444320" cy="300066"/>
          </a:xfrm>
          <a:prstGeom prst="rect">
            <a:avLst/>
          </a:prstGeom>
          <a:noFill/>
        </p:spPr>
        <p:txBody>
          <a:bodyPr wrap="none" lIns="91424" tIns="45712" rIns="91424" bIns="45712" rtlCol="0">
            <a:spAutoFit/>
          </a:bodyPr>
          <a:lstStyle>
            <a:defPPr>
              <a:defRPr lang="en-US"/>
            </a:defPPr>
            <a:lvl1pPr algn="l" defTabSz="913607" rtl="0" eaLnBrk="0" fontAlgn="base" hangingPunct="0">
              <a:spcBef>
                <a:spcPct val="0"/>
              </a:spcBef>
              <a:spcAft>
                <a:spcPct val="0"/>
              </a:spcAft>
              <a:defRPr sz="1800" kern="1200">
                <a:solidFill>
                  <a:schemeClr val="tx1"/>
                </a:solidFill>
                <a:latin typeface="Lato Light" charset="0"/>
                <a:ea typeface="ＭＳ Ｐゴシック" charset="-128"/>
                <a:cs typeface="+mn-cs"/>
              </a:defRPr>
            </a:lvl1pPr>
            <a:lvl2pPr marL="456407" indent="-227807" algn="l" defTabSz="913607" rtl="0" eaLnBrk="0" fontAlgn="base" hangingPunct="0">
              <a:spcBef>
                <a:spcPct val="0"/>
              </a:spcBef>
              <a:spcAft>
                <a:spcPct val="0"/>
              </a:spcAft>
              <a:defRPr sz="1800" kern="1200">
                <a:solidFill>
                  <a:schemeClr val="tx1"/>
                </a:solidFill>
                <a:latin typeface="Lato Light" charset="0"/>
                <a:ea typeface="ＭＳ Ｐゴシック" charset="-128"/>
                <a:cs typeface="+mn-cs"/>
              </a:defRPr>
            </a:lvl2pPr>
            <a:lvl3pPr marL="913607" indent="-456407" algn="l" defTabSz="913607" rtl="0" eaLnBrk="0" fontAlgn="base" hangingPunct="0">
              <a:spcBef>
                <a:spcPct val="0"/>
              </a:spcBef>
              <a:spcAft>
                <a:spcPct val="0"/>
              </a:spcAft>
              <a:defRPr sz="1800" kern="1200">
                <a:solidFill>
                  <a:schemeClr val="tx1"/>
                </a:solidFill>
                <a:latin typeface="Lato Light" charset="0"/>
                <a:ea typeface="ＭＳ Ｐゴシック" charset="-128"/>
                <a:cs typeface="+mn-cs"/>
              </a:defRPr>
            </a:lvl3pPr>
            <a:lvl4pPr marL="1370807" indent="-685007" algn="l" defTabSz="913607" rtl="0" eaLnBrk="0" fontAlgn="base" hangingPunct="0">
              <a:spcBef>
                <a:spcPct val="0"/>
              </a:spcBef>
              <a:spcAft>
                <a:spcPct val="0"/>
              </a:spcAft>
              <a:defRPr sz="1800" kern="1200">
                <a:solidFill>
                  <a:schemeClr val="tx1"/>
                </a:solidFill>
                <a:latin typeface="Lato Light" charset="0"/>
                <a:ea typeface="ＭＳ Ｐゴシック" charset="-128"/>
                <a:cs typeface="+mn-cs"/>
              </a:defRPr>
            </a:lvl4pPr>
            <a:lvl5pPr marL="1828007" indent="-913607" algn="l" defTabSz="913607" rtl="0" eaLnBrk="0" fontAlgn="base" hangingPunct="0">
              <a:spcBef>
                <a:spcPct val="0"/>
              </a:spcBef>
              <a:spcAft>
                <a:spcPct val="0"/>
              </a:spcAft>
              <a:defRPr sz="1800" kern="1200">
                <a:solidFill>
                  <a:schemeClr val="tx1"/>
                </a:solidFill>
                <a:latin typeface="Lato Light" charset="0"/>
                <a:ea typeface="ＭＳ Ｐゴシック" charset="-128"/>
                <a:cs typeface="+mn-cs"/>
              </a:defRPr>
            </a:lvl5pPr>
            <a:lvl6pPr marL="1143000" algn="l" defTabSz="457200" rtl="0" eaLnBrk="1" latinLnBrk="0" hangingPunct="1">
              <a:defRPr sz="1800" kern="1200">
                <a:solidFill>
                  <a:schemeClr val="tx1"/>
                </a:solidFill>
                <a:latin typeface="Lato Light" charset="0"/>
                <a:ea typeface="ＭＳ Ｐゴシック" charset="-128"/>
                <a:cs typeface="+mn-cs"/>
              </a:defRPr>
            </a:lvl6pPr>
            <a:lvl7pPr marL="1371600" algn="l" defTabSz="457200" rtl="0" eaLnBrk="1" latinLnBrk="0" hangingPunct="1">
              <a:defRPr sz="1800" kern="1200">
                <a:solidFill>
                  <a:schemeClr val="tx1"/>
                </a:solidFill>
                <a:latin typeface="Lato Light" charset="0"/>
                <a:ea typeface="ＭＳ Ｐゴシック" charset="-128"/>
                <a:cs typeface="+mn-cs"/>
              </a:defRPr>
            </a:lvl7pPr>
            <a:lvl8pPr marL="1600200" algn="l" defTabSz="457200" rtl="0" eaLnBrk="1" latinLnBrk="0" hangingPunct="1">
              <a:defRPr sz="1800" kern="1200">
                <a:solidFill>
                  <a:schemeClr val="tx1"/>
                </a:solidFill>
                <a:latin typeface="Lato Light" charset="0"/>
                <a:ea typeface="ＭＳ Ｐゴシック" charset="-128"/>
                <a:cs typeface="+mn-cs"/>
              </a:defRPr>
            </a:lvl8pPr>
            <a:lvl9pPr marL="1828800" algn="l" defTabSz="457200" rtl="0" eaLnBrk="1" latinLnBrk="0" hangingPunct="1">
              <a:defRPr sz="1800" kern="1200">
                <a:solidFill>
                  <a:schemeClr val="tx1"/>
                </a:solidFill>
                <a:latin typeface="Lato Light" charset="0"/>
                <a:ea typeface="ＭＳ Ｐゴシック" charset="-128"/>
                <a:cs typeface="+mn-cs"/>
              </a:defRPr>
            </a:lvl9pPr>
          </a:lstStyle>
          <a:p>
            <a:pPr eaLnBrk="0" hangingPunct="0"/>
            <a:r>
              <a:rPr lang="en-US" sz="1350">
                <a:latin typeface="+mn-lt"/>
                <a:ea typeface="ヒラギノ角ゴ Pro W3" pitchFamily="-32" charset="-128"/>
              </a:rPr>
              <a:t>/P3</a:t>
            </a:r>
          </a:p>
        </p:txBody>
      </p:sp>
      <p:sp>
        <p:nvSpPr>
          <p:cNvPr id="21" name="TextBox 10">
            <a:extLst>
              <a:ext uri="{FF2B5EF4-FFF2-40B4-BE49-F238E27FC236}">
                <a16:creationId xmlns:a16="http://schemas.microsoft.com/office/drawing/2014/main" id="{C4DE9F8F-FB55-7147-926A-D3AFF45DCD69}"/>
              </a:ext>
            </a:extLst>
          </p:cNvPr>
          <p:cNvSpPr txBox="1"/>
          <p:nvPr/>
        </p:nvSpPr>
        <p:spPr>
          <a:xfrm>
            <a:off x="7228300" y="2500537"/>
            <a:ext cx="444320" cy="300066"/>
          </a:xfrm>
          <a:prstGeom prst="rect">
            <a:avLst/>
          </a:prstGeom>
          <a:noFill/>
        </p:spPr>
        <p:txBody>
          <a:bodyPr wrap="none" lIns="91424" tIns="45712" rIns="91424" bIns="45712" rtlCol="0">
            <a:spAutoFit/>
          </a:bodyPr>
          <a:lstStyle>
            <a:defPPr>
              <a:defRPr lang="en-US"/>
            </a:defPPr>
            <a:lvl1pPr algn="l" defTabSz="913607" rtl="0" eaLnBrk="0" fontAlgn="base" hangingPunct="0">
              <a:spcBef>
                <a:spcPct val="0"/>
              </a:spcBef>
              <a:spcAft>
                <a:spcPct val="0"/>
              </a:spcAft>
              <a:defRPr sz="1800" kern="1200">
                <a:solidFill>
                  <a:schemeClr val="tx1"/>
                </a:solidFill>
                <a:latin typeface="Lato Light" charset="0"/>
                <a:ea typeface="ＭＳ Ｐゴシック" charset="-128"/>
                <a:cs typeface="+mn-cs"/>
              </a:defRPr>
            </a:lvl1pPr>
            <a:lvl2pPr marL="456407" indent="-227807" algn="l" defTabSz="913607" rtl="0" eaLnBrk="0" fontAlgn="base" hangingPunct="0">
              <a:spcBef>
                <a:spcPct val="0"/>
              </a:spcBef>
              <a:spcAft>
                <a:spcPct val="0"/>
              </a:spcAft>
              <a:defRPr sz="1800" kern="1200">
                <a:solidFill>
                  <a:schemeClr val="tx1"/>
                </a:solidFill>
                <a:latin typeface="Lato Light" charset="0"/>
                <a:ea typeface="ＭＳ Ｐゴシック" charset="-128"/>
                <a:cs typeface="+mn-cs"/>
              </a:defRPr>
            </a:lvl2pPr>
            <a:lvl3pPr marL="913607" indent="-456407" algn="l" defTabSz="913607" rtl="0" eaLnBrk="0" fontAlgn="base" hangingPunct="0">
              <a:spcBef>
                <a:spcPct val="0"/>
              </a:spcBef>
              <a:spcAft>
                <a:spcPct val="0"/>
              </a:spcAft>
              <a:defRPr sz="1800" kern="1200">
                <a:solidFill>
                  <a:schemeClr val="tx1"/>
                </a:solidFill>
                <a:latin typeface="Lato Light" charset="0"/>
                <a:ea typeface="ＭＳ Ｐゴシック" charset="-128"/>
                <a:cs typeface="+mn-cs"/>
              </a:defRPr>
            </a:lvl3pPr>
            <a:lvl4pPr marL="1370807" indent="-685007" algn="l" defTabSz="913607" rtl="0" eaLnBrk="0" fontAlgn="base" hangingPunct="0">
              <a:spcBef>
                <a:spcPct val="0"/>
              </a:spcBef>
              <a:spcAft>
                <a:spcPct val="0"/>
              </a:spcAft>
              <a:defRPr sz="1800" kern="1200">
                <a:solidFill>
                  <a:schemeClr val="tx1"/>
                </a:solidFill>
                <a:latin typeface="Lato Light" charset="0"/>
                <a:ea typeface="ＭＳ Ｐゴシック" charset="-128"/>
                <a:cs typeface="+mn-cs"/>
              </a:defRPr>
            </a:lvl4pPr>
            <a:lvl5pPr marL="1828007" indent="-913607" algn="l" defTabSz="913607" rtl="0" eaLnBrk="0" fontAlgn="base" hangingPunct="0">
              <a:spcBef>
                <a:spcPct val="0"/>
              </a:spcBef>
              <a:spcAft>
                <a:spcPct val="0"/>
              </a:spcAft>
              <a:defRPr sz="1800" kern="1200">
                <a:solidFill>
                  <a:schemeClr val="tx1"/>
                </a:solidFill>
                <a:latin typeface="Lato Light" charset="0"/>
                <a:ea typeface="ＭＳ Ｐゴシック" charset="-128"/>
                <a:cs typeface="+mn-cs"/>
              </a:defRPr>
            </a:lvl5pPr>
            <a:lvl6pPr marL="1143000" algn="l" defTabSz="457200" rtl="0" eaLnBrk="1" latinLnBrk="0" hangingPunct="1">
              <a:defRPr sz="1800" kern="1200">
                <a:solidFill>
                  <a:schemeClr val="tx1"/>
                </a:solidFill>
                <a:latin typeface="Lato Light" charset="0"/>
                <a:ea typeface="ＭＳ Ｐゴシック" charset="-128"/>
                <a:cs typeface="+mn-cs"/>
              </a:defRPr>
            </a:lvl6pPr>
            <a:lvl7pPr marL="1371600" algn="l" defTabSz="457200" rtl="0" eaLnBrk="1" latinLnBrk="0" hangingPunct="1">
              <a:defRPr sz="1800" kern="1200">
                <a:solidFill>
                  <a:schemeClr val="tx1"/>
                </a:solidFill>
                <a:latin typeface="Lato Light" charset="0"/>
                <a:ea typeface="ＭＳ Ｐゴシック" charset="-128"/>
                <a:cs typeface="+mn-cs"/>
              </a:defRPr>
            </a:lvl7pPr>
            <a:lvl8pPr marL="1600200" algn="l" defTabSz="457200" rtl="0" eaLnBrk="1" latinLnBrk="0" hangingPunct="1">
              <a:defRPr sz="1800" kern="1200">
                <a:solidFill>
                  <a:schemeClr val="tx1"/>
                </a:solidFill>
                <a:latin typeface="Lato Light" charset="0"/>
                <a:ea typeface="ＭＳ Ｐゴシック" charset="-128"/>
                <a:cs typeface="+mn-cs"/>
              </a:defRPr>
            </a:lvl8pPr>
            <a:lvl9pPr marL="1828800" algn="l" defTabSz="457200" rtl="0" eaLnBrk="1" latinLnBrk="0" hangingPunct="1">
              <a:defRPr sz="1800" kern="1200">
                <a:solidFill>
                  <a:schemeClr val="tx1"/>
                </a:solidFill>
                <a:latin typeface="Lato Light" charset="0"/>
                <a:ea typeface="ＭＳ Ｐゴシック" charset="-128"/>
                <a:cs typeface="+mn-cs"/>
              </a:defRPr>
            </a:lvl9pPr>
          </a:lstStyle>
          <a:p>
            <a:pPr eaLnBrk="0" hangingPunct="0"/>
            <a:r>
              <a:rPr lang="en-US" sz="1350">
                <a:latin typeface="+mn-lt"/>
                <a:ea typeface="ヒラギノ角ゴ Pro W3" pitchFamily="-32" charset="-128"/>
              </a:rPr>
              <a:t>/P2</a:t>
            </a:r>
          </a:p>
        </p:txBody>
      </p:sp>
      <p:sp>
        <p:nvSpPr>
          <p:cNvPr id="22" name="TextBox 11">
            <a:extLst>
              <a:ext uri="{FF2B5EF4-FFF2-40B4-BE49-F238E27FC236}">
                <a16:creationId xmlns:a16="http://schemas.microsoft.com/office/drawing/2014/main" id="{ED73D17E-9B7C-B04A-96E0-63E8EC05B1AA}"/>
              </a:ext>
            </a:extLst>
          </p:cNvPr>
          <p:cNvSpPr txBox="1"/>
          <p:nvPr/>
        </p:nvSpPr>
        <p:spPr>
          <a:xfrm>
            <a:off x="6786366" y="2500537"/>
            <a:ext cx="444320" cy="300066"/>
          </a:xfrm>
          <a:prstGeom prst="rect">
            <a:avLst/>
          </a:prstGeom>
          <a:noFill/>
        </p:spPr>
        <p:txBody>
          <a:bodyPr wrap="none" lIns="91424" tIns="45712" rIns="91424" bIns="45712" rtlCol="0">
            <a:spAutoFit/>
          </a:bodyPr>
          <a:lstStyle>
            <a:defPPr>
              <a:defRPr lang="en-US"/>
            </a:defPPr>
            <a:lvl1pPr algn="l" defTabSz="913607" rtl="0" eaLnBrk="0" fontAlgn="base" hangingPunct="0">
              <a:spcBef>
                <a:spcPct val="0"/>
              </a:spcBef>
              <a:spcAft>
                <a:spcPct val="0"/>
              </a:spcAft>
              <a:defRPr sz="1800" kern="1200">
                <a:solidFill>
                  <a:schemeClr val="tx1"/>
                </a:solidFill>
                <a:latin typeface="Lato Light" charset="0"/>
                <a:ea typeface="ＭＳ Ｐゴシック" charset="-128"/>
                <a:cs typeface="+mn-cs"/>
              </a:defRPr>
            </a:lvl1pPr>
            <a:lvl2pPr marL="456407" indent="-227807" algn="l" defTabSz="913607" rtl="0" eaLnBrk="0" fontAlgn="base" hangingPunct="0">
              <a:spcBef>
                <a:spcPct val="0"/>
              </a:spcBef>
              <a:spcAft>
                <a:spcPct val="0"/>
              </a:spcAft>
              <a:defRPr sz="1800" kern="1200">
                <a:solidFill>
                  <a:schemeClr val="tx1"/>
                </a:solidFill>
                <a:latin typeface="Lato Light" charset="0"/>
                <a:ea typeface="ＭＳ Ｐゴシック" charset="-128"/>
                <a:cs typeface="+mn-cs"/>
              </a:defRPr>
            </a:lvl2pPr>
            <a:lvl3pPr marL="913607" indent="-456407" algn="l" defTabSz="913607" rtl="0" eaLnBrk="0" fontAlgn="base" hangingPunct="0">
              <a:spcBef>
                <a:spcPct val="0"/>
              </a:spcBef>
              <a:spcAft>
                <a:spcPct val="0"/>
              </a:spcAft>
              <a:defRPr sz="1800" kern="1200">
                <a:solidFill>
                  <a:schemeClr val="tx1"/>
                </a:solidFill>
                <a:latin typeface="Lato Light" charset="0"/>
                <a:ea typeface="ＭＳ Ｐゴシック" charset="-128"/>
                <a:cs typeface="+mn-cs"/>
              </a:defRPr>
            </a:lvl3pPr>
            <a:lvl4pPr marL="1370807" indent="-685007" algn="l" defTabSz="913607" rtl="0" eaLnBrk="0" fontAlgn="base" hangingPunct="0">
              <a:spcBef>
                <a:spcPct val="0"/>
              </a:spcBef>
              <a:spcAft>
                <a:spcPct val="0"/>
              </a:spcAft>
              <a:defRPr sz="1800" kern="1200">
                <a:solidFill>
                  <a:schemeClr val="tx1"/>
                </a:solidFill>
                <a:latin typeface="Lato Light" charset="0"/>
                <a:ea typeface="ＭＳ Ｐゴシック" charset="-128"/>
                <a:cs typeface="+mn-cs"/>
              </a:defRPr>
            </a:lvl4pPr>
            <a:lvl5pPr marL="1828007" indent="-913607" algn="l" defTabSz="913607" rtl="0" eaLnBrk="0" fontAlgn="base" hangingPunct="0">
              <a:spcBef>
                <a:spcPct val="0"/>
              </a:spcBef>
              <a:spcAft>
                <a:spcPct val="0"/>
              </a:spcAft>
              <a:defRPr sz="1800" kern="1200">
                <a:solidFill>
                  <a:schemeClr val="tx1"/>
                </a:solidFill>
                <a:latin typeface="Lato Light" charset="0"/>
                <a:ea typeface="ＭＳ Ｐゴシック" charset="-128"/>
                <a:cs typeface="+mn-cs"/>
              </a:defRPr>
            </a:lvl5pPr>
            <a:lvl6pPr marL="1143000" algn="l" defTabSz="457200" rtl="0" eaLnBrk="1" latinLnBrk="0" hangingPunct="1">
              <a:defRPr sz="1800" kern="1200">
                <a:solidFill>
                  <a:schemeClr val="tx1"/>
                </a:solidFill>
                <a:latin typeface="Lato Light" charset="0"/>
                <a:ea typeface="ＭＳ Ｐゴシック" charset="-128"/>
                <a:cs typeface="+mn-cs"/>
              </a:defRPr>
            </a:lvl6pPr>
            <a:lvl7pPr marL="1371600" algn="l" defTabSz="457200" rtl="0" eaLnBrk="1" latinLnBrk="0" hangingPunct="1">
              <a:defRPr sz="1800" kern="1200">
                <a:solidFill>
                  <a:schemeClr val="tx1"/>
                </a:solidFill>
                <a:latin typeface="Lato Light" charset="0"/>
                <a:ea typeface="ＭＳ Ｐゴシック" charset="-128"/>
                <a:cs typeface="+mn-cs"/>
              </a:defRPr>
            </a:lvl7pPr>
            <a:lvl8pPr marL="1600200" algn="l" defTabSz="457200" rtl="0" eaLnBrk="1" latinLnBrk="0" hangingPunct="1">
              <a:defRPr sz="1800" kern="1200">
                <a:solidFill>
                  <a:schemeClr val="tx1"/>
                </a:solidFill>
                <a:latin typeface="Lato Light" charset="0"/>
                <a:ea typeface="ＭＳ Ｐゴシック" charset="-128"/>
                <a:cs typeface="+mn-cs"/>
              </a:defRPr>
            </a:lvl8pPr>
            <a:lvl9pPr marL="1828800" algn="l" defTabSz="457200" rtl="0" eaLnBrk="1" latinLnBrk="0" hangingPunct="1">
              <a:defRPr sz="1800" kern="1200">
                <a:solidFill>
                  <a:schemeClr val="tx1"/>
                </a:solidFill>
                <a:latin typeface="Lato Light" charset="0"/>
                <a:ea typeface="ＭＳ Ｐゴシック" charset="-128"/>
                <a:cs typeface="+mn-cs"/>
              </a:defRPr>
            </a:lvl9pPr>
          </a:lstStyle>
          <a:p>
            <a:pPr eaLnBrk="0" hangingPunct="0"/>
            <a:r>
              <a:rPr lang="en-US" sz="1350">
                <a:latin typeface="+mn-lt"/>
                <a:ea typeface="ヒラギノ角ゴ Pro W3" pitchFamily="-32" charset="-128"/>
              </a:rPr>
              <a:t>/P1</a:t>
            </a:r>
          </a:p>
        </p:txBody>
      </p:sp>
      <p:sp>
        <p:nvSpPr>
          <p:cNvPr id="23" name="Triangle 22">
            <a:extLst>
              <a:ext uri="{FF2B5EF4-FFF2-40B4-BE49-F238E27FC236}">
                <a16:creationId xmlns:a16="http://schemas.microsoft.com/office/drawing/2014/main" id="{5B436DAE-7420-414D-A458-ADF6DAFAE470}"/>
              </a:ext>
            </a:extLst>
          </p:cNvPr>
          <p:cNvSpPr/>
          <p:nvPr/>
        </p:nvSpPr>
        <p:spPr>
          <a:xfrm>
            <a:off x="5003814" y="2064208"/>
            <a:ext cx="334690" cy="252000"/>
          </a:xfrm>
          <a:prstGeom prst="triangle">
            <a:avLst>
              <a:gd name="adj" fmla="val 49009"/>
            </a:avLst>
          </a:prstGeom>
          <a:solidFill>
            <a:srgbClr val="012742"/>
          </a:solidFill>
          <a:ln w="69850" cap="flat">
            <a:solidFill>
              <a:srgbClr val="012742"/>
            </a:solidFill>
            <a:prstDash val="solid"/>
            <a:round/>
          </a:ln>
          <a:effectLst/>
          <a:scene3d>
            <a:camera prst="orthographicFront"/>
            <a:lightRig rig="threePt" dir="t"/>
          </a:scene3d>
          <a:sp3d>
            <a:bevelT prst="relaxedInse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0" tIns="34280" rIns="34280" bIns="34280" numCol="1" spcCol="38100" rtlCol="0" anchor="ctr">
            <a:spAutoFit/>
          </a:bodyPr>
          <a:lstStyle/>
          <a:p>
            <a:pPr defTabSz="456982"/>
            <a:endParaRPr lang="en-US" sz="1349"/>
          </a:p>
        </p:txBody>
      </p:sp>
      <p:sp>
        <p:nvSpPr>
          <p:cNvPr id="24" name="Triangle 23">
            <a:extLst>
              <a:ext uri="{FF2B5EF4-FFF2-40B4-BE49-F238E27FC236}">
                <a16:creationId xmlns:a16="http://schemas.microsoft.com/office/drawing/2014/main" id="{A4003EAF-9823-1A4E-B6EC-B8416CCDD488}"/>
              </a:ext>
            </a:extLst>
          </p:cNvPr>
          <p:cNvSpPr/>
          <p:nvPr/>
        </p:nvSpPr>
        <p:spPr>
          <a:xfrm>
            <a:off x="5468737" y="2064208"/>
            <a:ext cx="334690" cy="252000"/>
          </a:xfrm>
          <a:prstGeom prst="triangle">
            <a:avLst>
              <a:gd name="adj" fmla="val 49009"/>
            </a:avLst>
          </a:prstGeom>
          <a:solidFill>
            <a:srgbClr val="012742"/>
          </a:solidFill>
          <a:ln w="69850" cap="flat">
            <a:solidFill>
              <a:srgbClr val="012742"/>
            </a:solidFill>
            <a:prstDash val="solid"/>
            <a:round/>
          </a:ln>
          <a:effectLst/>
          <a:scene3d>
            <a:camera prst="orthographicFront"/>
            <a:lightRig rig="threePt" dir="t"/>
          </a:scene3d>
          <a:sp3d>
            <a:bevelT prst="relaxedInse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0" tIns="34280" rIns="34280" bIns="34280" numCol="1" spcCol="38100" rtlCol="0" anchor="ctr">
            <a:spAutoFit/>
          </a:bodyPr>
          <a:lstStyle/>
          <a:p>
            <a:pPr defTabSz="456982"/>
            <a:endParaRPr lang="en-US" sz="1349"/>
          </a:p>
        </p:txBody>
      </p:sp>
      <p:sp>
        <p:nvSpPr>
          <p:cNvPr id="25" name="Triangle 24">
            <a:extLst>
              <a:ext uri="{FF2B5EF4-FFF2-40B4-BE49-F238E27FC236}">
                <a16:creationId xmlns:a16="http://schemas.microsoft.com/office/drawing/2014/main" id="{A415D19C-A146-9E48-A3FD-F21D423668DA}"/>
              </a:ext>
            </a:extLst>
          </p:cNvPr>
          <p:cNvSpPr/>
          <p:nvPr/>
        </p:nvSpPr>
        <p:spPr>
          <a:xfrm>
            <a:off x="5922401" y="2064208"/>
            <a:ext cx="334690" cy="252000"/>
          </a:xfrm>
          <a:prstGeom prst="triangle">
            <a:avLst>
              <a:gd name="adj" fmla="val 49009"/>
            </a:avLst>
          </a:prstGeom>
          <a:solidFill>
            <a:srgbClr val="012742"/>
          </a:solidFill>
          <a:ln w="69850" cap="flat">
            <a:solidFill>
              <a:srgbClr val="012742"/>
            </a:solidFill>
            <a:prstDash val="solid"/>
            <a:round/>
          </a:ln>
          <a:effectLst/>
          <a:scene3d>
            <a:camera prst="orthographicFront"/>
            <a:lightRig rig="threePt" dir="t"/>
          </a:scene3d>
          <a:sp3d>
            <a:bevelT prst="relaxedInse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0" tIns="34280" rIns="34280" bIns="34280" numCol="1" spcCol="38100" rtlCol="0" anchor="ctr">
            <a:spAutoFit/>
          </a:bodyPr>
          <a:lstStyle/>
          <a:p>
            <a:pPr defTabSz="456982"/>
            <a:endParaRPr lang="en-US" sz="1349"/>
          </a:p>
        </p:txBody>
      </p:sp>
      <p:cxnSp>
        <p:nvCxnSpPr>
          <p:cNvPr id="27" name="Straight Connector 26">
            <a:extLst>
              <a:ext uri="{FF2B5EF4-FFF2-40B4-BE49-F238E27FC236}">
                <a16:creationId xmlns:a16="http://schemas.microsoft.com/office/drawing/2014/main" id="{B3DE663D-351A-494F-A24B-80CAD2E43364}"/>
              </a:ext>
            </a:extLst>
          </p:cNvPr>
          <p:cNvCxnSpPr>
            <a:stCxn id="5" idx="2"/>
            <a:endCxn id="17" idx="0"/>
          </p:cNvCxnSpPr>
          <p:nvPr/>
        </p:nvCxnSpPr>
        <p:spPr>
          <a:xfrm flipH="1">
            <a:off x="5643299" y="1057652"/>
            <a:ext cx="894861" cy="212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A6A8CC0-32DD-4A42-A329-BC1911072682}"/>
              </a:ext>
            </a:extLst>
          </p:cNvPr>
          <p:cNvCxnSpPr>
            <a:stCxn id="5" idx="2"/>
            <a:endCxn id="16" idx="0"/>
          </p:cNvCxnSpPr>
          <p:nvPr/>
        </p:nvCxnSpPr>
        <p:spPr>
          <a:xfrm>
            <a:off x="6538160" y="1057652"/>
            <a:ext cx="54773" cy="212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20F1C66-3A1B-6043-8ACB-587A4225A74F}"/>
              </a:ext>
            </a:extLst>
          </p:cNvPr>
          <p:cNvCxnSpPr>
            <a:stCxn id="5" idx="2"/>
            <a:endCxn id="15" idx="0"/>
          </p:cNvCxnSpPr>
          <p:nvPr/>
        </p:nvCxnSpPr>
        <p:spPr>
          <a:xfrm>
            <a:off x="6538160" y="1057652"/>
            <a:ext cx="1068736" cy="212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05AA321-1F09-CE41-A83F-D656EB0A4ECA}"/>
              </a:ext>
            </a:extLst>
          </p:cNvPr>
          <p:cNvCxnSpPr>
            <a:stCxn id="17" idx="2"/>
            <a:endCxn id="8" idx="0"/>
          </p:cNvCxnSpPr>
          <p:nvPr/>
        </p:nvCxnSpPr>
        <p:spPr>
          <a:xfrm flipH="1">
            <a:off x="5181938" y="1570051"/>
            <a:ext cx="461361" cy="1661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84ACC5F-03CE-6B4D-BE5D-581A7F42A9CC}"/>
              </a:ext>
            </a:extLst>
          </p:cNvPr>
          <p:cNvCxnSpPr>
            <a:stCxn id="17" idx="2"/>
            <a:endCxn id="7" idx="0"/>
          </p:cNvCxnSpPr>
          <p:nvPr/>
        </p:nvCxnSpPr>
        <p:spPr>
          <a:xfrm>
            <a:off x="5643299" y="1570051"/>
            <a:ext cx="3080" cy="1661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FC034D0-B4D7-7844-93BF-4868DF973406}"/>
              </a:ext>
            </a:extLst>
          </p:cNvPr>
          <p:cNvCxnSpPr>
            <a:stCxn id="17" idx="2"/>
            <a:endCxn id="6" idx="0"/>
          </p:cNvCxnSpPr>
          <p:nvPr/>
        </p:nvCxnSpPr>
        <p:spPr>
          <a:xfrm>
            <a:off x="5643299" y="1570051"/>
            <a:ext cx="436526" cy="1661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44226CB-D81E-9F46-B05F-A4A1F94A2410}"/>
              </a:ext>
            </a:extLst>
          </p:cNvPr>
          <p:cNvCxnSpPr>
            <a:stCxn id="15" idx="2"/>
            <a:endCxn id="19" idx="0"/>
          </p:cNvCxnSpPr>
          <p:nvPr/>
        </p:nvCxnSpPr>
        <p:spPr>
          <a:xfrm flipH="1">
            <a:off x="7450700" y="1570051"/>
            <a:ext cx="156196" cy="166168"/>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092E72A-A03D-0C49-A0F4-F02CB737FC8A}"/>
              </a:ext>
            </a:extLst>
          </p:cNvPr>
          <p:cNvCxnSpPr>
            <a:stCxn id="15" idx="2"/>
            <a:endCxn id="18" idx="0"/>
          </p:cNvCxnSpPr>
          <p:nvPr/>
        </p:nvCxnSpPr>
        <p:spPr>
          <a:xfrm>
            <a:off x="7606896" y="1570051"/>
            <a:ext cx="372468" cy="166168"/>
          </a:xfrm>
          <a:prstGeom prst="line">
            <a:avLst/>
          </a:prstGeom>
        </p:spPr>
        <p:style>
          <a:lnRef idx="1">
            <a:schemeClr val="accent1"/>
          </a:lnRef>
          <a:fillRef idx="0">
            <a:schemeClr val="accent1"/>
          </a:fillRef>
          <a:effectRef idx="0">
            <a:schemeClr val="accent1"/>
          </a:effectRef>
          <a:fontRef idx="minor">
            <a:schemeClr val="tx1"/>
          </a:fontRef>
        </p:style>
      </p:cxnSp>
      <p:sp>
        <p:nvSpPr>
          <p:cNvPr id="42" name="Triangle 41">
            <a:extLst>
              <a:ext uri="{FF2B5EF4-FFF2-40B4-BE49-F238E27FC236}">
                <a16:creationId xmlns:a16="http://schemas.microsoft.com/office/drawing/2014/main" id="{E72510C5-F059-4B4F-BE61-6022FC67013C}"/>
              </a:ext>
            </a:extLst>
          </p:cNvPr>
          <p:cNvSpPr/>
          <p:nvPr/>
        </p:nvSpPr>
        <p:spPr>
          <a:xfrm>
            <a:off x="7266422" y="2064208"/>
            <a:ext cx="334690" cy="252000"/>
          </a:xfrm>
          <a:prstGeom prst="triangle">
            <a:avLst>
              <a:gd name="adj" fmla="val 49009"/>
            </a:avLst>
          </a:prstGeom>
          <a:solidFill>
            <a:srgbClr val="012742"/>
          </a:solidFill>
          <a:ln w="69850" cap="flat">
            <a:solidFill>
              <a:srgbClr val="012742"/>
            </a:solidFill>
            <a:prstDash val="solid"/>
            <a:round/>
          </a:ln>
          <a:effectLst/>
          <a:scene3d>
            <a:camera prst="orthographicFront"/>
            <a:lightRig rig="threePt" dir="t"/>
          </a:scene3d>
          <a:sp3d>
            <a:bevelT prst="relaxedInse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0" tIns="34280" rIns="34280" bIns="34280" numCol="1" spcCol="38100" rtlCol="0" anchor="ctr">
            <a:spAutoFit/>
          </a:bodyPr>
          <a:lstStyle/>
          <a:p>
            <a:pPr defTabSz="456982"/>
            <a:endParaRPr lang="en-US" sz="1349"/>
          </a:p>
        </p:txBody>
      </p:sp>
      <p:sp>
        <p:nvSpPr>
          <p:cNvPr id="43" name="Triangle 42">
            <a:extLst>
              <a:ext uri="{FF2B5EF4-FFF2-40B4-BE49-F238E27FC236}">
                <a16:creationId xmlns:a16="http://schemas.microsoft.com/office/drawing/2014/main" id="{5B5E7A15-D026-6A48-8129-FE9847F016AF}"/>
              </a:ext>
            </a:extLst>
          </p:cNvPr>
          <p:cNvSpPr/>
          <p:nvPr/>
        </p:nvSpPr>
        <p:spPr>
          <a:xfrm>
            <a:off x="7720086" y="2064208"/>
            <a:ext cx="334690" cy="252000"/>
          </a:xfrm>
          <a:prstGeom prst="triangle">
            <a:avLst>
              <a:gd name="adj" fmla="val 49009"/>
            </a:avLst>
          </a:prstGeom>
          <a:solidFill>
            <a:srgbClr val="012742"/>
          </a:solidFill>
          <a:ln w="69850" cap="flat">
            <a:solidFill>
              <a:srgbClr val="012742"/>
            </a:solidFill>
            <a:prstDash val="solid"/>
            <a:round/>
          </a:ln>
          <a:effectLst/>
          <a:scene3d>
            <a:camera prst="orthographicFront"/>
            <a:lightRig rig="threePt" dir="t"/>
          </a:scene3d>
          <a:sp3d>
            <a:bevelT prst="relaxedInse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0" tIns="34280" rIns="34280" bIns="34280" numCol="1" spcCol="38100" rtlCol="0" anchor="ctr">
            <a:spAutoFit/>
          </a:bodyPr>
          <a:lstStyle/>
          <a:p>
            <a:pPr defTabSz="456982"/>
            <a:endParaRPr lang="en-US" sz="1349"/>
          </a:p>
        </p:txBody>
      </p:sp>
      <p:cxnSp>
        <p:nvCxnSpPr>
          <p:cNvPr id="45" name="Straight Connector 44">
            <a:extLst>
              <a:ext uri="{FF2B5EF4-FFF2-40B4-BE49-F238E27FC236}">
                <a16:creationId xmlns:a16="http://schemas.microsoft.com/office/drawing/2014/main" id="{1055C6A4-605C-564F-869C-0600781311E2}"/>
              </a:ext>
            </a:extLst>
          </p:cNvPr>
          <p:cNvCxnSpPr>
            <a:cxnSpLocks/>
            <a:stCxn id="42" idx="3"/>
            <a:endCxn id="22" idx="0"/>
          </p:cNvCxnSpPr>
          <p:nvPr/>
        </p:nvCxnSpPr>
        <p:spPr>
          <a:xfrm flipH="1">
            <a:off x="7008526" y="2316208"/>
            <a:ext cx="421924" cy="18432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B6B14D4-7466-8140-9589-BFDEFFFF5C7D}"/>
              </a:ext>
            </a:extLst>
          </p:cNvPr>
          <p:cNvCxnSpPr>
            <a:cxnSpLocks/>
            <a:stCxn id="42" idx="3"/>
            <a:endCxn id="21" idx="0"/>
          </p:cNvCxnSpPr>
          <p:nvPr/>
        </p:nvCxnSpPr>
        <p:spPr>
          <a:xfrm>
            <a:off x="7430450" y="2316208"/>
            <a:ext cx="20010" cy="18432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A8048E3-9674-4D44-A1B9-95AC0F338B8F}"/>
              </a:ext>
            </a:extLst>
          </p:cNvPr>
          <p:cNvCxnSpPr>
            <a:cxnSpLocks/>
            <a:stCxn id="42" idx="3"/>
            <a:endCxn id="20" idx="0"/>
          </p:cNvCxnSpPr>
          <p:nvPr/>
        </p:nvCxnSpPr>
        <p:spPr>
          <a:xfrm>
            <a:off x="7430450" y="2316208"/>
            <a:ext cx="413444" cy="184329"/>
          </a:xfrm>
          <a:prstGeom prst="line">
            <a:avLst/>
          </a:prstGeom>
        </p:spPr>
        <p:style>
          <a:lnRef idx="1">
            <a:schemeClr val="accent1"/>
          </a:lnRef>
          <a:fillRef idx="0">
            <a:schemeClr val="accent1"/>
          </a:fillRef>
          <a:effectRef idx="0">
            <a:schemeClr val="accent1"/>
          </a:effectRef>
          <a:fontRef idx="minor">
            <a:schemeClr val="tx1"/>
          </a:fontRef>
        </p:style>
      </p:cxnSp>
      <p:pic>
        <p:nvPicPr>
          <p:cNvPr id="52" name="Picture 51" descr="DataSources_50k_Docs.png">
            <a:extLst>
              <a:ext uri="{FF2B5EF4-FFF2-40B4-BE49-F238E27FC236}">
                <a16:creationId xmlns:a16="http://schemas.microsoft.com/office/drawing/2014/main" id="{34E721C3-C56F-9C42-85B6-B67D7F7EACE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76660" y="3129678"/>
            <a:ext cx="316598" cy="316516"/>
          </a:xfrm>
          <a:prstGeom prst="rect">
            <a:avLst/>
          </a:prstGeom>
        </p:spPr>
      </p:pic>
      <p:cxnSp>
        <p:nvCxnSpPr>
          <p:cNvPr id="55" name="Straight Connector 54">
            <a:extLst>
              <a:ext uri="{FF2B5EF4-FFF2-40B4-BE49-F238E27FC236}">
                <a16:creationId xmlns:a16="http://schemas.microsoft.com/office/drawing/2014/main" id="{060AEBA1-E288-E84B-969E-17D28E22539D}"/>
              </a:ext>
            </a:extLst>
          </p:cNvPr>
          <p:cNvCxnSpPr>
            <a:cxnSpLocks/>
            <a:stCxn id="22" idx="2"/>
            <a:endCxn id="52" idx="0"/>
          </p:cNvCxnSpPr>
          <p:nvPr/>
        </p:nvCxnSpPr>
        <p:spPr>
          <a:xfrm flipH="1">
            <a:off x="6434959" y="2800603"/>
            <a:ext cx="573567" cy="329075"/>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992A9F1-4799-AF4C-BAAF-57B87C596DEB}"/>
              </a:ext>
            </a:extLst>
          </p:cNvPr>
          <p:cNvCxnSpPr>
            <a:cxnSpLocks/>
            <a:stCxn id="22" idx="2"/>
          </p:cNvCxnSpPr>
          <p:nvPr/>
        </p:nvCxnSpPr>
        <p:spPr>
          <a:xfrm flipH="1">
            <a:off x="7003311" y="2800603"/>
            <a:ext cx="5215" cy="264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B4E2171-BE51-BC45-8E52-C8435422263A}"/>
              </a:ext>
            </a:extLst>
          </p:cNvPr>
          <p:cNvCxnSpPr>
            <a:cxnSpLocks/>
            <a:stCxn id="22" idx="2"/>
          </p:cNvCxnSpPr>
          <p:nvPr/>
        </p:nvCxnSpPr>
        <p:spPr>
          <a:xfrm>
            <a:off x="7008526" y="2800603"/>
            <a:ext cx="557504" cy="306645"/>
          </a:xfrm>
          <a:prstGeom prst="line">
            <a:avLst/>
          </a:prstGeom>
        </p:spPr>
        <p:style>
          <a:lnRef idx="1">
            <a:schemeClr val="accent1"/>
          </a:lnRef>
          <a:fillRef idx="0">
            <a:schemeClr val="accent1"/>
          </a:fillRef>
          <a:effectRef idx="0">
            <a:schemeClr val="accent1"/>
          </a:effectRef>
          <a:fontRef idx="minor">
            <a:schemeClr val="tx1"/>
          </a:fontRef>
        </p:style>
      </p:cxnSp>
      <p:sp>
        <p:nvSpPr>
          <p:cNvPr id="63" name="Triangle 62">
            <a:extLst>
              <a:ext uri="{FF2B5EF4-FFF2-40B4-BE49-F238E27FC236}">
                <a16:creationId xmlns:a16="http://schemas.microsoft.com/office/drawing/2014/main" id="{7B6DD388-9C30-C84D-B481-F15BE1048D75}"/>
              </a:ext>
            </a:extLst>
          </p:cNvPr>
          <p:cNvSpPr/>
          <p:nvPr/>
        </p:nvSpPr>
        <p:spPr>
          <a:xfrm>
            <a:off x="6666022" y="4316481"/>
            <a:ext cx="334690" cy="252000"/>
          </a:xfrm>
          <a:prstGeom prst="triangle">
            <a:avLst>
              <a:gd name="adj" fmla="val 49009"/>
            </a:avLst>
          </a:prstGeom>
          <a:solidFill>
            <a:srgbClr val="012742"/>
          </a:solidFill>
          <a:ln w="69850" cap="flat">
            <a:solidFill>
              <a:srgbClr val="012742"/>
            </a:solidFill>
            <a:prstDash val="solid"/>
            <a:round/>
          </a:ln>
          <a:effectLst/>
          <a:scene3d>
            <a:camera prst="orthographicFront"/>
            <a:lightRig rig="threePt" dir="t"/>
          </a:scene3d>
          <a:sp3d>
            <a:bevelT prst="relaxedInse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0" tIns="34280" rIns="34280" bIns="34280" numCol="1" spcCol="38100" rtlCol="0" anchor="ctr">
            <a:spAutoFit/>
          </a:bodyPr>
          <a:lstStyle/>
          <a:p>
            <a:pPr defTabSz="456982"/>
            <a:endParaRPr lang="en-US" sz="1349"/>
          </a:p>
        </p:txBody>
      </p:sp>
      <p:sp>
        <p:nvSpPr>
          <p:cNvPr id="64" name="TextBox 63">
            <a:extLst>
              <a:ext uri="{FF2B5EF4-FFF2-40B4-BE49-F238E27FC236}">
                <a16:creationId xmlns:a16="http://schemas.microsoft.com/office/drawing/2014/main" id="{EBEB4631-BEF3-044F-AE59-CBE7CF52AE6B}"/>
              </a:ext>
            </a:extLst>
          </p:cNvPr>
          <p:cNvSpPr txBox="1"/>
          <p:nvPr/>
        </p:nvSpPr>
        <p:spPr>
          <a:xfrm>
            <a:off x="7037998" y="4363456"/>
            <a:ext cx="758509" cy="253900"/>
          </a:xfrm>
          <a:prstGeom prst="rect">
            <a:avLst/>
          </a:prstGeom>
          <a:noFill/>
        </p:spPr>
        <p:txBody>
          <a:bodyPr wrap="none" lIns="91424" tIns="45712" rIns="91424" bIns="45712" rtlCol="0">
            <a:spAutoFit/>
          </a:bodyPr>
          <a:lstStyle/>
          <a:p>
            <a:pPr eaLnBrk="0" hangingPunct="0"/>
            <a:r>
              <a:rPr lang="en-US" sz="1050">
                <a:latin typeface="+mn-lt"/>
                <a:ea typeface="ヒラギノ角ゴ Pro W3" pitchFamily="-32" charset="-128"/>
              </a:rPr>
              <a:t>= Volume</a:t>
            </a:r>
          </a:p>
        </p:txBody>
      </p:sp>
      <p:sp>
        <p:nvSpPr>
          <p:cNvPr id="65" name="TextBox 64">
            <a:extLst>
              <a:ext uri="{FF2B5EF4-FFF2-40B4-BE49-F238E27FC236}">
                <a16:creationId xmlns:a16="http://schemas.microsoft.com/office/drawing/2014/main" id="{211D9A62-7186-8D4F-A289-B2557729017C}"/>
              </a:ext>
            </a:extLst>
          </p:cNvPr>
          <p:cNvSpPr txBox="1"/>
          <p:nvPr/>
        </p:nvSpPr>
        <p:spPr>
          <a:xfrm>
            <a:off x="5431942" y="2581808"/>
            <a:ext cx="893161" cy="276983"/>
          </a:xfrm>
          <a:prstGeom prst="rect">
            <a:avLst/>
          </a:prstGeom>
          <a:solidFill>
            <a:srgbClr val="012742"/>
          </a:solidFill>
        </p:spPr>
        <p:txBody>
          <a:bodyPr wrap="none" lIns="91424" tIns="45712" rIns="91424" bIns="45712" rtlCol="0">
            <a:spAutoFit/>
          </a:bodyPr>
          <a:lstStyle/>
          <a:p>
            <a:pPr eaLnBrk="0" hangingPunct="0"/>
            <a:r>
              <a:rPr lang="en-US" sz="1200">
                <a:solidFill>
                  <a:schemeClr val="bg1"/>
                </a:solidFill>
                <a:latin typeface="+mn-lt"/>
                <a:ea typeface="ヒラギノ角ゴ Pro W3" pitchFamily="-32" charset="-128"/>
              </a:rPr>
              <a:t>ACE  here</a:t>
            </a:r>
          </a:p>
        </p:txBody>
      </p:sp>
      <p:cxnSp>
        <p:nvCxnSpPr>
          <p:cNvPr id="67" name="Curved Connector 66">
            <a:extLst>
              <a:ext uri="{FF2B5EF4-FFF2-40B4-BE49-F238E27FC236}">
                <a16:creationId xmlns:a16="http://schemas.microsoft.com/office/drawing/2014/main" id="{7E102792-CB91-8F46-992C-00A72D70ADC2}"/>
              </a:ext>
            </a:extLst>
          </p:cNvPr>
          <p:cNvCxnSpPr>
            <a:cxnSpLocks/>
            <a:stCxn id="65" idx="3"/>
            <a:endCxn id="42" idx="1"/>
          </p:cNvCxnSpPr>
          <p:nvPr/>
        </p:nvCxnSpPr>
        <p:spPr>
          <a:xfrm flipV="1">
            <a:off x="6325103" y="2190208"/>
            <a:ext cx="1023333" cy="530092"/>
          </a:xfrm>
          <a:prstGeom prst="curvedConnector3">
            <a:avLst/>
          </a:prstGeom>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6FB00A4D-7C32-2343-B83B-40EA75C7891A}"/>
              </a:ext>
            </a:extLst>
          </p:cNvPr>
          <p:cNvSpPr txBox="1"/>
          <p:nvPr/>
        </p:nvSpPr>
        <p:spPr>
          <a:xfrm>
            <a:off x="6158481" y="3518453"/>
            <a:ext cx="469968" cy="253900"/>
          </a:xfrm>
          <a:prstGeom prst="rect">
            <a:avLst/>
          </a:prstGeom>
          <a:noFill/>
        </p:spPr>
        <p:txBody>
          <a:bodyPr wrap="none" lIns="91424" tIns="45712" rIns="91424" bIns="45712" rtlCol="0">
            <a:spAutoFit/>
          </a:bodyPr>
          <a:lstStyle/>
          <a:p>
            <a:pPr eaLnBrk="0" hangingPunct="0"/>
            <a:r>
              <a:rPr lang="en-US" sz="1050">
                <a:latin typeface="+mn-lt"/>
                <a:ea typeface="ヒラギノ角ゴ Pro W3" pitchFamily="-32" charset="-128"/>
              </a:rPr>
              <a:t>Files</a:t>
            </a:r>
          </a:p>
        </p:txBody>
      </p:sp>
      <p:sp>
        <p:nvSpPr>
          <p:cNvPr id="70" name="TextBox 69">
            <a:extLst>
              <a:ext uri="{FF2B5EF4-FFF2-40B4-BE49-F238E27FC236}">
                <a16:creationId xmlns:a16="http://schemas.microsoft.com/office/drawing/2014/main" id="{6E4B68AA-1981-444C-B260-1C3784CE5867}"/>
              </a:ext>
            </a:extLst>
          </p:cNvPr>
          <p:cNvSpPr txBox="1"/>
          <p:nvPr/>
        </p:nvSpPr>
        <p:spPr>
          <a:xfrm>
            <a:off x="6687982" y="3518453"/>
            <a:ext cx="590194" cy="253900"/>
          </a:xfrm>
          <a:prstGeom prst="rect">
            <a:avLst/>
          </a:prstGeom>
          <a:noFill/>
        </p:spPr>
        <p:txBody>
          <a:bodyPr wrap="none" lIns="91424" tIns="45712" rIns="91424" bIns="45712" rtlCol="0">
            <a:spAutoFit/>
          </a:bodyPr>
          <a:lstStyle/>
          <a:p>
            <a:pPr eaLnBrk="0" hangingPunct="0"/>
            <a:r>
              <a:rPr lang="en-US" sz="1050">
                <a:latin typeface="+mn-lt"/>
                <a:ea typeface="ヒラギノ角ゴ Pro W3" pitchFamily="-32" charset="-128"/>
              </a:rPr>
              <a:t>Tables</a:t>
            </a:r>
          </a:p>
        </p:txBody>
      </p:sp>
      <p:sp>
        <p:nvSpPr>
          <p:cNvPr id="71" name="TextBox 70">
            <a:extLst>
              <a:ext uri="{FF2B5EF4-FFF2-40B4-BE49-F238E27FC236}">
                <a16:creationId xmlns:a16="http://schemas.microsoft.com/office/drawing/2014/main" id="{F632B9FB-A169-FE4E-8BAF-52FD1755A4BB}"/>
              </a:ext>
            </a:extLst>
          </p:cNvPr>
          <p:cNvSpPr txBox="1"/>
          <p:nvPr/>
        </p:nvSpPr>
        <p:spPr>
          <a:xfrm>
            <a:off x="7320318" y="3518453"/>
            <a:ext cx="686374" cy="253900"/>
          </a:xfrm>
          <a:prstGeom prst="rect">
            <a:avLst/>
          </a:prstGeom>
          <a:noFill/>
        </p:spPr>
        <p:txBody>
          <a:bodyPr wrap="none" lIns="91424" tIns="45712" rIns="91424" bIns="45712" rtlCol="0">
            <a:spAutoFit/>
          </a:bodyPr>
          <a:lstStyle/>
          <a:p>
            <a:pPr eaLnBrk="0" hangingPunct="0"/>
            <a:r>
              <a:rPr lang="en-US" sz="1050">
                <a:latin typeface="+mn-lt"/>
                <a:ea typeface="ヒラギノ角ゴ Pro W3" pitchFamily="-32" charset="-128"/>
              </a:rPr>
              <a:t>Streams</a:t>
            </a:r>
          </a:p>
        </p:txBody>
      </p:sp>
      <p:sp>
        <p:nvSpPr>
          <p:cNvPr id="72" name="Donut 71">
            <a:extLst>
              <a:ext uri="{FF2B5EF4-FFF2-40B4-BE49-F238E27FC236}">
                <a16:creationId xmlns:a16="http://schemas.microsoft.com/office/drawing/2014/main" id="{46A04C6C-0737-1E4E-A047-57F8194450F7}"/>
              </a:ext>
            </a:extLst>
          </p:cNvPr>
          <p:cNvSpPr/>
          <p:nvPr/>
        </p:nvSpPr>
        <p:spPr>
          <a:xfrm rot="16200000">
            <a:off x="7257963" y="3154204"/>
            <a:ext cx="284379" cy="267462"/>
          </a:xfrm>
          <a:prstGeom prst="donut">
            <a:avLst>
              <a:gd name="adj" fmla="val 8425"/>
            </a:avLst>
          </a:prstGeom>
          <a:solidFill>
            <a:srgbClr val="002060"/>
          </a:solidFill>
          <a:ln w="12700" cap="flat" cmpd="sng" algn="ctr">
            <a:solidFill>
              <a:srgbClr val="4472C4">
                <a:shade val="50000"/>
              </a:srgbClr>
            </a:solidFill>
            <a:prstDash val="solid"/>
            <a:miter lim="800000"/>
          </a:ln>
          <a:effectLst>
            <a:outerShdw blurRad="50800" dist="50800" dir="5400000" algn="ctr" rotWithShape="0">
              <a:sysClr val="window" lastClr="FFFFFF"/>
            </a:outerShdw>
            <a:softEdge rad="0"/>
          </a:effectLst>
          <a:scene3d>
            <a:camera prst="perspectiveRelaxedModerately" fov="0">
              <a:rot lat="17400000" lon="0" rev="0"/>
            </a:camera>
            <a:lightRig rig="freezing" dir="t">
              <a:rot lat="0" lon="0" rev="1800000"/>
            </a:lightRig>
          </a:scene3d>
          <a:sp3d extrusionH="571500" contourW="19050" prstMaterial="dkEdge">
            <a:bevelT/>
            <a:bevelB w="165100" prst="coolSlant"/>
            <a:extrusionClr>
              <a:srgbClr val="002060"/>
            </a:extrusionClr>
            <a:contourClr>
              <a:srgbClr val="00B0F0"/>
            </a:contourClr>
          </a:sp3d>
        </p:spPr>
        <p:txBody>
          <a:bodyPr rtlCol="0" anchor="ctr"/>
          <a:lstStyle/>
          <a:p>
            <a:pPr algn="ctr" defTabSz="685595">
              <a:defRPr/>
            </a:pPr>
            <a:endParaRPr lang="en-US" sz="1349">
              <a:solidFill>
                <a:prstClr val="black"/>
              </a:solidFill>
              <a:latin typeface="Calibri" panose="020F0502020204030204"/>
              <a:ea typeface=""/>
              <a:cs typeface=""/>
            </a:endParaRPr>
          </a:p>
        </p:txBody>
      </p:sp>
      <p:grpSp>
        <p:nvGrpSpPr>
          <p:cNvPr id="74" name="Group 7392">
            <a:extLst>
              <a:ext uri="{FF2B5EF4-FFF2-40B4-BE49-F238E27FC236}">
                <a16:creationId xmlns:a16="http://schemas.microsoft.com/office/drawing/2014/main" id="{B7120395-E535-AA40-B286-6C47CF5BBBDC}"/>
              </a:ext>
            </a:extLst>
          </p:cNvPr>
          <p:cNvGrpSpPr/>
          <p:nvPr/>
        </p:nvGrpSpPr>
        <p:grpSpPr>
          <a:xfrm>
            <a:off x="6752102" y="3135595"/>
            <a:ext cx="497220" cy="260283"/>
            <a:chOff x="0" y="0"/>
            <a:chExt cx="1035799" cy="570000"/>
          </a:xfrm>
        </p:grpSpPr>
        <p:grpSp>
          <p:nvGrpSpPr>
            <p:cNvPr id="75" name="Group 7390">
              <a:extLst>
                <a:ext uri="{FF2B5EF4-FFF2-40B4-BE49-F238E27FC236}">
                  <a16:creationId xmlns:a16="http://schemas.microsoft.com/office/drawing/2014/main" id="{8BE627B9-0905-9F4C-BA90-C87BB242C7A1}"/>
                </a:ext>
              </a:extLst>
            </p:cNvPr>
            <p:cNvGrpSpPr/>
            <p:nvPr/>
          </p:nvGrpSpPr>
          <p:grpSpPr>
            <a:xfrm>
              <a:off x="-1" y="0"/>
              <a:ext cx="1035801" cy="570001"/>
              <a:chOff x="0" y="0"/>
              <a:chExt cx="1035799" cy="570000"/>
            </a:xfrm>
          </p:grpSpPr>
          <p:sp>
            <p:nvSpPr>
              <p:cNvPr id="77" name="Shape 7388">
                <a:extLst>
                  <a:ext uri="{FF2B5EF4-FFF2-40B4-BE49-F238E27FC236}">
                    <a16:creationId xmlns:a16="http://schemas.microsoft.com/office/drawing/2014/main" id="{63C456F5-C68C-754E-ACFF-17152271EB0F}"/>
                  </a:ext>
                </a:extLst>
              </p:cNvPr>
              <p:cNvSpPr/>
              <p:nvPr/>
            </p:nvSpPr>
            <p:spPr>
              <a:xfrm>
                <a:off x="-1" y="0"/>
                <a:ext cx="1035801" cy="570001"/>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close/>
                  </a:path>
                </a:pathLst>
              </a:custGeom>
              <a:solidFill>
                <a:srgbClr val="C60C30"/>
              </a:solidFill>
              <a:ln w="3175" cap="flat">
                <a:noFill/>
                <a:miter lim="400000"/>
              </a:ln>
              <a:effectLst/>
            </p:spPr>
            <p:txBody>
              <a:bodyPr wrap="square" lIns="34280" tIns="34280" rIns="34280" bIns="34280" numCol="1" anchor="ctr">
                <a:noAutofit/>
              </a:bodyPr>
              <a:lstStyle/>
              <a:p>
                <a:pPr algn="ctr" defTabSz="685388">
                  <a:defRPr sz="1600">
                    <a:solidFill>
                      <a:srgbClr val="FFFFFF"/>
                    </a:solidFill>
                  </a:defRPr>
                </a:pPr>
                <a:endParaRPr sz="1200">
                  <a:latin typeface="Calibri" panose="020F0502020204030204" pitchFamily="34" charset="0"/>
                  <a:cs typeface="Calibri" panose="020F0502020204030204" pitchFamily="34" charset="0"/>
                </a:endParaRPr>
              </a:p>
            </p:txBody>
          </p:sp>
          <p:sp>
            <p:nvSpPr>
              <p:cNvPr id="78" name="Shape 7389">
                <a:extLst>
                  <a:ext uri="{FF2B5EF4-FFF2-40B4-BE49-F238E27FC236}">
                    <a16:creationId xmlns:a16="http://schemas.microsoft.com/office/drawing/2014/main" id="{E20A8970-C148-D245-B42D-A0C4BFBB4A56}"/>
                  </a:ext>
                </a:extLst>
              </p:cNvPr>
              <p:cNvSpPr/>
              <p:nvPr/>
            </p:nvSpPr>
            <p:spPr>
              <a:xfrm>
                <a:off x="-1" y="0"/>
                <a:ext cx="1035801" cy="142500"/>
              </a:xfrm>
              <a:prstGeom prst="ellipse">
                <a:avLst/>
              </a:prstGeom>
              <a:solidFill>
                <a:srgbClr val="FFFFFF">
                  <a:alpha val="40000"/>
                </a:srgbClr>
              </a:solidFill>
              <a:ln w="3175" cap="flat">
                <a:noFill/>
                <a:miter lim="400000"/>
              </a:ln>
              <a:effectLst/>
            </p:spPr>
            <p:txBody>
              <a:bodyPr wrap="square" lIns="34280" tIns="34280" rIns="34280" bIns="34280" numCol="1" anchor="ctr">
                <a:noAutofit/>
              </a:bodyPr>
              <a:lstStyle/>
              <a:p>
                <a:pPr algn="ctr" defTabSz="685388">
                  <a:defRPr sz="1600">
                    <a:solidFill>
                      <a:srgbClr val="FFFFFF"/>
                    </a:solidFill>
                  </a:defRPr>
                </a:pPr>
                <a:endParaRPr sz="1200">
                  <a:latin typeface="Calibri" panose="020F0502020204030204" pitchFamily="34" charset="0"/>
                  <a:cs typeface="Calibri" panose="020F0502020204030204" pitchFamily="34" charset="0"/>
                </a:endParaRPr>
              </a:p>
            </p:txBody>
          </p:sp>
        </p:grpSp>
        <p:pic>
          <p:nvPicPr>
            <p:cNvPr id="76" name="image164.png" descr="MapR W.png">
              <a:extLst>
                <a:ext uri="{FF2B5EF4-FFF2-40B4-BE49-F238E27FC236}">
                  <a16:creationId xmlns:a16="http://schemas.microsoft.com/office/drawing/2014/main" id="{84C23271-9AD7-F743-BD45-B4CFD8EFA851}"/>
                </a:ext>
              </a:extLst>
            </p:cNvPr>
            <p:cNvPicPr>
              <a:picLocks noChangeAspect="1"/>
            </p:cNvPicPr>
            <p:nvPr/>
          </p:nvPicPr>
          <p:blipFill>
            <a:blip r:embed="rId4">
              <a:extLst/>
            </a:blip>
            <a:stretch>
              <a:fillRect/>
            </a:stretch>
          </p:blipFill>
          <p:spPr>
            <a:xfrm>
              <a:off x="39521" y="210403"/>
              <a:ext cx="996279" cy="245598"/>
            </a:xfrm>
            <a:prstGeom prst="rect">
              <a:avLst/>
            </a:prstGeom>
            <a:ln w="12700" cap="flat">
              <a:noFill/>
              <a:miter lim="400000"/>
            </a:ln>
            <a:effectLst/>
          </p:spPr>
        </p:pic>
      </p:grpSp>
      <p:sp>
        <p:nvSpPr>
          <p:cNvPr id="80" name="Donut 79">
            <a:extLst>
              <a:ext uri="{FF2B5EF4-FFF2-40B4-BE49-F238E27FC236}">
                <a16:creationId xmlns:a16="http://schemas.microsoft.com/office/drawing/2014/main" id="{BE6FB26C-0F1F-DD4B-923D-E083682ADA1C}"/>
              </a:ext>
            </a:extLst>
          </p:cNvPr>
          <p:cNvSpPr/>
          <p:nvPr/>
        </p:nvSpPr>
        <p:spPr>
          <a:xfrm rot="16200000">
            <a:off x="722985" y="3082402"/>
            <a:ext cx="284379" cy="267462"/>
          </a:xfrm>
          <a:prstGeom prst="donut">
            <a:avLst>
              <a:gd name="adj" fmla="val 8425"/>
            </a:avLst>
          </a:prstGeom>
          <a:solidFill>
            <a:srgbClr val="002060"/>
          </a:solidFill>
          <a:ln w="12700" cap="flat" cmpd="sng" algn="ctr">
            <a:solidFill>
              <a:srgbClr val="4472C4">
                <a:shade val="50000"/>
              </a:srgbClr>
            </a:solidFill>
            <a:prstDash val="solid"/>
            <a:miter lim="800000"/>
          </a:ln>
          <a:effectLst>
            <a:outerShdw blurRad="50800" dist="50800" dir="5400000" algn="ctr" rotWithShape="0">
              <a:sysClr val="window" lastClr="FFFFFF"/>
            </a:outerShdw>
            <a:softEdge rad="0"/>
          </a:effectLst>
          <a:scene3d>
            <a:camera prst="perspectiveRelaxedModerately" fov="0">
              <a:rot lat="17400000" lon="0" rev="0"/>
            </a:camera>
            <a:lightRig rig="freezing" dir="t">
              <a:rot lat="0" lon="0" rev="1800000"/>
            </a:lightRig>
          </a:scene3d>
          <a:sp3d extrusionH="571500" contourW="19050" prstMaterial="dkEdge">
            <a:bevelT/>
            <a:bevelB w="165100" prst="coolSlant"/>
            <a:extrusionClr>
              <a:srgbClr val="002060"/>
            </a:extrusionClr>
            <a:contourClr>
              <a:srgbClr val="00B0F0"/>
            </a:contourClr>
          </a:sp3d>
        </p:spPr>
        <p:txBody>
          <a:bodyPr rtlCol="0" anchor="ctr"/>
          <a:lstStyle/>
          <a:p>
            <a:pPr algn="ctr" defTabSz="685595">
              <a:defRPr/>
            </a:pPr>
            <a:endParaRPr lang="en-US" sz="1349">
              <a:solidFill>
                <a:prstClr val="black"/>
              </a:solidFill>
              <a:latin typeface="Calibri" panose="020F0502020204030204"/>
              <a:ea typeface=""/>
              <a:cs typeface=""/>
            </a:endParaRPr>
          </a:p>
        </p:txBody>
      </p:sp>
      <p:sp>
        <p:nvSpPr>
          <p:cNvPr id="81" name="Donut 80">
            <a:extLst>
              <a:ext uri="{FF2B5EF4-FFF2-40B4-BE49-F238E27FC236}">
                <a16:creationId xmlns:a16="http://schemas.microsoft.com/office/drawing/2014/main" id="{1E111806-06EC-2243-A85C-15F2E65D9B7D}"/>
              </a:ext>
            </a:extLst>
          </p:cNvPr>
          <p:cNvSpPr/>
          <p:nvPr/>
        </p:nvSpPr>
        <p:spPr>
          <a:xfrm rot="16200000">
            <a:off x="722985" y="4223776"/>
            <a:ext cx="284379" cy="267462"/>
          </a:xfrm>
          <a:prstGeom prst="donut">
            <a:avLst>
              <a:gd name="adj" fmla="val 8425"/>
            </a:avLst>
          </a:prstGeom>
          <a:solidFill>
            <a:srgbClr val="002060"/>
          </a:solidFill>
          <a:ln w="12700" cap="flat" cmpd="sng" algn="ctr">
            <a:solidFill>
              <a:srgbClr val="4472C4">
                <a:shade val="50000"/>
              </a:srgbClr>
            </a:solidFill>
            <a:prstDash val="solid"/>
            <a:miter lim="800000"/>
          </a:ln>
          <a:effectLst>
            <a:outerShdw blurRad="50800" dist="50800" dir="5400000" algn="ctr" rotWithShape="0">
              <a:sysClr val="window" lastClr="FFFFFF"/>
            </a:outerShdw>
            <a:softEdge rad="0"/>
          </a:effectLst>
          <a:scene3d>
            <a:camera prst="perspectiveRelaxedModerately" fov="0">
              <a:rot lat="17400000" lon="0" rev="0"/>
            </a:camera>
            <a:lightRig rig="freezing" dir="t">
              <a:rot lat="0" lon="0" rev="1800000"/>
            </a:lightRig>
          </a:scene3d>
          <a:sp3d extrusionH="571500" contourW="19050" prstMaterial="dkEdge">
            <a:bevelT/>
            <a:bevelB w="165100" prst="coolSlant"/>
            <a:extrusionClr>
              <a:srgbClr val="002060"/>
            </a:extrusionClr>
            <a:contourClr>
              <a:srgbClr val="00B0F0"/>
            </a:contourClr>
          </a:sp3d>
        </p:spPr>
        <p:txBody>
          <a:bodyPr rtlCol="0" anchor="ctr"/>
          <a:lstStyle/>
          <a:p>
            <a:pPr algn="ctr" defTabSz="685595">
              <a:defRPr/>
            </a:pPr>
            <a:endParaRPr lang="en-US" sz="1349">
              <a:solidFill>
                <a:prstClr val="black"/>
              </a:solidFill>
              <a:latin typeface="Calibri" panose="020F0502020204030204"/>
              <a:ea typeface=""/>
              <a:cs typeface=""/>
            </a:endParaRPr>
          </a:p>
        </p:txBody>
      </p:sp>
      <p:sp>
        <p:nvSpPr>
          <p:cNvPr id="82" name="Donut 81">
            <a:extLst>
              <a:ext uri="{FF2B5EF4-FFF2-40B4-BE49-F238E27FC236}">
                <a16:creationId xmlns:a16="http://schemas.microsoft.com/office/drawing/2014/main" id="{A3AD2CC4-1C37-EA4C-8CC5-95E23F33FC0E}"/>
              </a:ext>
            </a:extLst>
          </p:cNvPr>
          <p:cNvSpPr/>
          <p:nvPr/>
        </p:nvSpPr>
        <p:spPr>
          <a:xfrm rot="16200000">
            <a:off x="722985" y="3640620"/>
            <a:ext cx="284379" cy="267462"/>
          </a:xfrm>
          <a:prstGeom prst="donut">
            <a:avLst>
              <a:gd name="adj" fmla="val 8425"/>
            </a:avLst>
          </a:prstGeom>
          <a:solidFill>
            <a:srgbClr val="002060"/>
          </a:solidFill>
          <a:ln w="12700" cap="flat" cmpd="sng" algn="ctr">
            <a:solidFill>
              <a:srgbClr val="4472C4">
                <a:shade val="50000"/>
              </a:srgbClr>
            </a:solidFill>
            <a:prstDash val="solid"/>
            <a:miter lim="800000"/>
          </a:ln>
          <a:effectLst>
            <a:outerShdw blurRad="50800" dist="50800" dir="5400000" algn="ctr" rotWithShape="0">
              <a:sysClr val="window" lastClr="FFFFFF"/>
            </a:outerShdw>
            <a:softEdge rad="0"/>
          </a:effectLst>
          <a:scene3d>
            <a:camera prst="perspectiveRelaxedModerately" fov="0">
              <a:rot lat="17400000" lon="0" rev="0"/>
            </a:camera>
            <a:lightRig rig="freezing" dir="t">
              <a:rot lat="0" lon="0" rev="1800000"/>
            </a:lightRig>
          </a:scene3d>
          <a:sp3d extrusionH="571500" contourW="19050" prstMaterial="dkEdge">
            <a:bevelT/>
            <a:bevelB w="165100" prst="coolSlant"/>
            <a:extrusionClr>
              <a:srgbClr val="002060"/>
            </a:extrusionClr>
            <a:contourClr>
              <a:srgbClr val="00B0F0"/>
            </a:contourClr>
          </a:sp3d>
        </p:spPr>
        <p:txBody>
          <a:bodyPr rtlCol="0" anchor="ctr"/>
          <a:lstStyle/>
          <a:p>
            <a:pPr algn="ctr" defTabSz="685595">
              <a:defRPr/>
            </a:pPr>
            <a:endParaRPr lang="en-US" sz="1349">
              <a:solidFill>
                <a:prstClr val="black"/>
              </a:solidFill>
              <a:latin typeface="Calibri" panose="020F0502020204030204"/>
              <a:ea typeface=""/>
              <a:cs typeface=""/>
            </a:endParaRPr>
          </a:p>
        </p:txBody>
      </p:sp>
      <p:sp>
        <p:nvSpPr>
          <p:cNvPr id="83" name="TextBox 82">
            <a:extLst>
              <a:ext uri="{FF2B5EF4-FFF2-40B4-BE49-F238E27FC236}">
                <a16:creationId xmlns:a16="http://schemas.microsoft.com/office/drawing/2014/main" id="{964D000A-982A-8A44-926D-541AF47B9D1F}"/>
              </a:ext>
            </a:extLst>
          </p:cNvPr>
          <p:cNvSpPr txBox="1"/>
          <p:nvPr/>
        </p:nvSpPr>
        <p:spPr>
          <a:xfrm>
            <a:off x="1801105" y="3617859"/>
            <a:ext cx="583782" cy="276983"/>
          </a:xfrm>
          <a:prstGeom prst="rect">
            <a:avLst/>
          </a:prstGeom>
          <a:solidFill>
            <a:srgbClr val="012742"/>
          </a:solidFill>
        </p:spPr>
        <p:txBody>
          <a:bodyPr wrap="none" lIns="91424" tIns="45712" rIns="91424" bIns="45712" rtlCol="0">
            <a:spAutoFit/>
          </a:bodyPr>
          <a:lstStyle/>
          <a:p>
            <a:pPr eaLnBrk="0" hangingPunct="0"/>
            <a:r>
              <a:rPr lang="en-US" sz="1200">
                <a:solidFill>
                  <a:schemeClr val="bg1"/>
                </a:solidFill>
                <a:latin typeface="+mn-lt"/>
                <a:ea typeface="ヒラギノ角ゴ Pro W3" pitchFamily="-32" charset="-128"/>
              </a:rPr>
              <a:t>Clean</a:t>
            </a:r>
          </a:p>
        </p:txBody>
      </p:sp>
      <p:grpSp>
        <p:nvGrpSpPr>
          <p:cNvPr id="84" name="Group 7392">
            <a:extLst>
              <a:ext uri="{FF2B5EF4-FFF2-40B4-BE49-F238E27FC236}">
                <a16:creationId xmlns:a16="http://schemas.microsoft.com/office/drawing/2014/main" id="{10EFA2F0-4ABA-9F4D-8967-0D176A9B3E27}"/>
              </a:ext>
            </a:extLst>
          </p:cNvPr>
          <p:cNvGrpSpPr/>
          <p:nvPr/>
        </p:nvGrpSpPr>
        <p:grpSpPr>
          <a:xfrm>
            <a:off x="2630943" y="3577285"/>
            <a:ext cx="577771" cy="300065"/>
            <a:chOff x="0" y="0"/>
            <a:chExt cx="1035799" cy="570000"/>
          </a:xfrm>
        </p:grpSpPr>
        <p:grpSp>
          <p:nvGrpSpPr>
            <p:cNvPr id="85" name="Group 7390">
              <a:extLst>
                <a:ext uri="{FF2B5EF4-FFF2-40B4-BE49-F238E27FC236}">
                  <a16:creationId xmlns:a16="http://schemas.microsoft.com/office/drawing/2014/main" id="{E5175826-C048-7443-A50B-0101517C73A5}"/>
                </a:ext>
              </a:extLst>
            </p:cNvPr>
            <p:cNvGrpSpPr/>
            <p:nvPr/>
          </p:nvGrpSpPr>
          <p:grpSpPr>
            <a:xfrm>
              <a:off x="-1" y="0"/>
              <a:ext cx="1035801" cy="570001"/>
              <a:chOff x="0" y="0"/>
              <a:chExt cx="1035799" cy="570000"/>
            </a:xfrm>
          </p:grpSpPr>
          <p:sp>
            <p:nvSpPr>
              <p:cNvPr id="87" name="Shape 7388">
                <a:extLst>
                  <a:ext uri="{FF2B5EF4-FFF2-40B4-BE49-F238E27FC236}">
                    <a16:creationId xmlns:a16="http://schemas.microsoft.com/office/drawing/2014/main" id="{0B12D5FC-FB8C-614B-B651-8EE6D9FE84D5}"/>
                  </a:ext>
                </a:extLst>
              </p:cNvPr>
              <p:cNvSpPr/>
              <p:nvPr/>
            </p:nvSpPr>
            <p:spPr>
              <a:xfrm>
                <a:off x="-1" y="0"/>
                <a:ext cx="1035801" cy="570001"/>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close/>
                  </a:path>
                </a:pathLst>
              </a:custGeom>
              <a:solidFill>
                <a:srgbClr val="C60C30"/>
              </a:solidFill>
              <a:ln w="3175" cap="flat">
                <a:noFill/>
                <a:miter lim="400000"/>
              </a:ln>
              <a:effectLst/>
            </p:spPr>
            <p:txBody>
              <a:bodyPr wrap="square" lIns="34280" tIns="34280" rIns="34280" bIns="34280" numCol="1" anchor="ctr">
                <a:noAutofit/>
              </a:bodyPr>
              <a:lstStyle/>
              <a:p>
                <a:pPr algn="ctr" defTabSz="685388">
                  <a:defRPr sz="1600">
                    <a:solidFill>
                      <a:srgbClr val="FFFFFF"/>
                    </a:solidFill>
                  </a:defRPr>
                </a:pPr>
                <a:endParaRPr sz="1200">
                  <a:latin typeface="Calibri" panose="020F0502020204030204" pitchFamily="34" charset="0"/>
                  <a:cs typeface="Calibri" panose="020F0502020204030204" pitchFamily="34" charset="0"/>
                </a:endParaRPr>
              </a:p>
            </p:txBody>
          </p:sp>
          <p:sp>
            <p:nvSpPr>
              <p:cNvPr id="88" name="Shape 7389">
                <a:extLst>
                  <a:ext uri="{FF2B5EF4-FFF2-40B4-BE49-F238E27FC236}">
                    <a16:creationId xmlns:a16="http://schemas.microsoft.com/office/drawing/2014/main" id="{57E1BF6A-220D-C640-BEDF-1FE327CA15C4}"/>
                  </a:ext>
                </a:extLst>
              </p:cNvPr>
              <p:cNvSpPr/>
              <p:nvPr/>
            </p:nvSpPr>
            <p:spPr>
              <a:xfrm>
                <a:off x="-1" y="0"/>
                <a:ext cx="1035801" cy="142500"/>
              </a:xfrm>
              <a:prstGeom prst="ellipse">
                <a:avLst/>
              </a:prstGeom>
              <a:solidFill>
                <a:srgbClr val="FFFFFF">
                  <a:alpha val="40000"/>
                </a:srgbClr>
              </a:solidFill>
              <a:ln w="3175" cap="flat">
                <a:noFill/>
                <a:miter lim="400000"/>
              </a:ln>
              <a:effectLst/>
            </p:spPr>
            <p:txBody>
              <a:bodyPr wrap="square" lIns="34280" tIns="34280" rIns="34280" bIns="34280" numCol="1" anchor="ctr">
                <a:noAutofit/>
              </a:bodyPr>
              <a:lstStyle/>
              <a:p>
                <a:pPr algn="ctr" defTabSz="685388">
                  <a:defRPr sz="1600">
                    <a:solidFill>
                      <a:srgbClr val="FFFFFF"/>
                    </a:solidFill>
                  </a:defRPr>
                </a:pPr>
                <a:endParaRPr sz="1200">
                  <a:latin typeface="Calibri" panose="020F0502020204030204" pitchFamily="34" charset="0"/>
                  <a:cs typeface="Calibri" panose="020F0502020204030204" pitchFamily="34" charset="0"/>
                </a:endParaRPr>
              </a:p>
            </p:txBody>
          </p:sp>
        </p:grpSp>
        <p:pic>
          <p:nvPicPr>
            <p:cNvPr id="86" name="image164.png" descr="MapR W.png">
              <a:extLst>
                <a:ext uri="{FF2B5EF4-FFF2-40B4-BE49-F238E27FC236}">
                  <a16:creationId xmlns:a16="http://schemas.microsoft.com/office/drawing/2014/main" id="{92E56A24-EE43-4F40-A73B-E9272669CE79}"/>
                </a:ext>
              </a:extLst>
            </p:cNvPr>
            <p:cNvPicPr>
              <a:picLocks noChangeAspect="1"/>
            </p:cNvPicPr>
            <p:nvPr/>
          </p:nvPicPr>
          <p:blipFill>
            <a:blip r:embed="rId4">
              <a:extLst/>
            </a:blip>
            <a:stretch>
              <a:fillRect/>
            </a:stretch>
          </p:blipFill>
          <p:spPr>
            <a:xfrm>
              <a:off x="39521" y="210403"/>
              <a:ext cx="996279" cy="245598"/>
            </a:xfrm>
            <a:prstGeom prst="rect">
              <a:avLst/>
            </a:prstGeom>
            <a:ln w="12700" cap="flat">
              <a:noFill/>
              <a:miter lim="400000"/>
            </a:ln>
            <a:effectLst/>
          </p:spPr>
        </p:pic>
      </p:grpSp>
      <p:sp>
        <p:nvSpPr>
          <p:cNvPr id="89" name="TextBox 88">
            <a:extLst>
              <a:ext uri="{FF2B5EF4-FFF2-40B4-BE49-F238E27FC236}">
                <a16:creationId xmlns:a16="http://schemas.microsoft.com/office/drawing/2014/main" id="{0D9E0658-496C-7C40-8C51-6A50C48DCADA}"/>
              </a:ext>
            </a:extLst>
          </p:cNvPr>
          <p:cNvSpPr txBox="1"/>
          <p:nvPr/>
        </p:nvSpPr>
        <p:spPr>
          <a:xfrm>
            <a:off x="1838392" y="4228951"/>
            <a:ext cx="1435258" cy="276983"/>
          </a:xfrm>
          <a:prstGeom prst="rect">
            <a:avLst/>
          </a:prstGeom>
          <a:solidFill>
            <a:srgbClr val="012742"/>
          </a:solidFill>
        </p:spPr>
        <p:txBody>
          <a:bodyPr wrap="square" lIns="91424" tIns="45712" rIns="91424" bIns="45712" rtlCol="0">
            <a:spAutoFit/>
          </a:bodyPr>
          <a:lstStyle/>
          <a:p>
            <a:pPr eaLnBrk="0" hangingPunct="0"/>
            <a:r>
              <a:rPr lang="en-US" sz="1200">
                <a:solidFill>
                  <a:schemeClr val="bg1"/>
                </a:solidFill>
                <a:latin typeface="+mn-lt"/>
                <a:ea typeface="ヒラギノ角ゴ Pro W3" pitchFamily="-32" charset="-128"/>
              </a:rPr>
              <a:t>Arrange &amp; Extract</a:t>
            </a:r>
          </a:p>
        </p:txBody>
      </p:sp>
      <p:sp>
        <p:nvSpPr>
          <p:cNvPr id="90" name="TextBox 9">
            <a:extLst>
              <a:ext uri="{FF2B5EF4-FFF2-40B4-BE49-F238E27FC236}">
                <a16:creationId xmlns:a16="http://schemas.microsoft.com/office/drawing/2014/main" id="{870ABFC4-C97A-B24E-BE4F-D3AA356B1C85}"/>
              </a:ext>
            </a:extLst>
          </p:cNvPr>
          <p:cNvSpPr txBox="1"/>
          <p:nvPr/>
        </p:nvSpPr>
        <p:spPr>
          <a:xfrm>
            <a:off x="3667436" y="4218597"/>
            <a:ext cx="752097" cy="300066"/>
          </a:xfrm>
          <a:prstGeom prst="rect">
            <a:avLst/>
          </a:prstGeom>
          <a:noFill/>
        </p:spPr>
        <p:txBody>
          <a:bodyPr wrap="none" lIns="91424" tIns="45712" rIns="91424" bIns="45712" rtlCol="0">
            <a:spAutoFit/>
          </a:bodyPr>
          <a:lstStyle>
            <a:defPPr>
              <a:defRPr lang="en-US"/>
            </a:defPPr>
            <a:lvl1pPr algn="l" defTabSz="913607" rtl="0" eaLnBrk="0" fontAlgn="base" hangingPunct="0">
              <a:spcBef>
                <a:spcPct val="0"/>
              </a:spcBef>
              <a:spcAft>
                <a:spcPct val="0"/>
              </a:spcAft>
              <a:defRPr sz="1800" kern="1200">
                <a:solidFill>
                  <a:schemeClr val="tx1"/>
                </a:solidFill>
                <a:latin typeface="Lato Light" charset="0"/>
                <a:ea typeface="ＭＳ Ｐゴシック" charset="-128"/>
                <a:cs typeface="+mn-cs"/>
              </a:defRPr>
            </a:lvl1pPr>
            <a:lvl2pPr marL="456407" indent="-227807" algn="l" defTabSz="913607" rtl="0" eaLnBrk="0" fontAlgn="base" hangingPunct="0">
              <a:spcBef>
                <a:spcPct val="0"/>
              </a:spcBef>
              <a:spcAft>
                <a:spcPct val="0"/>
              </a:spcAft>
              <a:defRPr sz="1800" kern="1200">
                <a:solidFill>
                  <a:schemeClr val="tx1"/>
                </a:solidFill>
                <a:latin typeface="Lato Light" charset="0"/>
                <a:ea typeface="ＭＳ Ｐゴシック" charset="-128"/>
                <a:cs typeface="+mn-cs"/>
              </a:defRPr>
            </a:lvl2pPr>
            <a:lvl3pPr marL="913607" indent="-456407" algn="l" defTabSz="913607" rtl="0" eaLnBrk="0" fontAlgn="base" hangingPunct="0">
              <a:spcBef>
                <a:spcPct val="0"/>
              </a:spcBef>
              <a:spcAft>
                <a:spcPct val="0"/>
              </a:spcAft>
              <a:defRPr sz="1800" kern="1200">
                <a:solidFill>
                  <a:schemeClr val="tx1"/>
                </a:solidFill>
                <a:latin typeface="Lato Light" charset="0"/>
                <a:ea typeface="ＭＳ Ｐゴシック" charset="-128"/>
                <a:cs typeface="+mn-cs"/>
              </a:defRPr>
            </a:lvl3pPr>
            <a:lvl4pPr marL="1370807" indent="-685007" algn="l" defTabSz="913607" rtl="0" eaLnBrk="0" fontAlgn="base" hangingPunct="0">
              <a:spcBef>
                <a:spcPct val="0"/>
              </a:spcBef>
              <a:spcAft>
                <a:spcPct val="0"/>
              </a:spcAft>
              <a:defRPr sz="1800" kern="1200">
                <a:solidFill>
                  <a:schemeClr val="tx1"/>
                </a:solidFill>
                <a:latin typeface="Lato Light" charset="0"/>
                <a:ea typeface="ＭＳ Ｐゴシック" charset="-128"/>
                <a:cs typeface="+mn-cs"/>
              </a:defRPr>
            </a:lvl4pPr>
            <a:lvl5pPr marL="1828007" indent="-913607" algn="l" defTabSz="913607" rtl="0" eaLnBrk="0" fontAlgn="base" hangingPunct="0">
              <a:spcBef>
                <a:spcPct val="0"/>
              </a:spcBef>
              <a:spcAft>
                <a:spcPct val="0"/>
              </a:spcAft>
              <a:defRPr sz="1800" kern="1200">
                <a:solidFill>
                  <a:schemeClr val="tx1"/>
                </a:solidFill>
                <a:latin typeface="Lato Light" charset="0"/>
                <a:ea typeface="ＭＳ Ｐゴシック" charset="-128"/>
                <a:cs typeface="+mn-cs"/>
              </a:defRPr>
            </a:lvl5pPr>
            <a:lvl6pPr marL="1143000" algn="l" defTabSz="457200" rtl="0" eaLnBrk="1" latinLnBrk="0" hangingPunct="1">
              <a:defRPr sz="1800" kern="1200">
                <a:solidFill>
                  <a:schemeClr val="tx1"/>
                </a:solidFill>
                <a:latin typeface="Lato Light" charset="0"/>
                <a:ea typeface="ＭＳ Ｐゴシック" charset="-128"/>
                <a:cs typeface="+mn-cs"/>
              </a:defRPr>
            </a:lvl6pPr>
            <a:lvl7pPr marL="1371600" algn="l" defTabSz="457200" rtl="0" eaLnBrk="1" latinLnBrk="0" hangingPunct="1">
              <a:defRPr sz="1800" kern="1200">
                <a:solidFill>
                  <a:schemeClr val="tx1"/>
                </a:solidFill>
                <a:latin typeface="Lato Light" charset="0"/>
                <a:ea typeface="ＭＳ Ｐゴシック" charset="-128"/>
                <a:cs typeface="+mn-cs"/>
              </a:defRPr>
            </a:lvl7pPr>
            <a:lvl8pPr marL="1600200" algn="l" defTabSz="457200" rtl="0" eaLnBrk="1" latinLnBrk="0" hangingPunct="1">
              <a:defRPr sz="1800" kern="1200">
                <a:solidFill>
                  <a:schemeClr val="tx1"/>
                </a:solidFill>
                <a:latin typeface="Lato Light" charset="0"/>
                <a:ea typeface="ＭＳ Ｐゴシック" charset="-128"/>
                <a:cs typeface="+mn-cs"/>
              </a:defRPr>
            </a:lvl8pPr>
            <a:lvl9pPr marL="1828800" algn="l" defTabSz="457200" rtl="0" eaLnBrk="1" latinLnBrk="0" hangingPunct="1">
              <a:defRPr sz="1800" kern="1200">
                <a:solidFill>
                  <a:schemeClr val="tx1"/>
                </a:solidFill>
                <a:latin typeface="Lato Light" charset="0"/>
                <a:ea typeface="ＭＳ Ｐゴシック" charset="-128"/>
                <a:cs typeface="+mn-cs"/>
              </a:defRPr>
            </a:lvl9pPr>
          </a:lstStyle>
          <a:p>
            <a:pPr eaLnBrk="0" hangingPunct="0"/>
            <a:r>
              <a:rPr lang="en-US" sz="1350">
                <a:latin typeface="+mn-lt"/>
                <a:ea typeface="ヒラギノ角ゴ Pro W3" pitchFamily="-32" charset="-128"/>
              </a:rPr>
              <a:t>training</a:t>
            </a:r>
          </a:p>
        </p:txBody>
      </p:sp>
      <p:cxnSp>
        <p:nvCxnSpPr>
          <p:cNvPr id="92" name="Straight Arrow Connector 91">
            <a:extLst>
              <a:ext uri="{FF2B5EF4-FFF2-40B4-BE49-F238E27FC236}">
                <a16:creationId xmlns:a16="http://schemas.microsoft.com/office/drawing/2014/main" id="{FD374543-297C-F249-AAA0-7682A271B1C3}"/>
              </a:ext>
            </a:extLst>
          </p:cNvPr>
          <p:cNvCxnSpPr>
            <a:cxnSpLocks/>
            <a:endCxn id="83" idx="1"/>
          </p:cNvCxnSpPr>
          <p:nvPr/>
        </p:nvCxnSpPr>
        <p:spPr>
          <a:xfrm>
            <a:off x="1411139" y="3231673"/>
            <a:ext cx="389966" cy="5246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56729A98-C527-244E-B8E4-023A77FFC0D1}"/>
              </a:ext>
            </a:extLst>
          </p:cNvPr>
          <p:cNvCxnSpPr>
            <a:endCxn id="83" idx="1"/>
          </p:cNvCxnSpPr>
          <p:nvPr/>
        </p:nvCxnSpPr>
        <p:spPr>
          <a:xfrm flipV="1">
            <a:off x="1411139" y="3756351"/>
            <a:ext cx="389966" cy="17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F17E97CA-9C35-B448-A1CD-7C323D3FDA44}"/>
              </a:ext>
            </a:extLst>
          </p:cNvPr>
          <p:cNvCxnSpPr>
            <a:cxnSpLocks/>
            <a:endCxn id="83" idx="1"/>
          </p:cNvCxnSpPr>
          <p:nvPr/>
        </p:nvCxnSpPr>
        <p:spPr>
          <a:xfrm flipV="1">
            <a:off x="1411139" y="3756351"/>
            <a:ext cx="389966" cy="607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C6237BC9-E3E1-C649-9AC5-3FDA386AA3A8}"/>
              </a:ext>
            </a:extLst>
          </p:cNvPr>
          <p:cNvCxnSpPr>
            <a:cxnSpLocks/>
            <a:stCxn id="83" idx="3"/>
            <a:endCxn id="86" idx="1"/>
          </p:cNvCxnSpPr>
          <p:nvPr/>
        </p:nvCxnSpPr>
        <p:spPr>
          <a:xfrm flipV="1">
            <a:off x="2384887" y="3752692"/>
            <a:ext cx="268101" cy="3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Curved Connector 99">
            <a:extLst>
              <a:ext uri="{FF2B5EF4-FFF2-40B4-BE49-F238E27FC236}">
                <a16:creationId xmlns:a16="http://schemas.microsoft.com/office/drawing/2014/main" id="{A1BD400C-88FD-3645-B966-0A15D43C78B8}"/>
              </a:ext>
            </a:extLst>
          </p:cNvPr>
          <p:cNvCxnSpPr>
            <a:cxnSpLocks/>
            <a:stCxn id="86" idx="3"/>
            <a:endCxn id="89" idx="0"/>
          </p:cNvCxnSpPr>
          <p:nvPr/>
        </p:nvCxnSpPr>
        <p:spPr>
          <a:xfrm flipH="1">
            <a:off x="2556021" y="3752692"/>
            <a:ext cx="652694" cy="476259"/>
          </a:xfrm>
          <a:prstGeom prst="curvedConnector4">
            <a:avLst>
              <a:gd name="adj1" fmla="val -35024"/>
              <a:gd name="adj2" fmla="val 5678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B3EA78D8-87CF-1E4D-9234-D39E5E4D8F2D}"/>
              </a:ext>
            </a:extLst>
          </p:cNvPr>
          <p:cNvCxnSpPr>
            <a:cxnSpLocks/>
            <a:stCxn id="89" idx="3"/>
            <a:endCxn id="90" idx="1"/>
          </p:cNvCxnSpPr>
          <p:nvPr/>
        </p:nvCxnSpPr>
        <p:spPr>
          <a:xfrm>
            <a:off x="3273650" y="4367443"/>
            <a:ext cx="393786" cy="1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0AB34142-A3DD-9B46-A468-DEBAF7BBC501}"/>
              </a:ext>
            </a:extLst>
          </p:cNvPr>
          <p:cNvSpPr txBox="1"/>
          <p:nvPr/>
        </p:nvSpPr>
        <p:spPr>
          <a:xfrm>
            <a:off x="341356" y="3066100"/>
            <a:ext cx="433100" cy="253900"/>
          </a:xfrm>
          <a:prstGeom prst="rect">
            <a:avLst/>
          </a:prstGeom>
          <a:noFill/>
        </p:spPr>
        <p:txBody>
          <a:bodyPr wrap="none" lIns="91424" tIns="45712" rIns="91424" bIns="45712" rtlCol="0">
            <a:spAutoFit/>
          </a:bodyPr>
          <a:lstStyle/>
          <a:p>
            <a:pPr eaLnBrk="0" hangingPunct="0"/>
            <a:r>
              <a:rPr lang="en-US" sz="1050">
                <a:latin typeface="+mn-lt"/>
                <a:ea typeface="ヒラギノ角ゴ Pro W3" pitchFamily="-32" charset="-128"/>
              </a:rPr>
              <a:t>web</a:t>
            </a:r>
          </a:p>
        </p:txBody>
      </p:sp>
      <p:sp>
        <p:nvSpPr>
          <p:cNvPr id="108" name="TextBox 107">
            <a:extLst>
              <a:ext uri="{FF2B5EF4-FFF2-40B4-BE49-F238E27FC236}">
                <a16:creationId xmlns:a16="http://schemas.microsoft.com/office/drawing/2014/main" id="{D2298ABE-E69A-0140-A617-23E160663501}"/>
              </a:ext>
            </a:extLst>
          </p:cNvPr>
          <p:cNvSpPr txBox="1"/>
          <p:nvPr/>
        </p:nvSpPr>
        <p:spPr>
          <a:xfrm>
            <a:off x="341356" y="3582739"/>
            <a:ext cx="402642" cy="253900"/>
          </a:xfrm>
          <a:prstGeom prst="rect">
            <a:avLst/>
          </a:prstGeom>
          <a:noFill/>
        </p:spPr>
        <p:txBody>
          <a:bodyPr wrap="none" lIns="91424" tIns="45712" rIns="91424" bIns="45712" rtlCol="0">
            <a:spAutoFit/>
          </a:bodyPr>
          <a:lstStyle/>
          <a:p>
            <a:pPr eaLnBrk="0" hangingPunct="0"/>
            <a:r>
              <a:rPr lang="en-US" sz="1050">
                <a:latin typeface="+mn-lt"/>
                <a:ea typeface="ヒラギノ角ゴ Pro W3" pitchFamily="-32" charset="-128"/>
              </a:rPr>
              <a:t>pos</a:t>
            </a:r>
          </a:p>
        </p:txBody>
      </p:sp>
      <p:sp>
        <p:nvSpPr>
          <p:cNvPr id="109" name="TextBox 108">
            <a:extLst>
              <a:ext uri="{FF2B5EF4-FFF2-40B4-BE49-F238E27FC236}">
                <a16:creationId xmlns:a16="http://schemas.microsoft.com/office/drawing/2014/main" id="{1DC1AC04-3479-364F-8787-19C19092AB38}"/>
              </a:ext>
            </a:extLst>
          </p:cNvPr>
          <p:cNvSpPr txBox="1"/>
          <p:nvPr/>
        </p:nvSpPr>
        <p:spPr>
          <a:xfrm>
            <a:off x="343782" y="4206328"/>
            <a:ext cx="296844" cy="253900"/>
          </a:xfrm>
          <a:prstGeom prst="rect">
            <a:avLst/>
          </a:prstGeom>
          <a:noFill/>
        </p:spPr>
        <p:txBody>
          <a:bodyPr wrap="none" lIns="91424" tIns="45712" rIns="91424" bIns="45712" rtlCol="0">
            <a:spAutoFit/>
          </a:bodyPr>
          <a:lstStyle/>
          <a:p>
            <a:pPr eaLnBrk="0" hangingPunct="0"/>
            <a:r>
              <a:rPr lang="en-US" sz="1050">
                <a:latin typeface="+mn-lt"/>
                <a:ea typeface="ヒラギノ角ゴ Pro W3" pitchFamily="-32" charset="-128"/>
              </a:rPr>
              <a:t>et</a:t>
            </a:r>
          </a:p>
        </p:txBody>
      </p:sp>
      <p:sp>
        <p:nvSpPr>
          <p:cNvPr id="113" name="TextBox 112">
            <a:extLst>
              <a:ext uri="{FF2B5EF4-FFF2-40B4-BE49-F238E27FC236}">
                <a16:creationId xmlns:a16="http://schemas.microsoft.com/office/drawing/2014/main" id="{E4187586-7BE8-5A41-8C86-C73347773467}"/>
              </a:ext>
            </a:extLst>
          </p:cNvPr>
          <p:cNvSpPr txBox="1"/>
          <p:nvPr/>
        </p:nvSpPr>
        <p:spPr>
          <a:xfrm>
            <a:off x="731443" y="4725229"/>
            <a:ext cx="4868608" cy="276983"/>
          </a:xfrm>
          <a:prstGeom prst="rect">
            <a:avLst/>
          </a:prstGeom>
          <a:noFill/>
        </p:spPr>
        <p:txBody>
          <a:bodyPr wrap="none" lIns="91424" tIns="45712" rIns="91424" bIns="45712" rtlCol="0">
            <a:spAutoFit/>
          </a:bodyPr>
          <a:lstStyle/>
          <a:p>
            <a:r>
              <a:rPr lang="en-US" sz="1200">
                <a:latin typeface="+mn-lt"/>
                <a:ea typeface="ヒラギノ角ゴ Pro W3" pitchFamily="-32" charset="-128"/>
              </a:rPr>
              <a:t>Detailed video at </a:t>
            </a:r>
            <a:r>
              <a:rPr lang="en-US" sz="1200">
                <a:latin typeface="+mn-lt"/>
                <a:ea typeface="ヒラギノ角ゴ Pro W3" pitchFamily="-32" charset="-128"/>
                <a:hlinkClick r:id="rId5"/>
              </a:rPr>
              <a:t>https://mapr.com/blog/access-control-with-volumes/</a:t>
            </a:r>
            <a:endParaRPr lang="en-US" sz="1200">
              <a:latin typeface="+mn-lt"/>
              <a:ea typeface="ヒラギノ角ゴ Pro W3" pitchFamily="-32" charset="-128"/>
            </a:endParaRPr>
          </a:p>
        </p:txBody>
      </p:sp>
    </p:spTree>
    <p:extLst>
      <p:ext uri="{BB962C8B-B14F-4D97-AF65-F5344CB8AC3E}">
        <p14:creationId xmlns:p14="http://schemas.microsoft.com/office/powerpoint/2010/main" val="2454122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89" y="1108473"/>
            <a:ext cx="1934805" cy="1934805"/>
          </a:xfrm>
          <a:prstGeom prst="rect">
            <a:avLst/>
          </a:prstGeom>
        </p:spPr>
      </p:pic>
      <p:sp>
        <p:nvSpPr>
          <p:cNvPr id="3" name="Title 2"/>
          <p:cNvSpPr>
            <a:spLocks noGrp="1"/>
          </p:cNvSpPr>
          <p:nvPr>
            <p:ph type="title"/>
          </p:nvPr>
        </p:nvSpPr>
        <p:spPr/>
        <p:txBody>
          <a:bodyPr/>
          <a:lstStyle/>
          <a:p>
            <a:r>
              <a:rPr lang="en-US"/>
              <a:t>Volume Snapshots</a:t>
            </a:r>
          </a:p>
        </p:txBody>
      </p:sp>
      <p:sp>
        <p:nvSpPr>
          <p:cNvPr id="14" name="Text Placeholder 13"/>
          <p:cNvSpPr>
            <a:spLocks noGrp="1"/>
          </p:cNvSpPr>
          <p:nvPr>
            <p:ph type="subTitle" idx="1"/>
          </p:nvPr>
        </p:nvSpPr>
        <p:spPr/>
        <p:txBody>
          <a:bodyPr/>
          <a:lstStyle/>
          <a:p>
            <a:r>
              <a:rPr lang="en-US"/>
              <a:t>A Snapshot is a Consistent, Point-in-Time view of a Volume</a:t>
            </a:r>
          </a:p>
        </p:txBody>
      </p:sp>
      <p:sp>
        <p:nvSpPr>
          <p:cNvPr id="4" name="Triangle 3"/>
          <p:cNvSpPr/>
          <p:nvPr/>
        </p:nvSpPr>
        <p:spPr>
          <a:xfrm>
            <a:off x="1384212" y="2773937"/>
            <a:ext cx="848372" cy="549952"/>
          </a:xfrm>
          <a:prstGeom prst="triangle">
            <a:avLst>
              <a:gd name="adj" fmla="val 49009"/>
            </a:avLst>
          </a:prstGeom>
          <a:solidFill>
            <a:srgbClr val="012742"/>
          </a:solidFill>
          <a:ln w="69850" cap="flat">
            <a:solidFill>
              <a:srgbClr val="012742"/>
            </a:solidFill>
            <a:prstDash val="solid"/>
            <a:round/>
          </a:ln>
          <a:effectLst/>
          <a:scene3d>
            <a:camera prst="orthographicFront"/>
            <a:lightRig rig="threePt" dir="t"/>
          </a:scene3d>
          <a:sp3d>
            <a:bevelT prst="relaxedInse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0" tIns="34280" rIns="34280" bIns="34280" numCol="1" spcCol="38100" rtlCol="0" anchor="ctr">
            <a:spAutoFit/>
          </a:bodyPr>
          <a:lstStyle/>
          <a:p>
            <a:pPr defTabSz="456982"/>
            <a:endParaRPr lang="en-US" sz="1349"/>
          </a:p>
        </p:txBody>
      </p:sp>
      <p:sp>
        <p:nvSpPr>
          <p:cNvPr id="9" name="TextBox 8"/>
          <p:cNvSpPr txBox="1"/>
          <p:nvPr/>
        </p:nvSpPr>
        <p:spPr>
          <a:xfrm>
            <a:off x="867865" y="3490781"/>
            <a:ext cx="1406134" cy="2768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0" tIns="34280" rIns="34280" bIns="34280" numCol="1" spcCol="38100" rtlCol="0" anchor="t">
            <a:spAutoFit/>
          </a:bodyPr>
          <a:lstStyle/>
          <a:p>
            <a:pPr defTabSz="456982"/>
            <a:r>
              <a:rPr lang="en-US" sz="1349"/>
              <a:t>Standard Volume</a:t>
            </a:r>
          </a:p>
        </p:txBody>
      </p:sp>
      <p:sp>
        <p:nvSpPr>
          <p:cNvPr id="24" name="TextBox 23"/>
          <p:cNvSpPr txBox="1"/>
          <p:nvPr/>
        </p:nvSpPr>
        <p:spPr>
          <a:xfrm>
            <a:off x="1554468" y="3821146"/>
            <a:ext cx="5118689" cy="11073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0" tIns="34280" rIns="34280" bIns="34280" numCol="1" spcCol="38100" rtlCol="0" anchor="t">
            <a:spAutoFit/>
          </a:bodyPr>
          <a:lstStyle/>
          <a:p>
            <a:pPr marL="257098" indent="-257098" defTabSz="456982">
              <a:buFont typeface="Arial" charset="0"/>
              <a:buChar char="•"/>
            </a:pPr>
            <a:r>
              <a:rPr lang="en-US" sz="1349"/>
              <a:t>Snapshots are almost instantaneous</a:t>
            </a:r>
          </a:p>
          <a:p>
            <a:pPr marL="257098" indent="-257098" defTabSz="456982">
              <a:buFont typeface="Arial" charset="0"/>
              <a:buChar char="•"/>
            </a:pPr>
            <a:r>
              <a:rPr lang="en-US" sz="1349"/>
              <a:t>Snapshots consume almost no space</a:t>
            </a:r>
          </a:p>
          <a:p>
            <a:pPr marL="257098" indent="-257098" defTabSz="456982">
              <a:buFont typeface="Arial" charset="0"/>
              <a:buChar char="•"/>
            </a:pPr>
            <a:r>
              <a:rPr lang="en-US" sz="1349"/>
              <a:t>Snapshots can be scheduled or on-demand</a:t>
            </a:r>
          </a:p>
          <a:p>
            <a:pPr marL="257098" indent="-257098" defTabSz="456982">
              <a:buFont typeface="Arial" charset="0"/>
              <a:buChar char="•"/>
            </a:pPr>
            <a:r>
              <a:rPr lang="en-US" sz="1349"/>
              <a:t>Snapshots help recover from human or application error</a:t>
            </a:r>
          </a:p>
          <a:p>
            <a:pPr marL="257098" indent="-257098" defTabSz="456982">
              <a:buFont typeface="Arial" charset="0"/>
              <a:buChar char="•"/>
            </a:pPr>
            <a:r>
              <a:rPr lang="en-US" sz="1349"/>
              <a:t>Snapshots can be useful for training Machine Learning models</a:t>
            </a:r>
          </a:p>
        </p:txBody>
      </p:sp>
    </p:spTree>
    <p:extLst>
      <p:ext uri="{BB962C8B-B14F-4D97-AF65-F5344CB8AC3E}">
        <p14:creationId xmlns:p14="http://schemas.microsoft.com/office/powerpoint/2010/main" val="2142845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8238" y="1245023"/>
            <a:ext cx="1934805" cy="1934805"/>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89" y="1233133"/>
            <a:ext cx="1934805" cy="1934805"/>
          </a:xfrm>
          <a:prstGeom prst="rect">
            <a:avLst/>
          </a:prstGeom>
        </p:spPr>
      </p:pic>
      <p:sp>
        <p:nvSpPr>
          <p:cNvPr id="3" name="Title 2"/>
          <p:cNvSpPr>
            <a:spLocks noGrp="1"/>
          </p:cNvSpPr>
          <p:nvPr>
            <p:ph type="title"/>
          </p:nvPr>
        </p:nvSpPr>
        <p:spPr/>
        <p:txBody>
          <a:bodyPr/>
          <a:lstStyle/>
          <a:p>
            <a:r>
              <a:rPr lang="en-US"/>
              <a:t>Mirror Volumes</a:t>
            </a:r>
          </a:p>
        </p:txBody>
      </p:sp>
      <p:sp>
        <p:nvSpPr>
          <p:cNvPr id="14" name="Text Placeholder 13"/>
          <p:cNvSpPr>
            <a:spLocks noGrp="1"/>
          </p:cNvSpPr>
          <p:nvPr>
            <p:ph type="subTitle" idx="1"/>
          </p:nvPr>
        </p:nvSpPr>
        <p:spPr/>
        <p:txBody>
          <a:bodyPr/>
          <a:lstStyle/>
          <a:p>
            <a:r>
              <a:rPr lang="en-US"/>
              <a:t>A Mirror Volume is a Read-Only Copy of a standard Volume</a:t>
            </a:r>
          </a:p>
        </p:txBody>
      </p:sp>
      <p:sp>
        <p:nvSpPr>
          <p:cNvPr id="4" name="Triangle 3"/>
          <p:cNvSpPr/>
          <p:nvPr/>
        </p:nvSpPr>
        <p:spPr>
          <a:xfrm>
            <a:off x="1384212" y="2898596"/>
            <a:ext cx="848372" cy="549952"/>
          </a:xfrm>
          <a:prstGeom prst="triangle">
            <a:avLst>
              <a:gd name="adj" fmla="val 49009"/>
            </a:avLst>
          </a:prstGeom>
          <a:solidFill>
            <a:srgbClr val="012742"/>
          </a:solidFill>
          <a:ln w="69850" cap="flat">
            <a:solidFill>
              <a:srgbClr val="012742"/>
            </a:solidFill>
            <a:prstDash val="solid"/>
            <a:round/>
          </a:ln>
          <a:effectLst/>
          <a:scene3d>
            <a:camera prst="orthographicFront"/>
            <a:lightRig rig="threePt" dir="t"/>
          </a:scene3d>
          <a:sp3d>
            <a:bevelT prst="relaxedInse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0" tIns="34280" rIns="34280" bIns="34280" numCol="1" spcCol="38100" rtlCol="0" anchor="ctr">
            <a:spAutoFit/>
          </a:bodyPr>
          <a:lstStyle/>
          <a:p>
            <a:pPr defTabSz="456982"/>
            <a:endParaRPr lang="en-US" sz="1349"/>
          </a:p>
        </p:txBody>
      </p:sp>
      <p:grpSp>
        <p:nvGrpSpPr>
          <p:cNvPr id="5" name="Group 4"/>
          <p:cNvGrpSpPr/>
          <p:nvPr/>
        </p:nvGrpSpPr>
        <p:grpSpPr>
          <a:xfrm>
            <a:off x="4905100" y="2898598"/>
            <a:ext cx="880589" cy="549952"/>
            <a:chOff x="3851657" y="2150632"/>
            <a:chExt cx="1174425" cy="733459"/>
          </a:xfrm>
        </p:grpSpPr>
        <p:sp>
          <p:nvSpPr>
            <p:cNvPr id="6" name="Triangle 5"/>
            <p:cNvSpPr/>
            <p:nvPr/>
          </p:nvSpPr>
          <p:spPr>
            <a:xfrm>
              <a:off x="3851657" y="2150632"/>
              <a:ext cx="1174425" cy="733459"/>
            </a:xfrm>
            <a:prstGeom prst="triangle">
              <a:avLst>
                <a:gd name="adj" fmla="val 49009"/>
              </a:avLst>
            </a:prstGeom>
            <a:solidFill>
              <a:srgbClr val="012742"/>
            </a:solidFill>
            <a:ln w="69850" cap="flat">
              <a:noFill/>
              <a:prstDash val="sysDash"/>
              <a:round/>
            </a:ln>
            <a:effectLst/>
            <a:scene3d>
              <a:camera prst="orthographicFront"/>
              <a:lightRig rig="threePt" dir="t"/>
            </a:scene3d>
            <a:sp3d>
              <a:bevelT prst="relaxedInse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0" tIns="34280" rIns="34280" bIns="34280" numCol="1" spcCol="38100" rtlCol="0" anchor="ctr">
              <a:spAutoFit/>
            </a:bodyPr>
            <a:lstStyle/>
            <a:p>
              <a:pPr defTabSz="456982"/>
              <a:endParaRPr lang="en-US" sz="1349"/>
            </a:p>
          </p:txBody>
        </p:sp>
        <p:sp>
          <p:nvSpPr>
            <p:cNvPr id="7" name="Triangle 6"/>
            <p:cNvSpPr/>
            <p:nvPr/>
          </p:nvSpPr>
          <p:spPr>
            <a:xfrm>
              <a:off x="3851657" y="2150632"/>
              <a:ext cx="1174425" cy="733459"/>
            </a:xfrm>
            <a:prstGeom prst="triangle">
              <a:avLst>
                <a:gd name="adj" fmla="val 49009"/>
              </a:avLst>
            </a:prstGeom>
            <a:noFill/>
            <a:ln w="66675" cap="flat">
              <a:solidFill>
                <a:srgbClr val="012742"/>
              </a:solidFill>
              <a:prstDash val="sysDash"/>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4280" tIns="34280" rIns="34280" bIns="34280" numCol="1" spcCol="38100" rtlCol="0" anchor="ctr">
              <a:spAutoFit/>
            </a:bodyPr>
            <a:lstStyle/>
            <a:p>
              <a:pPr defTabSz="456982"/>
              <a:endParaRPr lang="en-US" sz="1349"/>
            </a:p>
          </p:txBody>
        </p:sp>
      </p:grpSp>
      <p:sp>
        <p:nvSpPr>
          <p:cNvPr id="9" name="TextBox 8"/>
          <p:cNvSpPr txBox="1"/>
          <p:nvPr/>
        </p:nvSpPr>
        <p:spPr>
          <a:xfrm>
            <a:off x="867865" y="3615440"/>
            <a:ext cx="1406134" cy="2768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0" tIns="34280" rIns="34280" bIns="34280" numCol="1" spcCol="38100" rtlCol="0" anchor="t">
            <a:spAutoFit/>
          </a:bodyPr>
          <a:lstStyle/>
          <a:p>
            <a:pPr defTabSz="456982"/>
            <a:r>
              <a:rPr lang="en-US" sz="1349"/>
              <a:t>Standard Volume</a:t>
            </a:r>
          </a:p>
        </p:txBody>
      </p:sp>
      <p:sp>
        <p:nvSpPr>
          <p:cNvPr id="10" name="TextBox 9"/>
          <p:cNvSpPr txBox="1"/>
          <p:nvPr/>
        </p:nvSpPr>
        <p:spPr>
          <a:xfrm>
            <a:off x="4620762" y="3621970"/>
            <a:ext cx="1925507" cy="2768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0" tIns="34280" rIns="34280" bIns="34280" numCol="1" spcCol="38100" rtlCol="0" anchor="t">
            <a:spAutoFit/>
          </a:bodyPr>
          <a:lstStyle/>
          <a:p>
            <a:pPr defTabSz="456982"/>
            <a:r>
              <a:rPr lang="en-US" sz="1349"/>
              <a:t>Mirror Volume (Remote)</a:t>
            </a:r>
          </a:p>
        </p:txBody>
      </p:sp>
      <p:cxnSp>
        <p:nvCxnSpPr>
          <p:cNvPr id="12" name="Straight Arrow Connector 11"/>
          <p:cNvCxnSpPr/>
          <p:nvPr/>
        </p:nvCxnSpPr>
        <p:spPr>
          <a:xfrm>
            <a:off x="1938579" y="2795417"/>
            <a:ext cx="3336866" cy="0"/>
          </a:xfrm>
          <a:prstGeom prst="straightConnector1">
            <a:avLst/>
          </a:prstGeom>
          <a:noFill/>
          <a:ln w="41275" cap="flat">
            <a:solidFill>
              <a:schemeClr val="accent1"/>
            </a:solidFill>
            <a:prstDash val="sysDash"/>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nvGrpSpPr>
          <p:cNvPr id="17" name="Group 16"/>
          <p:cNvGrpSpPr/>
          <p:nvPr/>
        </p:nvGrpSpPr>
        <p:grpSpPr>
          <a:xfrm>
            <a:off x="2120274" y="1342880"/>
            <a:ext cx="880589" cy="549952"/>
            <a:chOff x="3851657" y="2150632"/>
            <a:chExt cx="1174425" cy="733459"/>
          </a:xfrm>
        </p:grpSpPr>
        <p:sp>
          <p:nvSpPr>
            <p:cNvPr id="18" name="Triangle 17"/>
            <p:cNvSpPr/>
            <p:nvPr/>
          </p:nvSpPr>
          <p:spPr>
            <a:xfrm>
              <a:off x="3851657" y="2150632"/>
              <a:ext cx="1174425" cy="733459"/>
            </a:xfrm>
            <a:prstGeom prst="triangle">
              <a:avLst>
                <a:gd name="adj" fmla="val 49009"/>
              </a:avLst>
            </a:prstGeom>
            <a:solidFill>
              <a:srgbClr val="012742"/>
            </a:solidFill>
            <a:ln w="69850" cap="flat">
              <a:noFill/>
              <a:prstDash val="sysDash"/>
              <a:round/>
            </a:ln>
            <a:effectLst/>
            <a:scene3d>
              <a:camera prst="orthographicFront"/>
              <a:lightRig rig="threePt" dir="t"/>
            </a:scene3d>
            <a:sp3d>
              <a:bevelT prst="relaxedInse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0" tIns="34280" rIns="34280" bIns="34280" numCol="1" spcCol="38100" rtlCol="0" anchor="ctr">
              <a:spAutoFit/>
            </a:bodyPr>
            <a:lstStyle/>
            <a:p>
              <a:pPr defTabSz="456982"/>
              <a:endParaRPr lang="en-US" sz="1349"/>
            </a:p>
          </p:txBody>
        </p:sp>
        <p:sp>
          <p:nvSpPr>
            <p:cNvPr id="19" name="Triangle 18"/>
            <p:cNvSpPr/>
            <p:nvPr/>
          </p:nvSpPr>
          <p:spPr>
            <a:xfrm>
              <a:off x="3851657" y="2150632"/>
              <a:ext cx="1174425" cy="733459"/>
            </a:xfrm>
            <a:prstGeom prst="triangle">
              <a:avLst>
                <a:gd name="adj" fmla="val 49009"/>
              </a:avLst>
            </a:prstGeom>
            <a:noFill/>
            <a:ln w="66675" cap="flat">
              <a:solidFill>
                <a:srgbClr val="012742"/>
              </a:solidFill>
              <a:prstDash val="sysDash"/>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4280" tIns="34280" rIns="34280" bIns="34280" numCol="1" spcCol="38100" rtlCol="0" anchor="ctr">
              <a:spAutoFit/>
            </a:bodyPr>
            <a:lstStyle/>
            <a:p>
              <a:pPr defTabSz="456982"/>
              <a:endParaRPr lang="en-US" sz="1349"/>
            </a:p>
          </p:txBody>
        </p:sp>
      </p:grpSp>
      <p:cxnSp>
        <p:nvCxnSpPr>
          <p:cNvPr id="20" name="Straight Arrow Connector 19"/>
          <p:cNvCxnSpPr/>
          <p:nvPr/>
        </p:nvCxnSpPr>
        <p:spPr>
          <a:xfrm flipV="1">
            <a:off x="1899400" y="2021950"/>
            <a:ext cx="267894" cy="689153"/>
          </a:xfrm>
          <a:prstGeom prst="straightConnector1">
            <a:avLst/>
          </a:prstGeom>
          <a:noFill/>
          <a:ln w="41275" cap="flat">
            <a:solidFill>
              <a:schemeClr val="accent1"/>
            </a:solidFill>
            <a:prstDash val="sysDash"/>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4" name="TextBox 23"/>
          <p:cNvSpPr txBox="1"/>
          <p:nvPr/>
        </p:nvSpPr>
        <p:spPr>
          <a:xfrm>
            <a:off x="1552207" y="3947057"/>
            <a:ext cx="6263233" cy="8997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0" tIns="34280" rIns="34280" bIns="34280" numCol="1" spcCol="38100" rtlCol="0" anchor="t">
            <a:spAutoFit/>
          </a:bodyPr>
          <a:lstStyle/>
          <a:p>
            <a:pPr marL="257098" indent="-257098" defTabSz="456982">
              <a:buFont typeface="Arial" charset="0"/>
              <a:buChar char="•"/>
            </a:pPr>
            <a:r>
              <a:rPr lang="en-US" sz="1349"/>
              <a:t>Mirror Volumes can be Local (same cluster) or Remote (a different cluster).   </a:t>
            </a:r>
          </a:p>
          <a:p>
            <a:pPr marL="257098" indent="-257098" defTabSz="456982">
              <a:buFont typeface="Arial" charset="0"/>
              <a:buChar char="•"/>
            </a:pPr>
            <a:r>
              <a:rPr lang="en-US" sz="1349"/>
              <a:t>Mirror Volumes are updated incrementally (in 8KB Blocks)</a:t>
            </a:r>
          </a:p>
          <a:p>
            <a:pPr marL="257098" indent="-257098" defTabSz="456982">
              <a:buFont typeface="Arial" charset="0"/>
              <a:buChar char="•"/>
            </a:pPr>
            <a:r>
              <a:rPr lang="en-US" sz="1349"/>
              <a:t>MapR’s Block Compression minimizes bandwidth consumption</a:t>
            </a:r>
          </a:p>
          <a:p>
            <a:pPr marL="257098" indent="-257098" defTabSz="456982">
              <a:buFont typeface="Arial" charset="0"/>
              <a:buChar char="•"/>
            </a:pPr>
            <a:r>
              <a:rPr lang="en-US" sz="1349"/>
              <a:t>Mirror Volumes are “promotable” to read/write if primary becomes unavailable</a:t>
            </a:r>
          </a:p>
        </p:txBody>
      </p:sp>
      <p:sp>
        <p:nvSpPr>
          <p:cNvPr id="25" name="TextBox 24"/>
          <p:cNvSpPr txBox="1"/>
          <p:nvPr/>
        </p:nvSpPr>
        <p:spPr>
          <a:xfrm>
            <a:off x="2604952" y="2012814"/>
            <a:ext cx="1156066" cy="484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0" tIns="34280" rIns="34280" bIns="34280" numCol="1" spcCol="38100" rtlCol="0" anchor="t">
            <a:spAutoFit/>
          </a:bodyPr>
          <a:lstStyle/>
          <a:p>
            <a:pPr defTabSz="456982"/>
            <a:r>
              <a:rPr lang="en-US" sz="1349"/>
              <a:t>Mirror Volume</a:t>
            </a:r>
          </a:p>
          <a:p>
            <a:pPr defTabSz="456982"/>
            <a:r>
              <a:rPr lang="en-US" sz="1349"/>
              <a:t>(Local)</a:t>
            </a:r>
          </a:p>
        </p:txBody>
      </p:sp>
    </p:spTree>
    <p:extLst>
      <p:ext uri="{BB962C8B-B14F-4D97-AF65-F5344CB8AC3E}">
        <p14:creationId xmlns:p14="http://schemas.microsoft.com/office/powerpoint/2010/main" val="669484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MapR DB</a:t>
            </a:r>
          </a:p>
        </p:txBody>
      </p:sp>
    </p:spTree>
    <p:extLst>
      <p:ext uri="{BB962C8B-B14F-4D97-AF65-F5344CB8AC3E}">
        <p14:creationId xmlns:p14="http://schemas.microsoft.com/office/powerpoint/2010/main" val="176699540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974294" y="3187652"/>
            <a:ext cx="4737051" cy="766328"/>
          </a:xfrm>
          <a:prstGeom prst="roundRec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75465" rtl="0" fontAlgn="auto" latinLnBrk="0" hangingPunct="0">
              <a:lnSpc>
                <a:spcPct val="100000"/>
              </a:lnSpc>
              <a:spcBef>
                <a:spcPts val="0"/>
              </a:spcBef>
              <a:spcAft>
                <a:spcPts val="0"/>
              </a:spcAft>
              <a:buClrTx/>
              <a:buSzTx/>
              <a:buFontTx/>
              <a:buNone/>
              <a:tabLst/>
            </a:pPr>
            <a:endParaRPr kumimoji="0" lang="en-US" sz="1900" b="0" i="0" u="none" strike="noStrike" cap="none" spc="0" normalizeH="0" baseline="0">
              <a:ln>
                <a:noFill/>
              </a:ln>
              <a:solidFill>
                <a:srgbClr val="000000"/>
              </a:solidFill>
              <a:effectLst/>
              <a:uFillTx/>
              <a:latin typeface="+mj-lt"/>
              <a:ea typeface="+mj-ea"/>
              <a:cs typeface="+mj-cs"/>
              <a:sym typeface="Calibri"/>
            </a:endParaRPr>
          </a:p>
        </p:txBody>
      </p:sp>
      <p:sp>
        <p:nvSpPr>
          <p:cNvPr id="711" name="Shape 14"/>
          <p:cNvSpPr txBox="1">
            <a:spLocks noGrp="1"/>
          </p:cNvSpPr>
          <p:nvPr>
            <p:ph type="sldNum" sz="quarter" idx="2"/>
          </p:nvPr>
        </p:nvSpPr>
        <p:spPr>
          <a:xfrm>
            <a:off x="8711345" y="4902901"/>
            <a:ext cx="147552" cy="2078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26</a:t>
            </a:fld>
            <a:endParaRPr/>
          </a:p>
        </p:txBody>
      </p:sp>
      <p:sp>
        <p:nvSpPr>
          <p:cNvPr id="712" name="Shape 753"/>
          <p:cNvSpPr txBox="1"/>
          <p:nvPr/>
        </p:nvSpPr>
        <p:spPr>
          <a:xfrm>
            <a:off x="2535632" y="331686"/>
            <a:ext cx="2250014" cy="316456"/>
          </a:xfrm>
          <a:prstGeom prst="rect">
            <a:avLst/>
          </a:prstGeom>
          <a:ln w="12700">
            <a:miter lim="400000"/>
          </a:ln>
          <a:extLst>
            <a:ext uri="{C572A759-6A51-4108-AA02-DFA0A04FC94B}">
              <ma14:wrappingTextBoxFlag xmlns:ma14="http://schemas.microsoft.com/office/mac/drawingml/2011/main" xmlns="" val="1"/>
            </a:ext>
          </a:extLst>
        </p:spPr>
        <p:txBody>
          <a:bodyPr lIns="34249" tIns="34249" rIns="34249" bIns="34249">
            <a:spAutoFit/>
          </a:bodyPr>
          <a:lstStyle>
            <a:lvl1pPr defTabSz="914400">
              <a:defRPr sz="1700">
                <a:solidFill>
                  <a:srgbClr val="888888"/>
                </a:solidFill>
                <a:latin typeface="Helvetica Neue"/>
                <a:ea typeface="Helvetica Neue"/>
                <a:cs typeface="Helvetica Neue"/>
                <a:sym typeface="Helvetica Neue"/>
              </a:defRPr>
            </a:lvl1pPr>
          </a:lstStyle>
          <a:p>
            <a:r>
              <a:t> </a:t>
            </a:r>
          </a:p>
        </p:txBody>
      </p:sp>
      <p:pic>
        <p:nvPicPr>
          <p:cNvPr id="713" name="Shape 754" descr="Shape 754"/>
          <p:cNvPicPr>
            <a:picLocks noChangeAspect="1"/>
          </p:cNvPicPr>
          <p:nvPr/>
        </p:nvPicPr>
        <p:blipFill>
          <a:blip r:embed="rId3">
            <a:extLst/>
          </a:blip>
          <a:srcRect l="8191" t="64235" r="63097" b="8385"/>
          <a:stretch>
            <a:fillRect/>
          </a:stretch>
        </p:blipFill>
        <p:spPr>
          <a:xfrm>
            <a:off x="-6487668" y="10642392"/>
            <a:ext cx="35948" cy="34272"/>
          </a:xfrm>
          <a:prstGeom prst="rect">
            <a:avLst/>
          </a:prstGeom>
          <a:ln w="12700">
            <a:miter lim="400000"/>
          </a:ln>
        </p:spPr>
      </p:pic>
      <p:sp>
        <p:nvSpPr>
          <p:cNvPr id="723" name="Shape 758"/>
          <p:cNvSpPr txBox="1">
            <a:spLocks noGrp="1"/>
          </p:cNvSpPr>
          <p:nvPr>
            <p:ph type="title"/>
          </p:nvPr>
        </p:nvSpPr>
        <p:spPr>
          <a:xfrm>
            <a:off x="2535633" y="451921"/>
            <a:ext cx="4725333" cy="692285"/>
          </a:xfrm>
          <a:prstGeom prst="rect">
            <a:avLst/>
          </a:prstGeom>
        </p:spPr>
        <p:txBody>
          <a:bodyPr lIns="45675" tIns="45675" rIns="45675" bIns="45675" anchor="ctr"/>
          <a:lstStyle>
            <a:lvl1pPr>
              <a:defRPr sz="2300">
                <a:solidFill>
                  <a:srgbClr val="C00000"/>
                </a:solidFill>
              </a:defRPr>
            </a:lvl1pPr>
          </a:lstStyle>
          <a:p>
            <a:r>
              <a:t> </a:t>
            </a:r>
          </a:p>
        </p:txBody>
      </p:sp>
      <p:sp>
        <p:nvSpPr>
          <p:cNvPr id="724" name="Shape 759"/>
          <p:cNvSpPr txBox="1"/>
          <p:nvPr/>
        </p:nvSpPr>
        <p:spPr>
          <a:xfrm>
            <a:off x="457199" y="210311"/>
            <a:ext cx="8592796" cy="496510"/>
          </a:xfrm>
          <a:prstGeom prst="rect">
            <a:avLst/>
          </a:prstGeom>
          <a:ln w="12700">
            <a:miter lim="400000"/>
          </a:ln>
          <a:extLst>
            <a:ext uri="{C572A759-6A51-4108-AA02-DFA0A04FC94B}">
              <ma14:wrappingTextBoxFlag xmlns:ma14="http://schemas.microsoft.com/office/mac/drawingml/2011/main" xmlns="" val="1"/>
            </a:ext>
          </a:extLst>
        </p:spPr>
        <p:txBody>
          <a:bodyPr lIns="68525" tIns="68525" rIns="68525" bIns="68525">
            <a:spAutoFit/>
          </a:bodyPr>
          <a:lstStyle>
            <a:lvl1pPr defTabSz="914400">
              <a:defRPr sz="2400" b="1">
                <a:solidFill>
                  <a:srgbClr val="C00000"/>
                </a:solidFill>
                <a:latin typeface="Helvetica Neue"/>
                <a:ea typeface="Helvetica Neue"/>
                <a:cs typeface="Helvetica Neue"/>
                <a:sym typeface="Helvetica Neue"/>
              </a:defRPr>
            </a:lvl1pPr>
          </a:lstStyle>
          <a:p>
            <a:r>
              <a:t>Multi-Model Flexibility</a:t>
            </a:r>
          </a:p>
        </p:txBody>
      </p:sp>
      <p:grpSp>
        <p:nvGrpSpPr>
          <p:cNvPr id="733" name="Shape 760"/>
          <p:cNvGrpSpPr/>
          <p:nvPr/>
        </p:nvGrpSpPr>
        <p:grpSpPr>
          <a:xfrm>
            <a:off x="3818107" y="1264441"/>
            <a:ext cx="4960185" cy="1584012"/>
            <a:chOff x="64095" y="-21256"/>
            <a:chExt cx="4960183" cy="1584011"/>
          </a:xfrm>
        </p:grpSpPr>
        <p:sp>
          <p:nvSpPr>
            <p:cNvPr id="725" name="Shape 761"/>
            <p:cNvSpPr/>
            <p:nvPr/>
          </p:nvSpPr>
          <p:spPr>
            <a:xfrm flipH="1">
              <a:off x="486690" y="917791"/>
              <a:ext cx="1" cy="644964"/>
            </a:xfrm>
            <a:prstGeom prst="line">
              <a:avLst/>
            </a:prstGeom>
            <a:noFill/>
            <a:ln w="9525" cap="flat">
              <a:solidFill>
                <a:srgbClr val="C70A28"/>
              </a:solidFill>
              <a:prstDash val="solid"/>
              <a:round/>
              <a:headEnd type="triangle" w="med" len="med"/>
              <a:tailEnd type="triangle" w="med" len="med"/>
            </a:ln>
            <a:effectLst/>
          </p:spPr>
          <p:txBody>
            <a:bodyPr wrap="square" lIns="45719" tIns="45719" rIns="45719" bIns="45719" numCol="1" anchor="t">
              <a:noAutofit/>
            </a:bodyPr>
            <a:lstStyle/>
            <a:p>
              <a:pPr defTabSz="914400">
                <a:defRPr sz="1400">
                  <a:latin typeface="Arial"/>
                  <a:ea typeface="Arial"/>
                  <a:cs typeface="Arial"/>
                  <a:sym typeface="Arial"/>
                </a:defRPr>
              </a:pPr>
              <a:endParaRPr/>
            </a:p>
          </p:txBody>
        </p:sp>
        <p:sp>
          <p:nvSpPr>
            <p:cNvPr id="726" name="Shape 762"/>
            <p:cNvSpPr/>
            <p:nvPr/>
          </p:nvSpPr>
          <p:spPr>
            <a:xfrm>
              <a:off x="1562426" y="888178"/>
              <a:ext cx="1" cy="644964"/>
            </a:xfrm>
            <a:prstGeom prst="line">
              <a:avLst/>
            </a:prstGeom>
            <a:noFill/>
            <a:ln w="9525" cap="flat">
              <a:solidFill>
                <a:srgbClr val="C70A28"/>
              </a:solidFill>
              <a:prstDash val="solid"/>
              <a:round/>
              <a:headEnd type="triangle" w="med" len="med"/>
              <a:tailEnd type="triangle" w="med" len="med"/>
            </a:ln>
            <a:effectLst/>
          </p:spPr>
          <p:txBody>
            <a:bodyPr wrap="square" lIns="45719" tIns="45719" rIns="45719" bIns="45719" numCol="1" anchor="t">
              <a:noAutofit/>
            </a:bodyPr>
            <a:lstStyle/>
            <a:p>
              <a:pPr defTabSz="914400">
                <a:defRPr sz="1400">
                  <a:latin typeface="Arial"/>
                  <a:ea typeface="Arial"/>
                  <a:cs typeface="Arial"/>
                  <a:sym typeface="Arial"/>
                </a:defRPr>
              </a:pPr>
              <a:endParaRPr/>
            </a:p>
          </p:txBody>
        </p:sp>
        <p:sp>
          <p:nvSpPr>
            <p:cNvPr id="727" name="Shape 763"/>
            <p:cNvSpPr txBox="1"/>
            <p:nvPr/>
          </p:nvSpPr>
          <p:spPr>
            <a:xfrm>
              <a:off x="64095" y="26163"/>
              <a:ext cx="1116525" cy="22954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49" tIns="34249" rIns="34249" bIns="34249" numCol="1" anchor="t">
              <a:spAutoFit/>
            </a:bodyPr>
            <a:lstStyle>
              <a:lvl1pPr defTabSz="914400">
                <a:defRPr sz="1100" b="1">
                  <a:solidFill>
                    <a:srgbClr val="3F3F3F"/>
                  </a:solidFill>
                  <a:latin typeface="Helvetica Neue"/>
                  <a:ea typeface="Helvetica Neue"/>
                  <a:cs typeface="Helvetica Neue"/>
                  <a:sym typeface="Helvetica Neue"/>
                </a:defRPr>
              </a:lvl1pPr>
            </a:lstStyle>
            <a:p>
              <a:r>
                <a:rPr dirty="0"/>
                <a:t>Document</a:t>
              </a:r>
            </a:p>
          </p:txBody>
        </p:sp>
        <p:sp>
          <p:nvSpPr>
            <p:cNvPr id="728" name="Shape 764"/>
            <p:cNvSpPr txBox="1"/>
            <p:nvPr/>
          </p:nvSpPr>
          <p:spPr>
            <a:xfrm>
              <a:off x="1047466" y="26163"/>
              <a:ext cx="1432778" cy="22954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49" tIns="34249" rIns="34249" bIns="34249" numCol="1" anchor="t">
              <a:spAutoFit/>
            </a:bodyPr>
            <a:lstStyle>
              <a:lvl1pPr defTabSz="914400">
                <a:defRPr sz="1100" b="1">
                  <a:solidFill>
                    <a:srgbClr val="3F3F3F"/>
                  </a:solidFill>
                  <a:latin typeface="Helvetica Neue"/>
                  <a:ea typeface="Helvetica Neue"/>
                  <a:cs typeface="Helvetica Neue"/>
                  <a:sym typeface="Helvetica Neue"/>
                </a:defRPr>
              </a:lvl1pPr>
            </a:lstStyle>
            <a:p>
              <a:r>
                <a:t>Wide-Column</a:t>
              </a:r>
            </a:p>
          </p:txBody>
        </p:sp>
        <p:sp>
          <p:nvSpPr>
            <p:cNvPr id="729" name="Shape 765"/>
            <p:cNvSpPr txBox="1"/>
            <p:nvPr/>
          </p:nvSpPr>
          <p:spPr>
            <a:xfrm>
              <a:off x="2351106" y="26163"/>
              <a:ext cx="1023368" cy="22954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49" tIns="34249" rIns="34249" bIns="34249" numCol="1" anchor="t">
              <a:spAutoFit/>
            </a:bodyPr>
            <a:lstStyle>
              <a:lvl1pPr defTabSz="914400">
                <a:defRPr sz="1100" b="1">
                  <a:solidFill>
                    <a:srgbClr val="3F3F3F"/>
                  </a:solidFill>
                  <a:latin typeface="Helvetica Neue"/>
                  <a:ea typeface="Helvetica Neue"/>
                  <a:cs typeface="Helvetica Neue"/>
                  <a:sym typeface="Helvetica Neue"/>
                </a:defRPr>
              </a:lvl1pPr>
            </a:lstStyle>
            <a:p>
              <a:r>
                <a:t>Key-Value</a:t>
              </a:r>
            </a:p>
          </p:txBody>
        </p:sp>
        <p:sp>
          <p:nvSpPr>
            <p:cNvPr id="730" name="Shape 766"/>
            <p:cNvSpPr/>
            <p:nvPr/>
          </p:nvSpPr>
          <p:spPr>
            <a:xfrm>
              <a:off x="2711448" y="891956"/>
              <a:ext cx="1" cy="644964"/>
            </a:xfrm>
            <a:prstGeom prst="line">
              <a:avLst/>
            </a:prstGeom>
            <a:noFill/>
            <a:ln w="9525" cap="flat">
              <a:solidFill>
                <a:srgbClr val="C70A28"/>
              </a:solidFill>
              <a:prstDash val="solid"/>
              <a:round/>
              <a:headEnd type="triangle" w="med" len="med"/>
              <a:tailEnd type="triangle" w="med" len="med"/>
            </a:ln>
            <a:effectLst/>
          </p:spPr>
          <p:txBody>
            <a:bodyPr wrap="square" lIns="45719" tIns="45719" rIns="45719" bIns="45719" numCol="1" anchor="t">
              <a:noAutofit/>
            </a:bodyPr>
            <a:lstStyle/>
            <a:p>
              <a:pPr defTabSz="914400">
                <a:defRPr sz="1400">
                  <a:latin typeface="Arial"/>
                  <a:ea typeface="Arial"/>
                  <a:cs typeface="Arial"/>
                  <a:sym typeface="Arial"/>
                </a:defRPr>
              </a:pPr>
              <a:endParaRPr/>
            </a:p>
          </p:txBody>
        </p:sp>
        <p:sp>
          <p:nvSpPr>
            <p:cNvPr id="731" name="Shape 767"/>
            <p:cNvSpPr txBox="1"/>
            <p:nvPr/>
          </p:nvSpPr>
          <p:spPr>
            <a:xfrm>
              <a:off x="3489985" y="-21256"/>
              <a:ext cx="1534293" cy="39464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49" tIns="34249" rIns="34249" bIns="34249" numCol="1" anchor="t">
              <a:spAutoFit/>
            </a:bodyPr>
            <a:lstStyle>
              <a:lvl1pPr defTabSz="914400">
                <a:defRPr sz="1100" b="1">
                  <a:solidFill>
                    <a:srgbClr val="3F3F3F"/>
                  </a:solidFill>
                  <a:latin typeface="Helvetica Neue"/>
                  <a:ea typeface="Helvetica Neue"/>
                  <a:cs typeface="Helvetica Neue"/>
                  <a:sym typeface="Helvetica Neue"/>
                </a:defRPr>
              </a:lvl1pPr>
            </a:lstStyle>
            <a:p>
              <a:r>
                <a:t>Custom data models (Graph, Time series)</a:t>
              </a:r>
            </a:p>
          </p:txBody>
        </p:sp>
        <p:sp>
          <p:nvSpPr>
            <p:cNvPr id="732" name="Shape 768"/>
            <p:cNvSpPr/>
            <p:nvPr/>
          </p:nvSpPr>
          <p:spPr>
            <a:xfrm>
              <a:off x="4185072" y="888178"/>
              <a:ext cx="1" cy="644964"/>
            </a:xfrm>
            <a:prstGeom prst="line">
              <a:avLst/>
            </a:prstGeom>
            <a:noFill/>
            <a:ln w="9525" cap="flat">
              <a:solidFill>
                <a:srgbClr val="C70A28"/>
              </a:solidFill>
              <a:prstDash val="solid"/>
              <a:round/>
              <a:headEnd type="triangle" w="med" len="med"/>
              <a:tailEnd type="triangle" w="med" len="med"/>
            </a:ln>
            <a:effectLst/>
          </p:spPr>
          <p:txBody>
            <a:bodyPr wrap="square" lIns="45719" tIns="45719" rIns="45719" bIns="45719" numCol="1" anchor="t">
              <a:noAutofit/>
            </a:bodyPr>
            <a:lstStyle/>
            <a:p>
              <a:pPr defTabSz="914400">
                <a:defRPr sz="1400">
                  <a:latin typeface="Arial"/>
                  <a:ea typeface="Arial"/>
                  <a:cs typeface="Arial"/>
                  <a:sym typeface="Arial"/>
                </a:defRPr>
              </a:pPr>
              <a:endParaRPr/>
            </a:p>
          </p:txBody>
        </p:sp>
      </p:grpSp>
      <p:sp>
        <p:nvSpPr>
          <p:cNvPr id="735" name="Shape 770"/>
          <p:cNvSpPr txBox="1"/>
          <p:nvPr/>
        </p:nvSpPr>
        <p:spPr>
          <a:xfrm>
            <a:off x="79850" y="980978"/>
            <a:ext cx="3410650" cy="3107768"/>
          </a:xfrm>
          <a:prstGeom prst="rect">
            <a:avLst/>
          </a:prstGeom>
          <a:ln w="12700">
            <a:miter lim="400000"/>
          </a:ln>
          <a:extLst>
            <a:ext uri="{C572A759-6A51-4108-AA02-DFA0A04FC94B}">
              <ma14:wrappingTextBoxFlag xmlns:ma14="http://schemas.microsoft.com/office/mac/drawingml/2011/main" xmlns="" val="1"/>
            </a:ext>
          </a:extLst>
        </p:spPr>
        <p:txBody>
          <a:bodyPr lIns="45699" tIns="45699" rIns="45699" bIns="45699">
            <a:spAutoFit/>
          </a:bodyPr>
          <a:lstStyle/>
          <a:p>
            <a:pPr marL="285750" indent="-285750" defTabSz="914400">
              <a:buClr>
                <a:srgbClr val="000000"/>
              </a:buClr>
              <a:buSzPct val="100000"/>
              <a:buFont typeface="Arial"/>
              <a:buChar char="•"/>
              <a:defRPr sz="1500">
                <a:latin typeface="Arial"/>
                <a:ea typeface="Arial"/>
                <a:cs typeface="Arial"/>
                <a:sym typeface="Arial"/>
              </a:defRPr>
            </a:pPr>
            <a:r>
              <a:rPr dirty="0"/>
              <a:t>One Multi-model database for many use cases</a:t>
            </a:r>
          </a:p>
          <a:p>
            <a:pPr marL="285750" indent="-285750" defTabSz="914400">
              <a:defRPr sz="1500">
                <a:latin typeface="Arial"/>
                <a:ea typeface="Arial"/>
                <a:cs typeface="Arial"/>
                <a:sym typeface="Arial"/>
              </a:defRPr>
            </a:pPr>
            <a:endParaRPr dirty="0"/>
          </a:p>
          <a:p>
            <a:pPr marL="285750" indent="-285750" defTabSz="914400">
              <a:buClr>
                <a:srgbClr val="000000"/>
              </a:buClr>
              <a:buSzPct val="100000"/>
              <a:buFont typeface="Arial"/>
              <a:buChar char="•"/>
              <a:defRPr sz="1500">
                <a:latin typeface="Arial"/>
                <a:ea typeface="Arial"/>
                <a:cs typeface="Arial"/>
                <a:sym typeface="Arial"/>
              </a:defRPr>
            </a:pPr>
            <a:r>
              <a:rPr dirty="0"/>
              <a:t>Common underlying foundation –Scale, HA, Data Consistency, Security, Ease of management </a:t>
            </a:r>
          </a:p>
          <a:p>
            <a:pPr marL="285750" indent="-285750" defTabSz="914400">
              <a:defRPr sz="1500">
                <a:latin typeface="Arial"/>
                <a:ea typeface="Arial"/>
                <a:cs typeface="Arial"/>
                <a:sym typeface="Arial"/>
              </a:defRPr>
            </a:pPr>
            <a:endParaRPr dirty="0"/>
          </a:p>
          <a:p>
            <a:pPr marL="285750" indent="-285750" defTabSz="914400">
              <a:buClr>
                <a:srgbClr val="000000"/>
              </a:buClr>
              <a:buSzPct val="100000"/>
              <a:buFont typeface="Arial"/>
              <a:buChar char="•"/>
              <a:defRPr sz="1500">
                <a:latin typeface="Arial"/>
                <a:ea typeface="Arial"/>
                <a:cs typeface="Arial"/>
                <a:sym typeface="Arial"/>
              </a:defRPr>
            </a:pPr>
            <a:r>
              <a:rPr dirty="0"/>
              <a:t>Run Multiple use cases on a single multi-tenant cluster</a:t>
            </a:r>
          </a:p>
          <a:p>
            <a:pPr marL="285750" indent="-285750" defTabSz="914400">
              <a:defRPr sz="1500">
                <a:latin typeface="Arial"/>
                <a:ea typeface="Arial"/>
                <a:cs typeface="Arial"/>
                <a:sym typeface="Arial"/>
              </a:defRPr>
            </a:pPr>
            <a:endParaRPr dirty="0"/>
          </a:p>
          <a:p>
            <a:pPr marL="285750" indent="-285750" defTabSz="914400">
              <a:buClr>
                <a:srgbClr val="000000"/>
              </a:buClr>
              <a:buSzPct val="100000"/>
              <a:buFont typeface="Arial"/>
              <a:buChar char="•"/>
              <a:defRPr sz="1500">
                <a:latin typeface="Arial"/>
                <a:ea typeface="Arial"/>
                <a:cs typeface="Arial"/>
                <a:sym typeface="Arial"/>
              </a:defRPr>
            </a:pPr>
            <a:r>
              <a:rPr dirty="0"/>
              <a:t>Open &amp; intuitive interfaces supporting operational &amp; analytics applications</a:t>
            </a:r>
          </a:p>
        </p:txBody>
      </p:sp>
      <p:pic>
        <p:nvPicPr>
          <p:cNvPr id="736" name="Shape 771" descr="Shape 771"/>
          <p:cNvPicPr>
            <a:picLocks noChangeAspect="1"/>
          </p:cNvPicPr>
          <p:nvPr/>
        </p:nvPicPr>
        <p:blipFill>
          <a:blip r:embed="rId4">
            <a:extLst/>
          </a:blip>
          <a:stretch>
            <a:fillRect/>
          </a:stretch>
        </p:blipFill>
        <p:spPr>
          <a:xfrm>
            <a:off x="4018716" y="1664900"/>
            <a:ext cx="414600" cy="470401"/>
          </a:xfrm>
          <a:prstGeom prst="rect">
            <a:avLst/>
          </a:prstGeom>
          <a:ln w="12700">
            <a:miter lim="400000"/>
          </a:ln>
        </p:spPr>
      </p:pic>
      <p:pic>
        <p:nvPicPr>
          <p:cNvPr id="737" name="Shape 772" descr="Shape 772"/>
          <p:cNvPicPr>
            <a:picLocks noChangeAspect="1"/>
          </p:cNvPicPr>
          <p:nvPr/>
        </p:nvPicPr>
        <p:blipFill>
          <a:blip r:embed="rId5">
            <a:extLst/>
          </a:blip>
          <a:stretch>
            <a:fillRect/>
          </a:stretch>
        </p:blipFill>
        <p:spPr>
          <a:xfrm>
            <a:off x="5127657" y="1706075"/>
            <a:ext cx="402899" cy="335701"/>
          </a:xfrm>
          <a:prstGeom prst="rect">
            <a:avLst/>
          </a:prstGeom>
          <a:ln w="12700">
            <a:miter lim="400000"/>
          </a:ln>
        </p:spPr>
      </p:pic>
      <p:pic>
        <p:nvPicPr>
          <p:cNvPr id="738" name="Shape 773" descr="Shape 773"/>
          <p:cNvPicPr>
            <a:picLocks noChangeAspect="1"/>
          </p:cNvPicPr>
          <p:nvPr/>
        </p:nvPicPr>
        <p:blipFill>
          <a:blip r:embed="rId6">
            <a:extLst/>
          </a:blip>
          <a:stretch>
            <a:fillRect/>
          </a:stretch>
        </p:blipFill>
        <p:spPr>
          <a:xfrm>
            <a:off x="7280304" y="1722354"/>
            <a:ext cx="863463" cy="312611"/>
          </a:xfrm>
          <a:prstGeom prst="rect">
            <a:avLst/>
          </a:prstGeom>
          <a:ln w="12700">
            <a:miter lim="400000"/>
          </a:ln>
        </p:spPr>
      </p:pic>
      <p:pic>
        <p:nvPicPr>
          <p:cNvPr id="739" name="Shape 774" descr="Shape 774"/>
          <p:cNvPicPr>
            <a:picLocks noChangeAspect="1"/>
          </p:cNvPicPr>
          <p:nvPr/>
        </p:nvPicPr>
        <p:blipFill>
          <a:blip r:embed="rId7">
            <a:extLst/>
          </a:blip>
          <a:stretch>
            <a:fillRect/>
          </a:stretch>
        </p:blipFill>
        <p:spPr>
          <a:xfrm>
            <a:off x="8123505" y="1657407"/>
            <a:ext cx="572930" cy="401641"/>
          </a:xfrm>
          <a:prstGeom prst="rect">
            <a:avLst/>
          </a:prstGeom>
          <a:ln w="12700">
            <a:miter lim="400000"/>
          </a:ln>
        </p:spPr>
      </p:pic>
      <p:pic>
        <p:nvPicPr>
          <p:cNvPr id="740" name="Shape 775" descr="Shape 775"/>
          <p:cNvPicPr>
            <a:picLocks noChangeAspect="1"/>
          </p:cNvPicPr>
          <p:nvPr/>
        </p:nvPicPr>
        <p:blipFill>
          <a:blip r:embed="rId8">
            <a:extLst/>
          </a:blip>
          <a:stretch>
            <a:fillRect/>
          </a:stretch>
        </p:blipFill>
        <p:spPr>
          <a:xfrm>
            <a:off x="6019421" y="1745237"/>
            <a:ext cx="892080" cy="254879"/>
          </a:xfrm>
          <a:prstGeom prst="rect">
            <a:avLst/>
          </a:prstGeom>
          <a:ln w="12700">
            <a:miter lim="400000"/>
          </a:ln>
        </p:spPr>
      </p:pic>
      <p:pic>
        <p:nvPicPr>
          <p:cNvPr id="43" name="Image" descr="Image"/>
          <p:cNvPicPr>
            <a:picLocks noChangeAspect="1"/>
          </p:cNvPicPr>
          <p:nvPr/>
        </p:nvPicPr>
        <p:blipFill>
          <a:blip r:embed="rId9">
            <a:extLst/>
          </a:blip>
          <a:stretch>
            <a:fillRect/>
          </a:stretch>
        </p:blipFill>
        <p:spPr>
          <a:xfrm>
            <a:off x="5487527" y="3187652"/>
            <a:ext cx="1804114" cy="766328"/>
          </a:xfrm>
          <a:prstGeom prst="rect">
            <a:avLst/>
          </a:prstGeom>
          <a:ln w="12700">
            <a:miter lim="400000"/>
          </a:ln>
        </p:spPr>
      </p:pic>
      <p:cxnSp>
        <p:nvCxnSpPr>
          <p:cNvPr id="25" name="Straight Connector 24"/>
          <p:cNvCxnSpPr/>
          <p:nvPr/>
        </p:nvCxnSpPr>
        <p:spPr bwMode="auto">
          <a:xfrm>
            <a:off x="-8130" y="717807"/>
            <a:ext cx="9139232" cy="224"/>
          </a:xfrm>
          <a:prstGeom prst="line">
            <a:avLst/>
          </a:prstGeom>
          <a:noFill/>
          <a:ln w="25400" algn="ctr">
            <a:solidFill>
              <a:sysClr val="windowText" lastClr="000000"/>
            </a:solidFill>
            <a:round/>
            <a:headEnd/>
            <a:tailEnd/>
          </a:ln>
        </p:spPr>
      </p:cxn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7" name="image22.png" descr="image22.png"/>
          <p:cNvPicPr>
            <a:picLocks noChangeAspect="1"/>
          </p:cNvPicPr>
          <p:nvPr/>
        </p:nvPicPr>
        <p:blipFill>
          <a:blip r:embed="rId2">
            <a:extLst/>
          </a:blip>
          <a:stretch>
            <a:fillRect/>
          </a:stretch>
        </p:blipFill>
        <p:spPr>
          <a:xfrm>
            <a:off x="331207" y="1282143"/>
            <a:ext cx="3420864" cy="2481725"/>
          </a:xfrm>
          <a:prstGeom prst="rect">
            <a:avLst/>
          </a:prstGeom>
          <a:ln w="12700">
            <a:miter lim="400000"/>
          </a:ln>
        </p:spPr>
      </p:pic>
      <p:sp>
        <p:nvSpPr>
          <p:cNvPr id="778" name="Shape 411"/>
          <p:cNvSpPr/>
          <p:nvPr/>
        </p:nvSpPr>
        <p:spPr>
          <a:xfrm>
            <a:off x="4353197" y="2120243"/>
            <a:ext cx="951758" cy="951757"/>
          </a:xfrm>
          <a:prstGeom prst="rightArrow">
            <a:avLst>
              <a:gd name="adj1" fmla="val 32000"/>
              <a:gd name="adj2" fmla="val 64000"/>
            </a:avLst>
          </a:prstGeom>
          <a:ln w="12700">
            <a:solidFill>
              <a:srgbClr val="C60C30"/>
            </a:solidFill>
          </a:ln>
        </p:spPr>
        <p:txBody>
          <a:bodyPr lIns="34289" tIns="34289" rIns="34289" bIns="34289" anchor="ctr"/>
          <a:lstStyle/>
          <a:p>
            <a:pPr defTabSz="456790">
              <a:defRPr sz="1200"/>
            </a:pPr>
            <a:endParaRPr/>
          </a:p>
        </p:txBody>
      </p:sp>
      <p:sp>
        <p:nvSpPr>
          <p:cNvPr id="780" name="Shape 410"/>
          <p:cNvSpPr txBox="1"/>
          <p:nvPr/>
        </p:nvSpPr>
        <p:spPr>
          <a:xfrm>
            <a:off x="5611959" y="863687"/>
            <a:ext cx="3909421" cy="32004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defTabSz="456790">
              <a:defRPr sz="600" b="1">
                <a:latin typeface="Courier New"/>
                <a:ea typeface="Courier New"/>
                <a:cs typeface="Courier New"/>
                <a:sym typeface="Courier New"/>
              </a:defRPr>
            </a:pPr>
            <a:r>
              <a:rPr dirty="0"/>
              <a:t>SELECT * FROM (</a:t>
            </a:r>
            <a:endParaRPr sz="1200" dirty="0"/>
          </a:p>
          <a:p>
            <a:pPr defTabSz="456790">
              <a:defRPr sz="600" b="1">
                <a:latin typeface="Courier New"/>
                <a:ea typeface="Courier New"/>
                <a:cs typeface="Courier New"/>
                <a:sym typeface="Courier New"/>
              </a:defRPr>
            </a:pPr>
            <a:r>
              <a:rPr dirty="0"/>
              <a:t>    SELECT</a:t>
            </a:r>
            <a:endParaRPr sz="1200" dirty="0"/>
          </a:p>
          <a:p>
            <a:pPr defTabSz="456790">
              <a:defRPr sz="600" b="1">
                <a:latin typeface="Courier New"/>
                <a:ea typeface="Courier New"/>
                <a:cs typeface="Courier New"/>
                <a:sym typeface="Courier New"/>
              </a:defRPr>
            </a:pPr>
            <a:r>
              <a:rPr dirty="0"/>
              <a:t>        ce.sku,</a:t>
            </a:r>
            <a:endParaRPr sz="1200" dirty="0"/>
          </a:p>
          <a:p>
            <a:pPr defTabSz="456790">
              <a:defRPr sz="600" b="1">
                <a:latin typeface="Courier New"/>
                <a:ea typeface="Courier New"/>
                <a:cs typeface="Courier New"/>
                <a:sym typeface="Courier New"/>
              </a:defRPr>
            </a:pPr>
            <a:r>
              <a:rPr dirty="0"/>
              <a:t>        ea.attribute_id,</a:t>
            </a:r>
            <a:endParaRPr sz="1200" dirty="0"/>
          </a:p>
          <a:p>
            <a:pPr defTabSz="456790">
              <a:defRPr sz="600" b="1">
                <a:latin typeface="Courier New"/>
                <a:ea typeface="Courier New"/>
                <a:cs typeface="Courier New"/>
                <a:sym typeface="Courier New"/>
              </a:defRPr>
            </a:pPr>
            <a:r>
              <a:rPr dirty="0"/>
              <a:t>        ea.attribute_code,</a:t>
            </a:r>
            <a:endParaRPr sz="1200" dirty="0"/>
          </a:p>
          <a:p>
            <a:pPr defTabSz="456790">
              <a:defRPr sz="600" b="1">
                <a:latin typeface="Courier New"/>
                <a:ea typeface="Courier New"/>
                <a:cs typeface="Courier New"/>
                <a:sym typeface="Courier New"/>
              </a:defRPr>
            </a:pPr>
            <a:r>
              <a:rPr dirty="0"/>
              <a:t>        CASE ea.backend_type</a:t>
            </a:r>
            <a:endParaRPr sz="1200" dirty="0"/>
          </a:p>
          <a:p>
            <a:pPr defTabSz="456790">
              <a:defRPr sz="600" b="1">
                <a:latin typeface="Courier New"/>
                <a:ea typeface="Courier New"/>
                <a:cs typeface="Courier New"/>
                <a:sym typeface="Courier New"/>
              </a:defRPr>
            </a:pPr>
            <a:r>
              <a:rPr dirty="0"/>
              <a:t>           WHEN 'varchar' THEN ce_varchar.value</a:t>
            </a:r>
            <a:endParaRPr sz="1200" dirty="0"/>
          </a:p>
          <a:p>
            <a:pPr defTabSz="456790">
              <a:defRPr sz="600" b="1">
                <a:latin typeface="Courier New"/>
                <a:ea typeface="Courier New"/>
                <a:cs typeface="Courier New"/>
                <a:sym typeface="Courier New"/>
              </a:defRPr>
            </a:pPr>
            <a:r>
              <a:rPr dirty="0"/>
              <a:t>           WHEN 'int' THEN ce_int.value</a:t>
            </a:r>
            <a:endParaRPr sz="1200" dirty="0"/>
          </a:p>
          <a:p>
            <a:pPr defTabSz="456790">
              <a:defRPr sz="600" b="1">
                <a:latin typeface="Courier New"/>
                <a:ea typeface="Courier New"/>
                <a:cs typeface="Courier New"/>
                <a:sym typeface="Courier New"/>
              </a:defRPr>
            </a:pPr>
            <a:r>
              <a:rPr dirty="0"/>
              <a:t>           WHEN 'text' THEN ce_text.value</a:t>
            </a:r>
            <a:endParaRPr sz="1200" dirty="0"/>
          </a:p>
          <a:p>
            <a:pPr defTabSz="456790">
              <a:defRPr sz="600" b="1">
                <a:latin typeface="Courier New"/>
                <a:ea typeface="Courier New"/>
                <a:cs typeface="Courier New"/>
                <a:sym typeface="Courier New"/>
              </a:defRPr>
            </a:pPr>
            <a:r>
              <a:rPr dirty="0"/>
              <a:t>           WHEN 'decimal' THEN ce_decimal.value</a:t>
            </a:r>
            <a:endParaRPr sz="1200" dirty="0"/>
          </a:p>
          <a:p>
            <a:pPr defTabSz="456790">
              <a:defRPr sz="600" b="1">
                <a:latin typeface="Courier New"/>
                <a:ea typeface="Courier New"/>
                <a:cs typeface="Courier New"/>
                <a:sym typeface="Courier New"/>
              </a:defRPr>
            </a:pPr>
            <a:r>
              <a:rPr dirty="0"/>
              <a:t>           WHEN 'datetime' THEN ce_datetime.value</a:t>
            </a:r>
            <a:endParaRPr sz="1200" dirty="0"/>
          </a:p>
          <a:p>
            <a:pPr defTabSz="456790">
              <a:defRPr sz="600" b="1">
                <a:latin typeface="Courier New"/>
                <a:ea typeface="Courier New"/>
                <a:cs typeface="Courier New"/>
                <a:sym typeface="Courier New"/>
              </a:defRPr>
            </a:pPr>
            <a:r>
              <a:rPr dirty="0"/>
              <a:t>           ELSE ea.backend_type</a:t>
            </a:r>
            <a:endParaRPr sz="1200" dirty="0"/>
          </a:p>
          <a:p>
            <a:pPr defTabSz="456790">
              <a:defRPr sz="600" b="1">
                <a:latin typeface="Courier New"/>
                <a:ea typeface="Courier New"/>
                <a:cs typeface="Courier New"/>
                <a:sym typeface="Courier New"/>
              </a:defRPr>
            </a:pPr>
            <a:r>
              <a:rPr dirty="0"/>
              <a:t>        END AS value,</a:t>
            </a:r>
            <a:endParaRPr sz="1200" dirty="0"/>
          </a:p>
          <a:p>
            <a:pPr defTabSz="456790">
              <a:defRPr sz="600" b="1">
                <a:latin typeface="Courier New"/>
                <a:ea typeface="Courier New"/>
                <a:cs typeface="Courier New"/>
                <a:sym typeface="Courier New"/>
              </a:defRPr>
            </a:pPr>
            <a:r>
              <a:rPr dirty="0"/>
              <a:t>        ea.is_required AS required</a:t>
            </a:r>
            <a:endParaRPr sz="1200" dirty="0"/>
          </a:p>
          <a:p>
            <a:pPr defTabSz="456790">
              <a:defRPr sz="600" b="1">
                <a:latin typeface="Courier New"/>
                <a:ea typeface="Courier New"/>
                <a:cs typeface="Courier New"/>
                <a:sym typeface="Courier New"/>
              </a:defRPr>
            </a:pPr>
            <a:r>
              <a:rPr dirty="0"/>
              <a:t>    FROM catalog_product_entity AS ce</a:t>
            </a:r>
            <a:endParaRPr sz="1200" dirty="0"/>
          </a:p>
          <a:p>
            <a:pPr defTabSz="456790">
              <a:defRPr sz="600" b="1">
                <a:latin typeface="Courier New"/>
                <a:ea typeface="Courier New"/>
                <a:cs typeface="Courier New"/>
                <a:sym typeface="Courier New"/>
              </a:defRPr>
            </a:pPr>
            <a:r>
              <a:rPr dirty="0"/>
              <a:t>    LEFT JOIN eav_attribute AS ea</a:t>
            </a:r>
            <a:endParaRPr sz="1200" dirty="0"/>
          </a:p>
          <a:p>
            <a:pPr defTabSz="456790">
              <a:defRPr sz="600" b="1">
                <a:latin typeface="Courier New"/>
                <a:ea typeface="Courier New"/>
                <a:cs typeface="Courier New"/>
                <a:sym typeface="Courier New"/>
              </a:defRPr>
            </a:pPr>
            <a:r>
              <a:rPr dirty="0"/>
              <a:t>        ON ce.entity_type_id = ea.entity_type_id</a:t>
            </a:r>
            <a:endParaRPr sz="1200" dirty="0"/>
          </a:p>
          <a:p>
            <a:pPr defTabSz="456790">
              <a:defRPr sz="600" b="1">
                <a:latin typeface="Courier New"/>
                <a:ea typeface="Courier New"/>
                <a:cs typeface="Courier New"/>
                <a:sym typeface="Courier New"/>
              </a:defRPr>
            </a:pPr>
            <a:r>
              <a:rPr dirty="0"/>
              <a:t>    LEFT JOIN catalog_product_entity_varchar AS ce_varchar</a:t>
            </a:r>
            <a:endParaRPr sz="1200" dirty="0"/>
          </a:p>
          <a:p>
            <a:pPr defTabSz="456790">
              <a:defRPr sz="600" b="1">
                <a:latin typeface="Courier New"/>
                <a:ea typeface="Courier New"/>
                <a:cs typeface="Courier New"/>
                <a:sym typeface="Courier New"/>
              </a:defRPr>
            </a:pPr>
            <a:r>
              <a:rPr dirty="0"/>
              <a:t>        ON ce.entity_id = ce_varchar.entity_id</a:t>
            </a:r>
            <a:endParaRPr sz="1200" dirty="0"/>
          </a:p>
          <a:p>
            <a:pPr defTabSz="456790">
              <a:defRPr sz="600" b="1">
                <a:latin typeface="Courier New"/>
                <a:ea typeface="Courier New"/>
                <a:cs typeface="Courier New"/>
                <a:sym typeface="Courier New"/>
              </a:defRPr>
            </a:pPr>
            <a:r>
              <a:rPr dirty="0"/>
              <a:t>        AND ea.attribute_id = ce_varchar.attribute_id</a:t>
            </a:r>
            <a:endParaRPr sz="1200" dirty="0"/>
          </a:p>
          <a:p>
            <a:pPr defTabSz="456790">
              <a:defRPr sz="600" b="1">
                <a:latin typeface="Courier New"/>
                <a:ea typeface="Courier New"/>
                <a:cs typeface="Courier New"/>
                <a:sym typeface="Courier New"/>
              </a:defRPr>
            </a:pPr>
            <a:r>
              <a:rPr dirty="0"/>
              <a:t>        AND ea.backend_type = 'varchar'</a:t>
            </a:r>
            <a:endParaRPr sz="1200" dirty="0"/>
          </a:p>
          <a:p>
            <a:pPr defTabSz="456790">
              <a:defRPr sz="600" b="1">
                <a:latin typeface="Courier New"/>
                <a:ea typeface="Courier New"/>
                <a:cs typeface="Courier New"/>
                <a:sym typeface="Courier New"/>
              </a:defRPr>
            </a:pPr>
            <a:r>
              <a:rPr dirty="0"/>
              <a:t>   LEFT JOIN catalog_product_entity_text AS ce_text</a:t>
            </a:r>
            <a:endParaRPr sz="1200" dirty="0"/>
          </a:p>
          <a:p>
            <a:pPr defTabSz="456790">
              <a:defRPr sz="600" b="1">
                <a:latin typeface="Courier New"/>
                <a:ea typeface="Courier New"/>
                <a:cs typeface="Courier New"/>
                <a:sym typeface="Courier New"/>
              </a:defRPr>
            </a:pPr>
            <a:r>
              <a:rPr dirty="0"/>
              <a:t>        ON ce.entity_id = ce_text.entity_id</a:t>
            </a:r>
            <a:endParaRPr sz="1200" dirty="0"/>
          </a:p>
          <a:p>
            <a:pPr defTabSz="456790">
              <a:defRPr sz="600" b="1">
                <a:latin typeface="Courier New"/>
                <a:ea typeface="Courier New"/>
                <a:cs typeface="Courier New"/>
                <a:sym typeface="Courier New"/>
              </a:defRPr>
            </a:pPr>
            <a:r>
              <a:rPr dirty="0"/>
              <a:t>        AND ea.attribute_id = ce_text.attribute_id</a:t>
            </a:r>
            <a:endParaRPr sz="1200" dirty="0"/>
          </a:p>
          <a:p>
            <a:pPr defTabSz="456790">
              <a:defRPr sz="600" b="1">
                <a:latin typeface="Courier New"/>
                <a:ea typeface="Courier New"/>
                <a:cs typeface="Courier New"/>
                <a:sym typeface="Courier New"/>
              </a:defRPr>
            </a:pPr>
            <a:r>
              <a:rPr dirty="0"/>
              <a:t>        AND ea.backend_type = 'text'</a:t>
            </a:r>
            <a:endParaRPr sz="1200" dirty="0"/>
          </a:p>
          <a:p>
            <a:pPr defTabSz="456790">
              <a:defRPr sz="600" b="1">
                <a:latin typeface="Courier New"/>
                <a:ea typeface="Courier New"/>
                <a:cs typeface="Courier New"/>
                <a:sym typeface="Courier New"/>
              </a:defRPr>
            </a:pPr>
            <a:r>
              <a:rPr dirty="0"/>
              <a:t>    LEFT JOIN catalog_product_entity_decimal AS ce_decimal</a:t>
            </a:r>
            <a:endParaRPr sz="1200" dirty="0"/>
          </a:p>
          <a:p>
            <a:pPr defTabSz="456790">
              <a:defRPr sz="600" b="1">
                <a:latin typeface="Courier New"/>
                <a:ea typeface="Courier New"/>
                <a:cs typeface="Courier New"/>
                <a:sym typeface="Courier New"/>
              </a:defRPr>
            </a:pPr>
            <a:r>
              <a:rPr dirty="0"/>
              <a:t>        ON ce.entity_id = ce_decimal.entity_id</a:t>
            </a:r>
            <a:endParaRPr sz="1200" dirty="0"/>
          </a:p>
          <a:p>
            <a:pPr defTabSz="456790">
              <a:defRPr sz="600" b="1">
                <a:latin typeface="Courier New"/>
                <a:ea typeface="Courier New"/>
                <a:cs typeface="Courier New"/>
                <a:sym typeface="Courier New"/>
              </a:defRPr>
            </a:pPr>
            <a:r>
              <a:rPr dirty="0"/>
              <a:t>        AND ea.attribute_id = ce_decimal.attribute_id</a:t>
            </a:r>
            <a:endParaRPr sz="1200" dirty="0"/>
          </a:p>
          <a:p>
            <a:pPr defTabSz="456790">
              <a:defRPr sz="600" b="1">
                <a:latin typeface="Courier New"/>
                <a:ea typeface="Courier New"/>
                <a:cs typeface="Courier New"/>
                <a:sym typeface="Courier New"/>
              </a:defRPr>
            </a:pPr>
            <a:r>
              <a:rPr dirty="0"/>
              <a:t>        AND ea.backend_type = 'decimal'</a:t>
            </a:r>
            <a:endParaRPr sz="1200" dirty="0"/>
          </a:p>
          <a:p>
            <a:pPr defTabSz="456790">
              <a:defRPr sz="600" b="1">
                <a:latin typeface="Courier New"/>
                <a:ea typeface="Courier New"/>
                <a:cs typeface="Courier New"/>
                <a:sym typeface="Courier New"/>
              </a:defRPr>
            </a:pPr>
            <a:r>
              <a:rPr dirty="0"/>
              <a:t>    LEFT JOIN catalog_product_entity_datetime AS ce_datetime</a:t>
            </a:r>
            <a:endParaRPr sz="1200" dirty="0"/>
          </a:p>
          <a:p>
            <a:pPr defTabSz="456790">
              <a:defRPr sz="600" b="1">
                <a:latin typeface="Courier New"/>
                <a:ea typeface="Courier New"/>
                <a:cs typeface="Courier New"/>
                <a:sym typeface="Courier New"/>
              </a:defRPr>
            </a:pPr>
            <a:r>
              <a:rPr dirty="0"/>
              <a:t>        ON ce.entity_id = ce_datetime.entity_id</a:t>
            </a:r>
            <a:endParaRPr sz="1200" dirty="0"/>
          </a:p>
          <a:p>
            <a:pPr defTabSz="456790">
              <a:defRPr sz="600" b="1">
                <a:latin typeface="Courier New"/>
                <a:ea typeface="Courier New"/>
                <a:cs typeface="Courier New"/>
                <a:sym typeface="Courier New"/>
              </a:defRPr>
            </a:pPr>
            <a:r>
              <a:rPr dirty="0"/>
              <a:t>        AND ea.attribute_id = ce_datetime.attribute_id</a:t>
            </a:r>
            <a:endParaRPr sz="1200" dirty="0"/>
          </a:p>
          <a:p>
            <a:pPr defTabSz="456790">
              <a:defRPr sz="600" b="1">
                <a:latin typeface="Courier New"/>
                <a:ea typeface="Courier New"/>
                <a:cs typeface="Courier New"/>
                <a:sym typeface="Courier New"/>
              </a:defRPr>
            </a:pPr>
            <a:r>
              <a:rPr dirty="0"/>
              <a:t>        AND ea.backend_type = 'datetime'</a:t>
            </a:r>
            <a:endParaRPr sz="1200" dirty="0"/>
          </a:p>
          <a:p>
            <a:pPr defTabSz="456790">
              <a:defRPr sz="600" b="1">
                <a:latin typeface="Courier New"/>
                <a:ea typeface="Courier New"/>
                <a:cs typeface="Courier New"/>
                <a:sym typeface="Courier New"/>
              </a:defRPr>
            </a:pPr>
            <a:r>
              <a:rPr dirty="0"/>
              <a:t>    WHERE ce.sku = ‘rp-prod132546’</a:t>
            </a:r>
            <a:endParaRPr sz="1200" dirty="0"/>
          </a:p>
          <a:p>
            <a:pPr defTabSz="456790">
              <a:defRPr sz="600" b="1">
                <a:latin typeface="Courier New"/>
                <a:ea typeface="Courier New"/>
                <a:cs typeface="Courier New"/>
                <a:sym typeface="Courier New"/>
              </a:defRPr>
            </a:pPr>
            <a:r>
              <a:rPr dirty="0"/>
              <a:t>  ) AS tab</a:t>
            </a:r>
            <a:endParaRPr sz="1200" dirty="0"/>
          </a:p>
          <a:p>
            <a:pPr defTabSz="456790">
              <a:defRPr sz="600" b="1">
                <a:latin typeface="Courier New"/>
                <a:ea typeface="Courier New"/>
                <a:cs typeface="Courier New"/>
                <a:sym typeface="Courier New"/>
              </a:defRPr>
            </a:pPr>
            <a:r>
              <a:rPr dirty="0"/>
              <a:t>  WHERE tab.value != ’’;</a:t>
            </a:r>
          </a:p>
        </p:txBody>
      </p:sp>
      <p:sp>
        <p:nvSpPr>
          <p:cNvPr id="784" name="Shape 420"/>
          <p:cNvSpPr txBox="1"/>
          <p:nvPr/>
        </p:nvSpPr>
        <p:spPr>
          <a:xfrm>
            <a:off x="6151168" y="4359109"/>
            <a:ext cx="1934825" cy="24622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defTabSz="456790">
              <a:defRPr sz="1600"/>
            </a:lvl1pPr>
          </a:lstStyle>
          <a:p>
            <a:r>
              <a:rPr b="1" dirty="0"/>
              <a:t>To get a single product</a:t>
            </a:r>
          </a:p>
        </p:txBody>
      </p:sp>
      <p:sp>
        <p:nvSpPr>
          <p:cNvPr id="14" name="Shape 759"/>
          <p:cNvSpPr txBox="1"/>
          <p:nvPr/>
        </p:nvSpPr>
        <p:spPr>
          <a:xfrm>
            <a:off x="457199" y="210311"/>
            <a:ext cx="8592796" cy="507720"/>
          </a:xfrm>
          <a:prstGeom prst="rect">
            <a:avLst/>
          </a:prstGeom>
          <a:ln w="12700">
            <a:miter lim="400000"/>
          </a:ln>
          <a:extLst>
            <a:ext uri="{C572A759-6A51-4108-AA02-DFA0A04FC94B}">
              <ma14:wrappingTextBoxFlag xmlns:ma14="http://schemas.microsoft.com/office/mac/drawingml/2011/main" xmlns="" val="1"/>
            </a:ext>
          </a:extLst>
        </p:spPr>
        <p:txBody>
          <a:bodyPr lIns="68525" tIns="68525" rIns="68525" bIns="68525">
            <a:spAutoFit/>
          </a:bodyPr>
          <a:lstStyle>
            <a:lvl1pPr defTabSz="914400">
              <a:defRPr sz="2400" b="1">
                <a:solidFill>
                  <a:srgbClr val="C00000"/>
                </a:solidFill>
                <a:latin typeface="Helvetica Neue"/>
                <a:ea typeface="Helvetica Neue"/>
                <a:cs typeface="Helvetica Neue"/>
                <a:sym typeface="Helvetica Neue"/>
              </a:defRPr>
            </a:lvl1pPr>
          </a:lstStyle>
          <a:p>
            <a:r>
              <a:rPr lang="en-AU" dirty="0"/>
              <a:t>Typical RDBMS Data Model</a:t>
            </a:r>
          </a:p>
        </p:txBody>
      </p:sp>
      <p:cxnSp>
        <p:nvCxnSpPr>
          <p:cNvPr id="9" name="Straight Connector 8"/>
          <p:cNvCxnSpPr/>
          <p:nvPr/>
        </p:nvCxnSpPr>
        <p:spPr bwMode="auto">
          <a:xfrm>
            <a:off x="-8130" y="717807"/>
            <a:ext cx="9139232" cy="224"/>
          </a:xfrm>
          <a:prstGeom prst="line">
            <a:avLst/>
          </a:prstGeom>
          <a:noFill/>
          <a:ln w="25400" algn="ctr">
            <a:solidFill>
              <a:sysClr val="windowText" lastClr="000000"/>
            </a:solidFill>
            <a:round/>
            <a:headEnd/>
            <a:tailEnd/>
          </a:ln>
        </p:spPr>
      </p:cxn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Slide Number"/>
          <p:cNvSpPr txBox="1">
            <a:spLocks noGrp="1"/>
          </p:cNvSpPr>
          <p:nvPr>
            <p:ph type="sldNum" sz="quarter" idx="2"/>
          </p:nvPr>
        </p:nvSpPr>
        <p:spPr>
          <a:xfrm>
            <a:off x="8711347" y="4902901"/>
            <a:ext cx="211169" cy="194593"/>
          </a:xfrm>
          <a:prstGeom prst="rect">
            <a:avLst/>
          </a:prstGeom>
          <a:ln w="12700">
            <a:miter lim="400000"/>
          </a:ln>
          <a:extLst>
            <a:ext uri="{C572A759-6A51-4108-AA02-DFA0A04FC94B}">
              <ma14:wrappingTextBoxFlag xmlns:ma14="http://schemas.microsoft.com/office/mac/drawingml/2011/main" xmlns="" val="1"/>
            </a:ext>
          </a:extLst>
        </p:spPr>
        <p:txBody>
          <a:bodyPr wrap="none" lIns="35666" tIns="35666" rIns="35666" bIns="35666">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rgbClr val="FFFFFF"/>
                </a:solidFill>
                <a:effectLst/>
                <a:uFillTx/>
                <a:latin typeface="Arial"/>
                <a:ea typeface="Arial"/>
                <a:cs typeface="Arial"/>
                <a:sym typeface="Arial"/>
              </a:defRPr>
            </a:lvl1pPr>
            <a:lvl2pPr marL="0" marR="0" indent="475465" algn="l" defTabSz="475465"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j-lt"/>
                <a:ea typeface="+mj-ea"/>
                <a:cs typeface="+mj-cs"/>
                <a:sym typeface="Calibri"/>
              </a:defRPr>
            </a:lvl2pPr>
            <a:lvl3pPr marL="0" marR="0" indent="950931" algn="l" defTabSz="475465"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j-lt"/>
                <a:ea typeface="+mj-ea"/>
                <a:cs typeface="+mj-cs"/>
                <a:sym typeface="Calibri"/>
              </a:defRPr>
            </a:lvl3pPr>
            <a:lvl4pPr marL="0" marR="0" indent="1426397" algn="l" defTabSz="475465"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j-lt"/>
                <a:ea typeface="+mj-ea"/>
                <a:cs typeface="+mj-cs"/>
                <a:sym typeface="Calibri"/>
              </a:defRPr>
            </a:lvl4pPr>
            <a:lvl5pPr marL="0" marR="0" indent="1901862" algn="l" defTabSz="475465"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j-lt"/>
                <a:ea typeface="+mj-ea"/>
                <a:cs typeface="+mj-cs"/>
                <a:sym typeface="Calibri"/>
              </a:defRPr>
            </a:lvl5pPr>
            <a:lvl6pPr marL="0" marR="0" indent="2377328" algn="l" defTabSz="475465"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j-lt"/>
                <a:ea typeface="+mj-ea"/>
                <a:cs typeface="+mj-cs"/>
                <a:sym typeface="Calibri"/>
              </a:defRPr>
            </a:lvl6pPr>
            <a:lvl7pPr marL="0" marR="0" indent="2852794" algn="l" defTabSz="475465"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j-lt"/>
                <a:ea typeface="+mj-ea"/>
                <a:cs typeface="+mj-cs"/>
                <a:sym typeface="Calibri"/>
              </a:defRPr>
            </a:lvl7pPr>
            <a:lvl8pPr marL="0" marR="0" indent="3328260" algn="l" defTabSz="475465"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j-lt"/>
                <a:ea typeface="+mj-ea"/>
                <a:cs typeface="+mj-cs"/>
                <a:sym typeface="Calibri"/>
              </a:defRPr>
            </a:lvl8pPr>
            <a:lvl9pPr marL="0" marR="0" indent="3803725" algn="l" defTabSz="475465"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j-lt"/>
                <a:ea typeface="+mj-ea"/>
                <a:cs typeface="+mj-cs"/>
                <a:sym typeface="Calibri"/>
              </a:defRPr>
            </a:lvl9pPr>
          </a:lstStyle>
          <a:p>
            <a:fld id="{86CB4B4D-7CA3-9044-876B-883B54F8677D}" type="slidenum">
              <a:rPr lang="fr-FR" smtClean="0"/>
              <a:pPr/>
              <a:t>28</a:t>
            </a:fld>
            <a:endParaRPr/>
          </a:p>
        </p:txBody>
      </p:sp>
      <p:sp>
        <p:nvSpPr>
          <p:cNvPr id="815" name="Shape 419"/>
          <p:cNvSpPr txBox="1"/>
          <p:nvPr/>
        </p:nvSpPr>
        <p:spPr>
          <a:xfrm>
            <a:off x="518642" y="4322775"/>
            <a:ext cx="3191579" cy="24622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defTabSz="456790">
              <a:defRPr sz="1600"/>
            </a:lvl1pPr>
          </a:lstStyle>
          <a:p>
            <a:r>
              <a:rPr b="1" dirty="0"/>
              <a:t>Store the artist “as a business object”</a:t>
            </a:r>
          </a:p>
        </p:txBody>
      </p:sp>
      <p:sp>
        <p:nvSpPr>
          <p:cNvPr id="816" name="Shape 420"/>
          <p:cNvSpPr txBox="1"/>
          <p:nvPr/>
        </p:nvSpPr>
        <p:spPr>
          <a:xfrm>
            <a:off x="6193166" y="4322774"/>
            <a:ext cx="1790555" cy="24622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defTabSz="456790">
              <a:defRPr sz="1600"/>
            </a:lvl1pPr>
          </a:lstStyle>
          <a:p>
            <a:r>
              <a:rPr b="1" dirty="0"/>
              <a:t>To get a single artists</a:t>
            </a:r>
          </a:p>
        </p:txBody>
      </p:sp>
      <p:sp>
        <p:nvSpPr>
          <p:cNvPr id="818" name="Shape 423"/>
          <p:cNvSpPr txBox="1"/>
          <p:nvPr/>
        </p:nvSpPr>
        <p:spPr>
          <a:xfrm>
            <a:off x="5600891" y="2440978"/>
            <a:ext cx="3613907" cy="246325"/>
          </a:xfrm>
          <a:prstGeom prst="rect">
            <a:avLst/>
          </a:prstGeom>
          <a:ln w="12700">
            <a:miter lim="400000"/>
          </a:ln>
          <a:extLst>
            <a:ext uri="{C572A759-6A51-4108-AA02-DFA0A04FC94B}">
              <ma14:wrappingTextBoxFlag xmlns:ma14="http://schemas.microsoft.com/office/mac/drawingml/2011/main" xmlns="" val="1"/>
            </a:ext>
          </a:extLst>
        </p:spPr>
        <p:txBody>
          <a:bodyPr lIns="34262" tIns="34262" rIns="34262" bIns="34262">
            <a:spAutoFit/>
          </a:bodyPr>
          <a:lstStyle>
            <a:lvl1pPr defTabSz="456790">
              <a:defRPr sz="1200" b="1">
                <a:latin typeface="Courier New"/>
                <a:ea typeface="Courier New"/>
                <a:cs typeface="Courier New"/>
                <a:sym typeface="Courier New"/>
              </a:defRPr>
            </a:lvl1pPr>
          </a:lstStyle>
          <a:p>
            <a:r>
              <a:t>artists.findById(“rp-prod132546”)</a:t>
            </a:r>
          </a:p>
        </p:txBody>
      </p:sp>
      <p:sp>
        <p:nvSpPr>
          <p:cNvPr id="823" name="Slide Number Placeholder 5"/>
          <p:cNvSpPr txBox="1"/>
          <p:nvPr/>
        </p:nvSpPr>
        <p:spPr>
          <a:xfrm>
            <a:off x="8711347" y="4902900"/>
            <a:ext cx="211170" cy="194594"/>
          </a:xfrm>
          <a:prstGeom prst="rect">
            <a:avLst/>
          </a:prstGeom>
          <a:ln w="12700">
            <a:miter lim="400000"/>
          </a:ln>
          <a:extLst>
            <a:ext uri="{C572A759-6A51-4108-AA02-DFA0A04FC94B}">
              <ma14:wrappingTextBoxFlag xmlns:ma14="http://schemas.microsoft.com/office/mac/drawingml/2011/main" xmlns="" val="1"/>
            </a:ext>
          </a:extLst>
        </p:spPr>
        <p:txBody>
          <a:bodyPr wrap="none" lIns="35666" tIns="35666" rIns="35666" bIns="35666">
            <a:spAutoFit/>
          </a:bodyPr>
          <a:lstStyle/>
          <a:p>
            <a:pPr defTabSz="685800">
              <a:defRPr sz="900">
                <a:solidFill>
                  <a:srgbClr val="FFFFFF"/>
                </a:solidFill>
                <a:latin typeface="Arial"/>
                <a:ea typeface="Arial"/>
                <a:cs typeface="Arial"/>
                <a:sym typeface="Arial"/>
              </a:defRPr>
            </a:pPr>
            <a:fld id="{86CB4B4D-7CA3-9044-876B-883B54F8677D}" type="slidenum">
              <a:t>28</a:t>
            </a:fld>
            <a:r>
              <a:t>￼</a:t>
            </a:r>
          </a:p>
        </p:txBody>
      </p:sp>
      <p:sp>
        <p:nvSpPr>
          <p:cNvPr id="15" name="Shape 759"/>
          <p:cNvSpPr txBox="1"/>
          <p:nvPr/>
        </p:nvSpPr>
        <p:spPr>
          <a:xfrm>
            <a:off x="457199" y="210311"/>
            <a:ext cx="8592796" cy="507720"/>
          </a:xfrm>
          <a:prstGeom prst="rect">
            <a:avLst/>
          </a:prstGeom>
          <a:ln w="12700">
            <a:miter lim="400000"/>
          </a:ln>
          <a:extLst>
            <a:ext uri="{C572A759-6A51-4108-AA02-DFA0A04FC94B}">
              <ma14:wrappingTextBoxFlag xmlns:ma14="http://schemas.microsoft.com/office/mac/drawingml/2011/main" xmlns="" val="1"/>
            </a:ext>
          </a:extLst>
        </p:spPr>
        <p:txBody>
          <a:bodyPr lIns="68525" tIns="68525" rIns="68525" bIns="68525">
            <a:spAutoFit/>
          </a:bodyPr>
          <a:lstStyle>
            <a:lvl1pPr defTabSz="914400">
              <a:defRPr sz="2400" b="1">
                <a:solidFill>
                  <a:srgbClr val="C00000"/>
                </a:solidFill>
                <a:latin typeface="Helvetica Neue"/>
                <a:ea typeface="Helvetica Neue"/>
                <a:cs typeface="Helvetica Neue"/>
                <a:sym typeface="Helvetica Neue"/>
              </a:defRPr>
            </a:lvl1pPr>
          </a:lstStyle>
          <a:p>
            <a:r>
              <a:rPr lang="en-AU" dirty="0"/>
              <a:t>Using JSON to store Business Object</a:t>
            </a:r>
          </a:p>
        </p:txBody>
      </p:sp>
      <p:sp>
        <p:nvSpPr>
          <p:cNvPr id="16" name="{…"/>
          <p:cNvSpPr txBox="1"/>
          <p:nvPr/>
        </p:nvSpPr>
        <p:spPr>
          <a:xfrm>
            <a:off x="345522" y="970867"/>
            <a:ext cx="4938839" cy="32029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117">
              <a:spcBef>
                <a:spcPts val="300"/>
              </a:spcBef>
              <a:defRPr sz="800" b="1">
                <a:latin typeface="Courier"/>
                <a:ea typeface="Courier"/>
                <a:cs typeface="Courier"/>
                <a:sym typeface="Courier"/>
              </a:defRPr>
            </a:pPr>
            <a:r>
              <a:rPr dirty="0"/>
              <a:t>{</a:t>
            </a:r>
          </a:p>
          <a:p>
            <a:pPr defTabSz="457117">
              <a:spcBef>
                <a:spcPts val="300"/>
              </a:spcBef>
              <a:defRPr sz="800" b="1">
                <a:latin typeface="Courier"/>
                <a:ea typeface="Courier"/>
                <a:cs typeface="Courier"/>
                <a:sym typeface="Courier"/>
              </a:defRPr>
            </a:pPr>
            <a:r>
              <a:rPr dirty="0"/>
              <a:t>    "name": "BLACKPINK",</a:t>
            </a:r>
          </a:p>
          <a:p>
            <a:pPr defTabSz="457117">
              <a:spcBef>
                <a:spcPts val="300"/>
              </a:spcBef>
              <a:defRPr sz="800" b="1">
                <a:latin typeface="Courier"/>
                <a:ea typeface="Courier"/>
                <a:cs typeface="Courier"/>
                <a:sym typeface="Courier"/>
              </a:defRPr>
            </a:pPr>
            <a:r>
              <a:rPr dirty="0"/>
              <a:t>    "barcode": "4988064584994",</a:t>
            </a:r>
          </a:p>
          <a:p>
            <a:pPr defTabSz="457117">
              <a:spcBef>
                <a:spcPts val="300"/>
              </a:spcBef>
              <a:defRPr sz="800" b="1">
                <a:latin typeface="Courier"/>
                <a:ea typeface="Courier"/>
                <a:cs typeface="Courier"/>
                <a:sym typeface="Courier"/>
              </a:defRPr>
            </a:pPr>
            <a:r>
              <a:rPr dirty="0"/>
              <a:t>   "language": "eng",</a:t>
            </a:r>
          </a:p>
          <a:p>
            <a:pPr defTabSz="457117">
              <a:spcBef>
                <a:spcPts val="300"/>
              </a:spcBef>
              <a:defRPr sz="800" b="1">
                <a:latin typeface="Courier"/>
                <a:ea typeface="Courier"/>
                <a:cs typeface="Courier"/>
                <a:sym typeface="Courier"/>
              </a:defRPr>
            </a:pPr>
            <a:r>
              <a:rPr dirty="0"/>
              <a:t>   "_id": "ea3cb8fd-0c2a-41d5-a3c7-b4c91cf659bf",</a:t>
            </a:r>
          </a:p>
          <a:p>
            <a:pPr defTabSz="457117">
              <a:spcBef>
                <a:spcPts val="300"/>
              </a:spcBef>
              <a:defRPr sz="800" b="1">
                <a:latin typeface="Courier"/>
                <a:ea typeface="Courier"/>
                <a:cs typeface="Courier"/>
                <a:sym typeface="Courier"/>
              </a:defRPr>
            </a:pPr>
            <a:r>
              <a:rPr dirty="0"/>
              <a:t>    "slug": "blackpink-3",</a:t>
            </a:r>
          </a:p>
          <a:p>
            <a:pPr defTabSz="457117">
              <a:spcBef>
                <a:spcPts val="300"/>
              </a:spcBef>
              <a:defRPr sz="800" b="1">
                <a:latin typeface="Courier"/>
                <a:ea typeface="Courier"/>
                <a:cs typeface="Courier"/>
                <a:sym typeface="Courier"/>
              </a:defRPr>
            </a:pPr>
            <a:r>
              <a:rPr dirty="0"/>
              <a:t>    "artists": [{"name": “BLACKPINK", "_id": “4864…23c”, …} ],</a:t>
            </a:r>
          </a:p>
          <a:p>
            <a:pPr defTabSz="457117">
              <a:spcBef>
                <a:spcPts val="300"/>
              </a:spcBef>
              <a:defRPr sz="800" b="1">
                <a:latin typeface="Courier"/>
                <a:ea typeface="Courier"/>
                <a:cs typeface="Courier"/>
                <a:sym typeface="Courier"/>
              </a:defRPr>
            </a:pPr>
            <a:r>
              <a:rPr dirty="0"/>
              <a:t>    "tracks": [</a:t>
            </a:r>
          </a:p>
          <a:p>
            <a:pPr defTabSz="457117">
              <a:spcBef>
                <a:spcPts val="300"/>
              </a:spcBef>
              <a:defRPr sz="800" b="1">
                <a:latin typeface="Courier"/>
                <a:ea typeface="Courier"/>
                <a:cs typeface="Courier"/>
                <a:sym typeface="Courier"/>
              </a:defRPr>
            </a:pPr>
            <a:r>
              <a:rPr dirty="0"/>
              <a:t>        {"name": “BOOMBAYAH", </a:t>
            </a:r>
            <a:br>
              <a:rPr dirty="0"/>
            </a:br>
            <a:r>
              <a:rPr dirty="0"/>
              <a:t>         "length": 241000, </a:t>
            </a:r>
            <a:br>
              <a:rPr dirty="0"/>
            </a:br>
            <a:r>
              <a:rPr dirty="0"/>
              <a:t>         "position": 1}, </a:t>
            </a:r>
          </a:p>
          <a:p>
            <a:pPr defTabSz="457117">
              <a:spcBef>
                <a:spcPts val="300"/>
              </a:spcBef>
              <a:defRPr sz="800" b="1">
                <a:latin typeface="Courier"/>
                <a:ea typeface="Courier"/>
                <a:cs typeface="Courier"/>
                <a:sym typeface="Courier"/>
              </a:defRPr>
            </a:pPr>
            <a:r>
              <a:rPr dirty="0"/>
              <a:t>        {"name": “WHISTLE”, </a:t>
            </a:r>
            <a:br>
              <a:rPr dirty="0"/>
            </a:br>
            <a:r>
              <a:rPr dirty="0"/>
              <a:t>         "length": 212000, </a:t>
            </a:r>
            <a:br>
              <a:rPr dirty="0"/>
            </a:br>
            <a:r>
              <a:rPr dirty="0"/>
              <a:t>         "position": 2},</a:t>
            </a:r>
          </a:p>
          <a:p>
            <a:pPr defTabSz="457117">
              <a:spcBef>
                <a:spcPts val="300"/>
              </a:spcBef>
              <a:defRPr sz="800" b="1">
                <a:latin typeface="Courier"/>
                <a:ea typeface="Courier"/>
                <a:cs typeface="Courier"/>
                <a:sym typeface="Courier"/>
              </a:defRPr>
            </a:pPr>
            <a:r>
              <a:rPr dirty="0"/>
              <a:t>        {…}</a:t>
            </a:r>
          </a:p>
          <a:p>
            <a:pPr defTabSz="457117">
              <a:spcBef>
                <a:spcPts val="300"/>
              </a:spcBef>
              <a:defRPr sz="800" b="1">
                <a:latin typeface="Courier"/>
                <a:ea typeface="Courier"/>
                <a:cs typeface="Courier"/>
                <a:sym typeface="Courier"/>
              </a:defRPr>
            </a:pPr>
            <a:r>
              <a:rPr dirty="0"/>
              <a:t>    ],</a:t>
            </a:r>
          </a:p>
          <a:p>
            <a:pPr defTabSz="457117">
              <a:spcBef>
                <a:spcPts val="300"/>
              </a:spcBef>
              <a:defRPr sz="800" b="1">
                <a:latin typeface="Courier"/>
                <a:ea typeface="Courier"/>
                <a:cs typeface="Courier"/>
                <a:sym typeface="Courier"/>
              </a:defRPr>
            </a:pPr>
            <a:r>
              <a:rPr dirty="0"/>
              <a:t>    "cover_image_url": “http://cov.org/ea38fd-d5-a3/17659010300.jpg",</a:t>
            </a:r>
          </a:p>
          <a:p>
            <a:pPr defTabSz="457117">
              <a:spcBef>
                <a:spcPts val="300"/>
              </a:spcBef>
              <a:defRPr sz="800" b="1">
                <a:latin typeface="Courier"/>
                <a:ea typeface="Courier"/>
                <a:cs typeface="Courier"/>
                <a:sym typeface="Courier"/>
              </a:defRPr>
            </a:pPr>
            <a:r>
              <a:rPr dirty="0"/>
              <a:t>    "images_urls": [],</a:t>
            </a:r>
          </a:p>
          <a:p>
            <a:pPr defTabSz="457117">
              <a:spcBef>
                <a:spcPts val="300"/>
              </a:spcBef>
              <a:defRPr sz="800" b="1">
                <a:latin typeface="Courier"/>
                <a:ea typeface="Courier"/>
                <a:cs typeface="Courier"/>
                <a:sym typeface="Courier"/>
              </a:defRPr>
            </a:pPr>
            <a:r>
              <a:rPr dirty="0"/>
              <a:t>    "released_date": 1503964800000</a:t>
            </a:r>
          </a:p>
          <a:p>
            <a:pPr defTabSz="457117">
              <a:spcBef>
                <a:spcPts val="300"/>
              </a:spcBef>
              <a:defRPr sz="800" b="1">
                <a:latin typeface="Courier"/>
                <a:ea typeface="Courier"/>
                <a:cs typeface="Courier"/>
                <a:sym typeface="Courier"/>
              </a:defRPr>
            </a:pPr>
            <a:r>
              <a:rPr dirty="0"/>
              <a:t>}</a:t>
            </a:r>
          </a:p>
        </p:txBody>
      </p:sp>
      <p:sp>
        <p:nvSpPr>
          <p:cNvPr id="17" name="Shape 411"/>
          <p:cNvSpPr/>
          <p:nvPr/>
        </p:nvSpPr>
        <p:spPr>
          <a:xfrm>
            <a:off x="4353197" y="2120243"/>
            <a:ext cx="951758" cy="951757"/>
          </a:xfrm>
          <a:prstGeom prst="rightArrow">
            <a:avLst>
              <a:gd name="adj1" fmla="val 32000"/>
              <a:gd name="adj2" fmla="val 64000"/>
            </a:avLst>
          </a:prstGeom>
          <a:ln w="12700">
            <a:solidFill>
              <a:srgbClr val="C60C30"/>
            </a:solidFill>
          </a:ln>
        </p:spPr>
        <p:txBody>
          <a:bodyPr lIns="34289" tIns="34289" rIns="34289" bIns="34289" anchor="ctr"/>
          <a:lstStyle/>
          <a:p>
            <a:pPr defTabSz="456790">
              <a:defRPr sz="1200"/>
            </a:pPr>
            <a:endParaRPr/>
          </a:p>
        </p:txBody>
      </p:sp>
      <p:cxnSp>
        <p:nvCxnSpPr>
          <p:cNvPr id="11" name="Straight Connector 10"/>
          <p:cNvCxnSpPr/>
          <p:nvPr/>
        </p:nvCxnSpPr>
        <p:spPr bwMode="auto">
          <a:xfrm>
            <a:off x="-8130" y="717807"/>
            <a:ext cx="9139232" cy="224"/>
          </a:xfrm>
          <a:prstGeom prst="line">
            <a:avLst/>
          </a:prstGeom>
          <a:noFill/>
          <a:ln w="25400" algn="ctr">
            <a:solidFill>
              <a:sysClr val="windowText" lastClr="000000"/>
            </a:solidFill>
            <a:round/>
            <a:headEnd/>
            <a:tailEn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890532"/>
            <a:ext cx="8260401" cy="3696000"/>
          </a:xfrm>
        </p:spPr>
        <p:txBody>
          <a:bodyPr>
            <a:normAutofit/>
          </a:bodyPr>
          <a:lstStyle/>
          <a:p>
            <a:pPr marL="257291" indent="-257291">
              <a:spcBef>
                <a:spcPts val="0"/>
              </a:spcBef>
              <a:buClr>
                <a:srgbClr val="4D4F53"/>
              </a:buClr>
              <a:defRPr sz="1800">
                <a:solidFill>
                  <a:srgbClr val="000000"/>
                </a:solidFill>
              </a:defRPr>
            </a:pPr>
            <a:r>
              <a:rPr lang="en-US" sz="2400" dirty="0">
                <a:solidFill>
                  <a:schemeClr val="tx1"/>
                </a:solidFill>
              </a:rPr>
              <a:t>Comprehensive Java API to interact with MapR-DB</a:t>
            </a:r>
          </a:p>
          <a:p>
            <a:pPr marL="257291" indent="-257291">
              <a:spcBef>
                <a:spcPts val="0"/>
              </a:spcBef>
              <a:buClr>
                <a:srgbClr val="4D4F53"/>
              </a:buClr>
              <a:defRPr sz="1800">
                <a:solidFill>
                  <a:srgbClr val="000000"/>
                </a:solidFill>
              </a:defRPr>
            </a:pPr>
            <a:r>
              <a:rPr lang="en-US" sz="2400" dirty="0">
                <a:solidFill>
                  <a:schemeClr val="tx1"/>
                </a:solidFill>
              </a:rPr>
              <a:t>Support for CRUD operations</a:t>
            </a:r>
          </a:p>
          <a:p>
            <a:pPr marL="593198" lvl="1" indent="-257291">
              <a:spcBef>
                <a:spcPts val="0"/>
              </a:spcBef>
              <a:buClr>
                <a:srgbClr val="4D4F53"/>
              </a:buClr>
              <a:defRPr sz="1800">
                <a:solidFill>
                  <a:srgbClr val="000000"/>
                </a:solidFill>
              </a:defRPr>
            </a:pPr>
            <a:r>
              <a:rPr lang="en-US" sz="2100" dirty="0">
                <a:solidFill>
                  <a:schemeClr val="tx1"/>
                </a:solidFill>
              </a:rPr>
              <a:t>Create</a:t>
            </a:r>
          </a:p>
          <a:p>
            <a:pPr marL="593198" lvl="1" indent="-257291">
              <a:spcBef>
                <a:spcPts val="0"/>
              </a:spcBef>
              <a:buClr>
                <a:srgbClr val="4D4F53"/>
              </a:buClr>
              <a:defRPr sz="1800">
                <a:solidFill>
                  <a:srgbClr val="000000"/>
                </a:solidFill>
              </a:defRPr>
            </a:pPr>
            <a:r>
              <a:rPr lang="en-US" sz="2100" dirty="0">
                <a:solidFill>
                  <a:schemeClr val="tx1"/>
                </a:solidFill>
              </a:rPr>
              <a:t>Read</a:t>
            </a:r>
          </a:p>
          <a:p>
            <a:pPr marL="593198" lvl="1" indent="-257291">
              <a:spcBef>
                <a:spcPts val="0"/>
              </a:spcBef>
              <a:buClr>
                <a:srgbClr val="4D4F53"/>
              </a:buClr>
              <a:defRPr sz="1800">
                <a:solidFill>
                  <a:srgbClr val="000000"/>
                </a:solidFill>
              </a:defRPr>
            </a:pPr>
            <a:r>
              <a:rPr lang="en-US" sz="2100" dirty="0">
                <a:solidFill>
                  <a:schemeClr val="tx1"/>
                </a:solidFill>
              </a:rPr>
              <a:t>Update</a:t>
            </a:r>
          </a:p>
          <a:p>
            <a:pPr marL="593198" lvl="1" indent="-257291">
              <a:spcBef>
                <a:spcPts val="0"/>
              </a:spcBef>
              <a:buClr>
                <a:srgbClr val="4D4F53"/>
              </a:buClr>
              <a:defRPr sz="1800">
                <a:solidFill>
                  <a:srgbClr val="000000"/>
                </a:solidFill>
              </a:defRPr>
            </a:pPr>
            <a:r>
              <a:rPr lang="en-US" sz="2100" dirty="0">
                <a:solidFill>
                  <a:schemeClr val="tx1"/>
                </a:solidFill>
              </a:rPr>
              <a:t>Delete</a:t>
            </a:r>
          </a:p>
          <a:p>
            <a:pPr marL="257291" indent="-257291">
              <a:spcBef>
                <a:spcPts val="0"/>
              </a:spcBef>
              <a:buClr>
                <a:srgbClr val="4D4F53"/>
              </a:buClr>
              <a:defRPr sz="1800">
                <a:solidFill>
                  <a:srgbClr val="000000"/>
                </a:solidFill>
              </a:defRPr>
            </a:pPr>
            <a:r>
              <a:rPr lang="en-US" sz="2400" dirty="0">
                <a:solidFill>
                  <a:schemeClr val="tx1"/>
                </a:solidFill>
              </a:rPr>
              <a:t>Server-side operations (increased performance)</a:t>
            </a:r>
          </a:p>
          <a:p>
            <a:pPr marL="593198" lvl="1" indent="-257291">
              <a:spcBef>
                <a:spcPts val="0"/>
              </a:spcBef>
              <a:buClr>
                <a:srgbClr val="4D4F53"/>
              </a:buClr>
              <a:defRPr sz="1800">
                <a:solidFill>
                  <a:srgbClr val="000000"/>
                </a:solidFill>
              </a:defRPr>
            </a:pPr>
            <a:r>
              <a:rPr lang="en-US" sz="2100" dirty="0">
                <a:solidFill>
                  <a:schemeClr val="tx1"/>
                </a:solidFill>
              </a:rPr>
              <a:t>Data mutations</a:t>
            </a:r>
          </a:p>
          <a:p>
            <a:pPr marL="593198" lvl="1" indent="-257291">
              <a:spcBef>
                <a:spcPts val="0"/>
              </a:spcBef>
              <a:buClr>
                <a:srgbClr val="4D4F53"/>
              </a:buClr>
              <a:defRPr sz="1800">
                <a:solidFill>
                  <a:srgbClr val="000000"/>
                </a:solidFill>
              </a:defRPr>
            </a:pPr>
            <a:r>
              <a:rPr lang="en-US" sz="2100" dirty="0">
                <a:solidFill>
                  <a:schemeClr val="tx1"/>
                </a:solidFill>
              </a:rPr>
              <a:t>Projections</a:t>
            </a:r>
          </a:p>
          <a:p>
            <a:pPr marL="593198" lvl="1" indent="-257291">
              <a:spcBef>
                <a:spcPts val="0"/>
              </a:spcBef>
              <a:buClr>
                <a:srgbClr val="4D4F53"/>
              </a:buClr>
              <a:defRPr sz="1800">
                <a:solidFill>
                  <a:srgbClr val="000000"/>
                </a:solidFill>
              </a:defRPr>
            </a:pPr>
            <a:r>
              <a:rPr lang="en-US" sz="2100" dirty="0">
                <a:solidFill>
                  <a:schemeClr val="tx1"/>
                </a:solidFill>
              </a:rPr>
              <a:t>Queries</a:t>
            </a:r>
          </a:p>
        </p:txBody>
      </p:sp>
      <p:cxnSp>
        <p:nvCxnSpPr>
          <p:cNvPr id="7" name="Straight Connector 6"/>
          <p:cNvCxnSpPr/>
          <p:nvPr/>
        </p:nvCxnSpPr>
        <p:spPr bwMode="auto">
          <a:xfrm>
            <a:off x="-8130" y="717807"/>
            <a:ext cx="9139232" cy="224"/>
          </a:xfrm>
          <a:prstGeom prst="line">
            <a:avLst/>
          </a:prstGeom>
          <a:noFill/>
          <a:ln w="25400" algn="ctr">
            <a:solidFill>
              <a:sysClr val="windowText" lastClr="000000"/>
            </a:solidFill>
            <a:round/>
            <a:headEnd/>
            <a:tailEnd/>
          </a:ln>
        </p:spPr>
      </p:cxnSp>
      <p:sp>
        <p:nvSpPr>
          <p:cNvPr id="8" name="Shape 759"/>
          <p:cNvSpPr txBox="1"/>
          <p:nvPr/>
        </p:nvSpPr>
        <p:spPr>
          <a:xfrm>
            <a:off x="457199" y="210311"/>
            <a:ext cx="8592796" cy="507720"/>
          </a:xfrm>
          <a:prstGeom prst="rect">
            <a:avLst/>
          </a:prstGeom>
          <a:ln w="12700">
            <a:miter lim="400000"/>
          </a:ln>
          <a:extLst>
            <a:ext uri="{C572A759-6A51-4108-AA02-DFA0A04FC94B}">
              <ma14:wrappingTextBoxFlag xmlns:ma14="http://schemas.microsoft.com/office/mac/drawingml/2011/main" xmlns="" val="1"/>
            </a:ext>
          </a:extLst>
        </p:spPr>
        <p:txBody>
          <a:bodyPr lIns="68525" tIns="68525" rIns="68525" bIns="68525">
            <a:spAutoFit/>
          </a:bodyPr>
          <a:lstStyle>
            <a:lvl1pPr defTabSz="914400">
              <a:defRPr sz="2400" b="1">
                <a:solidFill>
                  <a:srgbClr val="C00000"/>
                </a:solidFill>
                <a:latin typeface="Helvetica Neue"/>
                <a:ea typeface="Helvetica Neue"/>
                <a:cs typeface="Helvetica Neue"/>
                <a:sym typeface="Helvetica Neue"/>
              </a:defRPr>
            </a:lvl1pPr>
          </a:lstStyle>
          <a:p>
            <a:r>
              <a:rPr lang="en-AU" dirty="0" err="1"/>
              <a:t>MapR</a:t>
            </a:r>
            <a:r>
              <a:rPr lang="en-AU" dirty="0"/>
              <a:t>-DB JSON Implements the OJAI API</a:t>
            </a:r>
          </a:p>
        </p:txBody>
      </p:sp>
    </p:spTree>
    <p:extLst>
      <p:ext uri="{BB962C8B-B14F-4D97-AF65-F5344CB8AC3E}">
        <p14:creationId xmlns:p14="http://schemas.microsoft.com/office/powerpoint/2010/main" val="1743703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61575B3B-8D39-4D5C-8E2F-33F3C2B91278}"/>
              </a:ext>
            </a:extLst>
          </p:cNvPr>
          <p:cNvSpPr>
            <a:spLocks noGrp="1"/>
          </p:cNvSpPr>
          <p:nvPr>
            <p:ph type="body" idx="1"/>
          </p:nvPr>
        </p:nvSpPr>
        <p:spPr/>
        <p:txBody>
          <a:bodyPr/>
          <a:lstStyle/>
          <a:p>
            <a:r>
              <a:rPr lang="fr-FR" dirty="0"/>
              <a:t>Les Origines</a:t>
            </a:r>
          </a:p>
        </p:txBody>
      </p:sp>
    </p:spTree>
    <p:extLst>
      <p:ext uri="{BB962C8B-B14F-4D97-AF65-F5344CB8AC3E}">
        <p14:creationId xmlns:p14="http://schemas.microsoft.com/office/powerpoint/2010/main" val="21082259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6"/>
          <p:cNvSpPr txBox="1">
            <a:spLocks/>
          </p:cNvSpPr>
          <p:nvPr/>
        </p:nvSpPr>
        <p:spPr>
          <a:xfrm>
            <a:off x="733526" y="1464853"/>
            <a:ext cx="3028563" cy="248649"/>
          </a:xfrm>
          <a:prstGeom prst="rect">
            <a:avLst/>
          </a:prstGeom>
        </p:spPr>
        <p:txBody>
          <a:bodyPr/>
          <a:lstStyle>
            <a:lvl1pPr marL="456754" indent="-456754" algn="l" defTabSz="609005" rtl="0" eaLnBrk="1" latinLnBrk="0" hangingPunct="1">
              <a:spcBef>
                <a:spcPct val="20000"/>
              </a:spcBef>
              <a:buFont typeface="Arial"/>
              <a:buChar char="•"/>
              <a:defRPr sz="2798" kern="1200">
                <a:solidFill>
                  <a:schemeClr val="tx2"/>
                </a:solidFill>
                <a:latin typeface="Arial"/>
                <a:ea typeface="+mn-ea"/>
                <a:cs typeface="Arial"/>
              </a:defRPr>
            </a:lvl1pPr>
            <a:lvl2pPr marL="989635" indent="-380628" algn="l" defTabSz="609005" rtl="0" eaLnBrk="1" latinLnBrk="0" hangingPunct="1">
              <a:spcBef>
                <a:spcPct val="20000"/>
              </a:spcBef>
              <a:buFont typeface="Arial"/>
              <a:buChar char="–"/>
              <a:defRPr sz="2398" kern="1200">
                <a:solidFill>
                  <a:schemeClr val="tx2"/>
                </a:solidFill>
                <a:latin typeface="Arial"/>
                <a:ea typeface="+mn-ea"/>
                <a:cs typeface="Arial"/>
              </a:defRPr>
            </a:lvl2pPr>
            <a:lvl3pPr marL="1522514" indent="-304503" algn="l" defTabSz="609005" rtl="0" eaLnBrk="1" latinLnBrk="0" hangingPunct="1">
              <a:spcBef>
                <a:spcPct val="20000"/>
              </a:spcBef>
              <a:buFont typeface="Arial"/>
              <a:buChar char="•"/>
              <a:defRPr sz="1998" kern="1200">
                <a:solidFill>
                  <a:schemeClr val="tx2"/>
                </a:solidFill>
                <a:latin typeface="Arial"/>
                <a:ea typeface="+mn-ea"/>
                <a:cs typeface="Arial"/>
              </a:defRPr>
            </a:lvl3pPr>
            <a:lvl4pPr marL="2131520" indent="-304503" algn="l" defTabSz="609005" rtl="0" eaLnBrk="1" latinLnBrk="0" hangingPunct="1">
              <a:spcBef>
                <a:spcPct val="20000"/>
              </a:spcBef>
              <a:buFont typeface="Arial"/>
              <a:buChar char="–"/>
              <a:defRPr sz="1799" kern="1200">
                <a:solidFill>
                  <a:schemeClr val="tx2"/>
                </a:solidFill>
                <a:latin typeface="Arial"/>
                <a:ea typeface="+mn-ea"/>
                <a:cs typeface="Arial"/>
              </a:defRPr>
            </a:lvl4pPr>
            <a:lvl5pPr marL="2740526" indent="-304503" algn="l" defTabSz="609005" rtl="0" eaLnBrk="1" latinLnBrk="0" hangingPunct="1">
              <a:spcBef>
                <a:spcPct val="20000"/>
              </a:spcBef>
              <a:buFont typeface="Arial"/>
              <a:buChar char="»"/>
              <a:defRPr sz="1599" kern="1200">
                <a:solidFill>
                  <a:schemeClr val="tx2"/>
                </a:solidFill>
                <a:latin typeface="Arial"/>
                <a:ea typeface="+mn-ea"/>
                <a:cs typeface="Arial"/>
              </a:defRPr>
            </a:lvl5pPr>
            <a:lvl6pPr marL="3349531" indent="-304503" algn="l" defTabSz="609005" rtl="0" eaLnBrk="1" latinLnBrk="0" hangingPunct="1">
              <a:spcBef>
                <a:spcPct val="20000"/>
              </a:spcBef>
              <a:buFont typeface="Arial"/>
              <a:buChar char="•"/>
              <a:defRPr sz="2698" kern="1200">
                <a:solidFill>
                  <a:schemeClr val="tx1"/>
                </a:solidFill>
                <a:latin typeface="+mn-lt"/>
                <a:ea typeface="+mn-ea"/>
                <a:cs typeface="+mn-cs"/>
              </a:defRPr>
            </a:lvl6pPr>
            <a:lvl7pPr marL="3958538" indent="-304503" algn="l" defTabSz="609005" rtl="0" eaLnBrk="1" latinLnBrk="0" hangingPunct="1">
              <a:spcBef>
                <a:spcPct val="20000"/>
              </a:spcBef>
              <a:buFont typeface="Arial"/>
              <a:buChar char="•"/>
              <a:defRPr sz="2698" kern="1200">
                <a:solidFill>
                  <a:schemeClr val="tx1"/>
                </a:solidFill>
                <a:latin typeface="+mn-lt"/>
                <a:ea typeface="+mn-ea"/>
                <a:cs typeface="+mn-cs"/>
              </a:defRPr>
            </a:lvl7pPr>
            <a:lvl8pPr marL="4567543" indent="-304503" algn="l" defTabSz="609005" rtl="0" eaLnBrk="1" latinLnBrk="0" hangingPunct="1">
              <a:spcBef>
                <a:spcPct val="20000"/>
              </a:spcBef>
              <a:buFont typeface="Arial"/>
              <a:buChar char="•"/>
              <a:defRPr sz="2698" kern="1200">
                <a:solidFill>
                  <a:schemeClr val="tx1"/>
                </a:solidFill>
                <a:latin typeface="+mn-lt"/>
                <a:ea typeface="+mn-ea"/>
                <a:cs typeface="+mn-cs"/>
              </a:defRPr>
            </a:lvl8pPr>
            <a:lvl9pPr marL="5176548" indent="-304503" algn="l" defTabSz="609005" rtl="0" eaLnBrk="1" latinLnBrk="0" hangingPunct="1">
              <a:spcBef>
                <a:spcPct val="20000"/>
              </a:spcBef>
              <a:buFont typeface="Arial"/>
              <a:buChar char="•"/>
              <a:defRPr sz="2698" kern="1200">
                <a:solidFill>
                  <a:schemeClr val="tx1"/>
                </a:solidFill>
                <a:latin typeface="+mn-lt"/>
                <a:ea typeface="+mn-ea"/>
                <a:cs typeface="+mn-cs"/>
              </a:defRPr>
            </a:lvl9pPr>
          </a:lstStyle>
          <a:p>
            <a:pPr marL="0" indent="0">
              <a:buNone/>
            </a:pPr>
            <a:r>
              <a:rPr lang="en-US" sz="2099" b="1" dirty="0">
                <a:solidFill>
                  <a:schemeClr val="tx1"/>
                </a:solidFill>
              </a:rPr>
              <a:t>MapR-DB</a:t>
            </a:r>
          </a:p>
        </p:txBody>
      </p:sp>
      <p:sp>
        <p:nvSpPr>
          <p:cNvPr id="4" name="Content Placeholder 7"/>
          <p:cNvSpPr txBox="1">
            <a:spLocks/>
          </p:cNvSpPr>
          <p:nvPr/>
        </p:nvSpPr>
        <p:spPr>
          <a:xfrm>
            <a:off x="640852" y="1745763"/>
            <a:ext cx="3671668" cy="2626442"/>
          </a:xfrm>
          <a:prstGeom prst="rect">
            <a:avLst/>
          </a:prstGeom>
        </p:spPr>
        <p:txBody>
          <a:bodyPr>
            <a:normAutofit/>
          </a:bodyPr>
          <a:lstStyle>
            <a:lvl1pPr marL="456754" indent="-456754" algn="l" defTabSz="609005" rtl="0" eaLnBrk="1" latinLnBrk="0" hangingPunct="1">
              <a:spcBef>
                <a:spcPct val="20000"/>
              </a:spcBef>
              <a:buFont typeface="Arial"/>
              <a:buChar char="•"/>
              <a:defRPr sz="2798" kern="1200">
                <a:solidFill>
                  <a:schemeClr val="tx2"/>
                </a:solidFill>
                <a:latin typeface="Arial"/>
                <a:ea typeface="+mn-ea"/>
                <a:cs typeface="Arial"/>
              </a:defRPr>
            </a:lvl1pPr>
            <a:lvl2pPr marL="989635" indent="-380628" algn="l" defTabSz="609005" rtl="0" eaLnBrk="1" latinLnBrk="0" hangingPunct="1">
              <a:spcBef>
                <a:spcPct val="20000"/>
              </a:spcBef>
              <a:buFont typeface="Arial"/>
              <a:buChar char="–"/>
              <a:defRPr sz="2398" kern="1200">
                <a:solidFill>
                  <a:schemeClr val="tx2"/>
                </a:solidFill>
                <a:latin typeface="Arial"/>
                <a:ea typeface="+mn-ea"/>
                <a:cs typeface="Arial"/>
              </a:defRPr>
            </a:lvl2pPr>
            <a:lvl3pPr marL="1522514" indent="-304503" algn="l" defTabSz="609005" rtl="0" eaLnBrk="1" latinLnBrk="0" hangingPunct="1">
              <a:spcBef>
                <a:spcPct val="20000"/>
              </a:spcBef>
              <a:buFont typeface="Arial"/>
              <a:buChar char="•"/>
              <a:defRPr sz="1998" kern="1200">
                <a:solidFill>
                  <a:schemeClr val="tx2"/>
                </a:solidFill>
                <a:latin typeface="Arial"/>
                <a:ea typeface="+mn-ea"/>
                <a:cs typeface="Arial"/>
              </a:defRPr>
            </a:lvl3pPr>
            <a:lvl4pPr marL="2131520" indent="-304503" algn="l" defTabSz="609005" rtl="0" eaLnBrk="1" latinLnBrk="0" hangingPunct="1">
              <a:spcBef>
                <a:spcPct val="20000"/>
              </a:spcBef>
              <a:buFont typeface="Arial"/>
              <a:buChar char="–"/>
              <a:defRPr sz="1799" kern="1200">
                <a:solidFill>
                  <a:schemeClr val="tx2"/>
                </a:solidFill>
                <a:latin typeface="Arial"/>
                <a:ea typeface="+mn-ea"/>
                <a:cs typeface="Arial"/>
              </a:defRPr>
            </a:lvl4pPr>
            <a:lvl5pPr marL="2740526" indent="-304503" algn="l" defTabSz="609005" rtl="0" eaLnBrk="1" latinLnBrk="0" hangingPunct="1">
              <a:spcBef>
                <a:spcPct val="20000"/>
              </a:spcBef>
              <a:buFont typeface="Arial"/>
              <a:buChar char="»"/>
              <a:defRPr sz="1599" kern="1200">
                <a:solidFill>
                  <a:schemeClr val="tx2"/>
                </a:solidFill>
                <a:latin typeface="Arial"/>
                <a:ea typeface="+mn-ea"/>
                <a:cs typeface="Arial"/>
              </a:defRPr>
            </a:lvl5pPr>
            <a:lvl6pPr marL="3349531" indent="-304503" algn="l" defTabSz="609005" rtl="0" eaLnBrk="1" latinLnBrk="0" hangingPunct="1">
              <a:spcBef>
                <a:spcPct val="20000"/>
              </a:spcBef>
              <a:buFont typeface="Arial"/>
              <a:buChar char="•"/>
              <a:defRPr sz="2698" kern="1200">
                <a:solidFill>
                  <a:schemeClr val="tx1"/>
                </a:solidFill>
                <a:latin typeface="+mn-lt"/>
                <a:ea typeface="+mn-ea"/>
                <a:cs typeface="+mn-cs"/>
              </a:defRPr>
            </a:lvl6pPr>
            <a:lvl7pPr marL="3958538" indent="-304503" algn="l" defTabSz="609005" rtl="0" eaLnBrk="1" latinLnBrk="0" hangingPunct="1">
              <a:spcBef>
                <a:spcPct val="20000"/>
              </a:spcBef>
              <a:buFont typeface="Arial"/>
              <a:buChar char="•"/>
              <a:defRPr sz="2698" kern="1200">
                <a:solidFill>
                  <a:schemeClr val="tx1"/>
                </a:solidFill>
                <a:latin typeface="+mn-lt"/>
                <a:ea typeface="+mn-ea"/>
                <a:cs typeface="+mn-cs"/>
              </a:defRPr>
            </a:lvl7pPr>
            <a:lvl8pPr marL="4567543" indent="-304503" algn="l" defTabSz="609005" rtl="0" eaLnBrk="1" latinLnBrk="0" hangingPunct="1">
              <a:spcBef>
                <a:spcPct val="20000"/>
              </a:spcBef>
              <a:buFont typeface="Arial"/>
              <a:buChar char="•"/>
              <a:defRPr sz="2698" kern="1200">
                <a:solidFill>
                  <a:schemeClr val="tx1"/>
                </a:solidFill>
                <a:latin typeface="+mn-lt"/>
                <a:ea typeface="+mn-ea"/>
                <a:cs typeface="+mn-cs"/>
              </a:defRPr>
            </a:lvl8pPr>
            <a:lvl9pPr marL="5176548" indent="-304503" algn="l" defTabSz="609005" rtl="0" eaLnBrk="1" latinLnBrk="0" hangingPunct="1">
              <a:spcBef>
                <a:spcPct val="20000"/>
              </a:spcBef>
              <a:buFont typeface="Arial"/>
              <a:buChar char="•"/>
              <a:defRPr sz="2698" kern="1200">
                <a:solidFill>
                  <a:schemeClr val="tx1"/>
                </a:solidFill>
                <a:latin typeface="+mn-lt"/>
                <a:ea typeface="+mn-ea"/>
                <a:cs typeface="+mn-cs"/>
              </a:defRPr>
            </a:lvl9pPr>
          </a:lstStyle>
          <a:p>
            <a:pPr marL="0" indent="0">
              <a:buNone/>
            </a:pPr>
            <a:endParaRPr lang="en-US" sz="1125" dirty="0">
              <a:solidFill>
                <a:schemeClr val="tx1"/>
              </a:solidFill>
              <a:latin typeface="Courier"/>
              <a:sym typeface="Courier"/>
            </a:endParaRPr>
          </a:p>
          <a:p>
            <a:pPr marL="0" indent="0">
              <a:buNone/>
            </a:pPr>
            <a:r>
              <a:rPr lang="en-US" sz="1125" dirty="0">
                <a:solidFill>
                  <a:schemeClr val="tx1"/>
                </a:solidFill>
                <a:latin typeface="Courier"/>
                <a:sym typeface="Courier"/>
              </a:rPr>
              <a:t>Document record = </a:t>
            </a:r>
            <a:r>
              <a:rPr lang="en-US" sz="1125" dirty="0" err="1">
                <a:solidFill>
                  <a:schemeClr val="tx1"/>
                </a:solidFill>
                <a:latin typeface="Courier"/>
                <a:sym typeface="Courier"/>
              </a:rPr>
              <a:t>Json.newDocument</a:t>
            </a:r>
            <a:r>
              <a:rPr lang="en-US" sz="1125" dirty="0">
                <a:solidFill>
                  <a:schemeClr val="tx1"/>
                </a:solidFill>
                <a:latin typeface="Courier"/>
                <a:sym typeface="Courier"/>
              </a:rPr>
              <a:t>()</a:t>
            </a:r>
          </a:p>
          <a:p>
            <a:pPr marL="0" indent="0">
              <a:buNone/>
            </a:pPr>
            <a:r>
              <a:rPr lang="en-US" sz="1125" dirty="0">
                <a:solidFill>
                  <a:schemeClr val="tx1"/>
                </a:solidFill>
                <a:latin typeface="Courier"/>
                <a:sym typeface="Courier"/>
              </a:rPr>
              <a:t>    .set("</a:t>
            </a:r>
            <a:r>
              <a:rPr lang="en-US" sz="1125" dirty="0" err="1">
                <a:solidFill>
                  <a:schemeClr val="tx1"/>
                </a:solidFill>
                <a:latin typeface="Courier"/>
                <a:sym typeface="Courier"/>
              </a:rPr>
              <a:t>firstName</a:t>
            </a:r>
            <a:r>
              <a:rPr lang="en-US" sz="1125" dirty="0">
                <a:solidFill>
                  <a:schemeClr val="tx1"/>
                </a:solidFill>
                <a:latin typeface="Courier"/>
                <a:sym typeface="Courier"/>
              </a:rPr>
              <a:t>", "John")</a:t>
            </a:r>
          </a:p>
          <a:p>
            <a:pPr marL="0" indent="0">
              <a:buNone/>
            </a:pPr>
            <a:r>
              <a:rPr lang="en-US" sz="1125" dirty="0">
                <a:solidFill>
                  <a:schemeClr val="tx1"/>
                </a:solidFill>
                <a:latin typeface="Courier"/>
                <a:sym typeface="Courier"/>
              </a:rPr>
              <a:t>    .set("</a:t>
            </a:r>
            <a:r>
              <a:rPr lang="en-US" sz="1125" dirty="0" err="1">
                <a:solidFill>
                  <a:schemeClr val="tx1"/>
                </a:solidFill>
                <a:latin typeface="Courier"/>
                <a:sym typeface="Courier"/>
              </a:rPr>
              <a:t>lastName</a:t>
            </a:r>
            <a:r>
              <a:rPr lang="en-US" sz="1125" dirty="0">
                <a:solidFill>
                  <a:schemeClr val="tx1"/>
                </a:solidFill>
                <a:latin typeface="Courier"/>
                <a:sym typeface="Courier"/>
              </a:rPr>
              <a:t>", "Doe")</a:t>
            </a:r>
          </a:p>
          <a:p>
            <a:pPr marL="0" indent="0">
              <a:buNone/>
            </a:pPr>
            <a:r>
              <a:rPr lang="en-US" sz="1125" dirty="0">
                <a:solidFill>
                  <a:schemeClr val="tx1"/>
                </a:solidFill>
                <a:latin typeface="Courier"/>
                <a:sym typeface="Courier"/>
              </a:rPr>
              <a:t>    .set("age", 50);</a:t>
            </a:r>
          </a:p>
          <a:p>
            <a:pPr marL="0" indent="0">
              <a:buNone/>
            </a:pPr>
            <a:endParaRPr lang="en-US" sz="1125" dirty="0">
              <a:solidFill>
                <a:schemeClr val="tx1"/>
              </a:solidFill>
              <a:latin typeface="Courier"/>
              <a:sym typeface="Courier"/>
            </a:endParaRPr>
          </a:p>
          <a:p>
            <a:pPr marL="0" indent="0">
              <a:buNone/>
            </a:pPr>
            <a:r>
              <a:rPr lang="en-US" sz="1125" dirty="0" err="1">
                <a:solidFill>
                  <a:schemeClr val="tx1"/>
                </a:solidFill>
                <a:latin typeface="Courier"/>
                <a:sym typeface="Courier"/>
              </a:rPr>
              <a:t>table.insert</a:t>
            </a:r>
            <a:r>
              <a:rPr lang="en-US" sz="1125" dirty="0">
                <a:solidFill>
                  <a:schemeClr val="tx1"/>
                </a:solidFill>
                <a:latin typeface="Courier"/>
                <a:sym typeface="Courier"/>
              </a:rPr>
              <a:t>("</a:t>
            </a:r>
            <a:r>
              <a:rPr lang="en-US" sz="1125" dirty="0" err="1">
                <a:solidFill>
                  <a:schemeClr val="tx1"/>
                </a:solidFill>
                <a:latin typeface="Courier"/>
                <a:sym typeface="Courier"/>
              </a:rPr>
              <a:t>jdoe</a:t>
            </a:r>
            <a:r>
              <a:rPr lang="en-US" sz="1125" dirty="0">
                <a:solidFill>
                  <a:schemeClr val="tx1"/>
                </a:solidFill>
                <a:latin typeface="Courier"/>
                <a:sym typeface="Courier"/>
              </a:rPr>
              <a:t>", record);</a:t>
            </a:r>
          </a:p>
          <a:p>
            <a:pPr marL="0" indent="0">
              <a:buNone/>
            </a:pPr>
            <a:endParaRPr lang="en-US" sz="2099" dirty="0">
              <a:solidFill>
                <a:schemeClr val="tx1"/>
              </a:solidFill>
            </a:endParaRPr>
          </a:p>
        </p:txBody>
      </p:sp>
      <p:sp>
        <p:nvSpPr>
          <p:cNvPr id="5" name="Text Placeholder 8"/>
          <p:cNvSpPr txBox="1">
            <a:spLocks/>
          </p:cNvSpPr>
          <p:nvPr/>
        </p:nvSpPr>
        <p:spPr>
          <a:xfrm>
            <a:off x="4625569" y="1464854"/>
            <a:ext cx="3029753" cy="248649"/>
          </a:xfrm>
          <a:prstGeom prst="rect">
            <a:avLst/>
          </a:prstGeom>
        </p:spPr>
        <p:txBody>
          <a:bodyPr/>
          <a:lstStyle>
            <a:lvl1pPr marL="456754" indent="-456754" algn="l" defTabSz="609005" rtl="0" eaLnBrk="1" latinLnBrk="0" hangingPunct="1">
              <a:spcBef>
                <a:spcPct val="20000"/>
              </a:spcBef>
              <a:buFont typeface="Arial"/>
              <a:buChar char="•"/>
              <a:defRPr sz="2798" kern="1200">
                <a:solidFill>
                  <a:schemeClr val="tx2"/>
                </a:solidFill>
                <a:latin typeface="Arial"/>
                <a:ea typeface="+mn-ea"/>
                <a:cs typeface="Arial"/>
              </a:defRPr>
            </a:lvl1pPr>
            <a:lvl2pPr marL="989635" indent="-380628" algn="l" defTabSz="609005" rtl="0" eaLnBrk="1" latinLnBrk="0" hangingPunct="1">
              <a:spcBef>
                <a:spcPct val="20000"/>
              </a:spcBef>
              <a:buFont typeface="Arial"/>
              <a:buChar char="–"/>
              <a:defRPr sz="2398" kern="1200">
                <a:solidFill>
                  <a:schemeClr val="tx2"/>
                </a:solidFill>
                <a:latin typeface="Arial"/>
                <a:ea typeface="+mn-ea"/>
                <a:cs typeface="Arial"/>
              </a:defRPr>
            </a:lvl2pPr>
            <a:lvl3pPr marL="1522514" indent="-304503" algn="l" defTabSz="609005" rtl="0" eaLnBrk="1" latinLnBrk="0" hangingPunct="1">
              <a:spcBef>
                <a:spcPct val="20000"/>
              </a:spcBef>
              <a:buFont typeface="Arial"/>
              <a:buChar char="•"/>
              <a:defRPr sz="1998" kern="1200">
                <a:solidFill>
                  <a:schemeClr val="tx2"/>
                </a:solidFill>
                <a:latin typeface="Arial"/>
                <a:ea typeface="+mn-ea"/>
                <a:cs typeface="Arial"/>
              </a:defRPr>
            </a:lvl3pPr>
            <a:lvl4pPr marL="2131520" indent="-304503" algn="l" defTabSz="609005" rtl="0" eaLnBrk="1" latinLnBrk="0" hangingPunct="1">
              <a:spcBef>
                <a:spcPct val="20000"/>
              </a:spcBef>
              <a:buFont typeface="Arial"/>
              <a:buChar char="–"/>
              <a:defRPr sz="1799" kern="1200">
                <a:solidFill>
                  <a:schemeClr val="tx2"/>
                </a:solidFill>
                <a:latin typeface="Arial"/>
                <a:ea typeface="+mn-ea"/>
                <a:cs typeface="Arial"/>
              </a:defRPr>
            </a:lvl4pPr>
            <a:lvl5pPr marL="2740526" indent="-304503" algn="l" defTabSz="609005" rtl="0" eaLnBrk="1" latinLnBrk="0" hangingPunct="1">
              <a:spcBef>
                <a:spcPct val="20000"/>
              </a:spcBef>
              <a:buFont typeface="Arial"/>
              <a:buChar char="»"/>
              <a:defRPr sz="1599" kern="1200">
                <a:solidFill>
                  <a:schemeClr val="tx2"/>
                </a:solidFill>
                <a:latin typeface="Arial"/>
                <a:ea typeface="+mn-ea"/>
                <a:cs typeface="Arial"/>
              </a:defRPr>
            </a:lvl5pPr>
            <a:lvl6pPr marL="3349531" indent="-304503" algn="l" defTabSz="609005" rtl="0" eaLnBrk="1" latinLnBrk="0" hangingPunct="1">
              <a:spcBef>
                <a:spcPct val="20000"/>
              </a:spcBef>
              <a:buFont typeface="Arial"/>
              <a:buChar char="•"/>
              <a:defRPr sz="2698" kern="1200">
                <a:solidFill>
                  <a:schemeClr val="tx1"/>
                </a:solidFill>
                <a:latin typeface="+mn-lt"/>
                <a:ea typeface="+mn-ea"/>
                <a:cs typeface="+mn-cs"/>
              </a:defRPr>
            </a:lvl6pPr>
            <a:lvl7pPr marL="3958538" indent="-304503" algn="l" defTabSz="609005" rtl="0" eaLnBrk="1" latinLnBrk="0" hangingPunct="1">
              <a:spcBef>
                <a:spcPct val="20000"/>
              </a:spcBef>
              <a:buFont typeface="Arial"/>
              <a:buChar char="•"/>
              <a:defRPr sz="2698" kern="1200">
                <a:solidFill>
                  <a:schemeClr val="tx1"/>
                </a:solidFill>
                <a:latin typeface="+mn-lt"/>
                <a:ea typeface="+mn-ea"/>
                <a:cs typeface="+mn-cs"/>
              </a:defRPr>
            </a:lvl7pPr>
            <a:lvl8pPr marL="4567543" indent="-304503" algn="l" defTabSz="609005" rtl="0" eaLnBrk="1" latinLnBrk="0" hangingPunct="1">
              <a:spcBef>
                <a:spcPct val="20000"/>
              </a:spcBef>
              <a:buFont typeface="Arial"/>
              <a:buChar char="•"/>
              <a:defRPr sz="2698" kern="1200">
                <a:solidFill>
                  <a:schemeClr val="tx1"/>
                </a:solidFill>
                <a:latin typeface="+mn-lt"/>
                <a:ea typeface="+mn-ea"/>
                <a:cs typeface="+mn-cs"/>
              </a:defRPr>
            </a:lvl8pPr>
            <a:lvl9pPr marL="5176548" indent="-304503" algn="l" defTabSz="609005" rtl="0" eaLnBrk="1" latinLnBrk="0" hangingPunct="1">
              <a:spcBef>
                <a:spcPct val="20000"/>
              </a:spcBef>
              <a:buFont typeface="Arial"/>
              <a:buChar char="•"/>
              <a:defRPr sz="2698" kern="1200">
                <a:solidFill>
                  <a:schemeClr val="tx1"/>
                </a:solidFill>
                <a:latin typeface="+mn-lt"/>
                <a:ea typeface="+mn-ea"/>
                <a:cs typeface="+mn-cs"/>
              </a:defRPr>
            </a:lvl9pPr>
          </a:lstStyle>
          <a:p>
            <a:pPr marL="0" indent="0">
              <a:buNone/>
            </a:pPr>
            <a:r>
              <a:rPr lang="en-US" sz="2099" b="1" dirty="0">
                <a:solidFill>
                  <a:schemeClr val="tx1"/>
                </a:solidFill>
              </a:rPr>
              <a:t>MongoDB</a:t>
            </a:r>
          </a:p>
        </p:txBody>
      </p:sp>
      <p:sp>
        <p:nvSpPr>
          <p:cNvPr id="6" name="Rectangle 1"/>
          <p:cNvSpPr txBox="1">
            <a:spLocks noChangeArrowheads="1"/>
          </p:cNvSpPr>
          <p:nvPr/>
        </p:nvSpPr>
        <p:spPr>
          <a:xfrm>
            <a:off x="4625569" y="1731276"/>
            <a:ext cx="3372473" cy="2625758"/>
          </a:xfrm>
          <a:prstGeom prst="rect">
            <a:avLst/>
          </a:prstGeom>
        </p:spPr>
        <p:txBody>
          <a:bodyPr>
            <a:normAutofit/>
          </a:bodyPr>
          <a:lstStyle>
            <a:lvl1pPr marL="456754" indent="-456754" algn="l" defTabSz="609005" rtl="0" eaLnBrk="1" latinLnBrk="0" hangingPunct="1">
              <a:spcBef>
                <a:spcPct val="20000"/>
              </a:spcBef>
              <a:buFont typeface="Arial"/>
              <a:buChar char="•"/>
              <a:defRPr sz="2798" kern="1200">
                <a:solidFill>
                  <a:schemeClr val="tx2"/>
                </a:solidFill>
                <a:latin typeface="Arial"/>
                <a:ea typeface="+mn-ea"/>
                <a:cs typeface="Arial"/>
              </a:defRPr>
            </a:lvl1pPr>
            <a:lvl2pPr marL="989635" indent="-380628" algn="l" defTabSz="609005" rtl="0" eaLnBrk="1" latinLnBrk="0" hangingPunct="1">
              <a:spcBef>
                <a:spcPct val="20000"/>
              </a:spcBef>
              <a:buFont typeface="Arial"/>
              <a:buChar char="–"/>
              <a:defRPr sz="2398" kern="1200">
                <a:solidFill>
                  <a:schemeClr val="tx2"/>
                </a:solidFill>
                <a:latin typeface="Arial"/>
                <a:ea typeface="+mn-ea"/>
                <a:cs typeface="Arial"/>
              </a:defRPr>
            </a:lvl2pPr>
            <a:lvl3pPr marL="1522514" indent="-304503" algn="l" defTabSz="609005" rtl="0" eaLnBrk="1" latinLnBrk="0" hangingPunct="1">
              <a:spcBef>
                <a:spcPct val="20000"/>
              </a:spcBef>
              <a:buFont typeface="Arial"/>
              <a:buChar char="•"/>
              <a:defRPr sz="1998" kern="1200">
                <a:solidFill>
                  <a:schemeClr val="tx2"/>
                </a:solidFill>
                <a:latin typeface="Arial"/>
                <a:ea typeface="+mn-ea"/>
                <a:cs typeface="Arial"/>
              </a:defRPr>
            </a:lvl3pPr>
            <a:lvl4pPr marL="2131520" indent="-304503" algn="l" defTabSz="609005" rtl="0" eaLnBrk="1" latinLnBrk="0" hangingPunct="1">
              <a:spcBef>
                <a:spcPct val="20000"/>
              </a:spcBef>
              <a:buFont typeface="Arial"/>
              <a:buChar char="–"/>
              <a:defRPr sz="1799" kern="1200">
                <a:solidFill>
                  <a:schemeClr val="tx2"/>
                </a:solidFill>
                <a:latin typeface="Arial"/>
                <a:ea typeface="+mn-ea"/>
                <a:cs typeface="Arial"/>
              </a:defRPr>
            </a:lvl4pPr>
            <a:lvl5pPr marL="2740526" indent="-304503" algn="l" defTabSz="609005" rtl="0" eaLnBrk="1" latinLnBrk="0" hangingPunct="1">
              <a:spcBef>
                <a:spcPct val="20000"/>
              </a:spcBef>
              <a:buFont typeface="Arial"/>
              <a:buChar char="»"/>
              <a:defRPr sz="1599" kern="1200">
                <a:solidFill>
                  <a:schemeClr val="tx2"/>
                </a:solidFill>
                <a:latin typeface="Arial"/>
                <a:ea typeface="+mn-ea"/>
                <a:cs typeface="Arial"/>
              </a:defRPr>
            </a:lvl5pPr>
            <a:lvl6pPr marL="3349531" indent="-304503" algn="l" defTabSz="609005" rtl="0" eaLnBrk="1" latinLnBrk="0" hangingPunct="1">
              <a:spcBef>
                <a:spcPct val="20000"/>
              </a:spcBef>
              <a:buFont typeface="Arial"/>
              <a:buChar char="•"/>
              <a:defRPr sz="2698" kern="1200">
                <a:solidFill>
                  <a:schemeClr val="tx1"/>
                </a:solidFill>
                <a:latin typeface="+mn-lt"/>
                <a:ea typeface="+mn-ea"/>
                <a:cs typeface="+mn-cs"/>
              </a:defRPr>
            </a:lvl6pPr>
            <a:lvl7pPr marL="3958538" indent="-304503" algn="l" defTabSz="609005" rtl="0" eaLnBrk="1" latinLnBrk="0" hangingPunct="1">
              <a:spcBef>
                <a:spcPct val="20000"/>
              </a:spcBef>
              <a:buFont typeface="Arial"/>
              <a:buChar char="•"/>
              <a:defRPr sz="2698" kern="1200">
                <a:solidFill>
                  <a:schemeClr val="tx1"/>
                </a:solidFill>
                <a:latin typeface="+mn-lt"/>
                <a:ea typeface="+mn-ea"/>
                <a:cs typeface="+mn-cs"/>
              </a:defRPr>
            </a:lvl7pPr>
            <a:lvl8pPr marL="4567543" indent="-304503" algn="l" defTabSz="609005" rtl="0" eaLnBrk="1" latinLnBrk="0" hangingPunct="1">
              <a:spcBef>
                <a:spcPct val="20000"/>
              </a:spcBef>
              <a:buFont typeface="Arial"/>
              <a:buChar char="•"/>
              <a:defRPr sz="2698" kern="1200">
                <a:solidFill>
                  <a:schemeClr val="tx1"/>
                </a:solidFill>
                <a:latin typeface="+mn-lt"/>
                <a:ea typeface="+mn-ea"/>
                <a:cs typeface="+mn-cs"/>
              </a:defRPr>
            </a:lvl8pPr>
            <a:lvl9pPr marL="5176548" indent="-304503" algn="l" defTabSz="609005" rtl="0" eaLnBrk="1" latinLnBrk="0" hangingPunct="1">
              <a:spcBef>
                <a:spcPct val="20000"/>
              </a:spcBef>
              <a:buFont typeface="Arial"/>
              <a:buChar char="•"/>
              <a:defRPr sz="2698" kern="1200">
                <a:solidFill>
                  <a:schemeClr val="tx1"/>
                </a:solidFill>
                <a:latin typeface="+mn-lt"/>
                <a:ea typeface="+mn-ea"/>
                <a:cs typeface="+mn-cs"/>
              </a:defRPr>
            </a:lvl9pPr>
          </a:lstStyle>
          <a:p>
            <a:pPr marL="0" indent="0">
              <a:buNone/>
            </a:pPr>
            <a:endParaRPr lang="en-US" altLang="en-US" sz="1125" dirty="0">
              <a:solidFill>
                <a:schemeClr val="tx1"/>
              </a:solidFill>
              <a:latin typeface="Courier"/>
            </a:endParaRPr>
          </a:p>
          <a:p>
            <a:pPr marL="0" indent="0">
              <a:buNone/>
            </a:pPr>
            <a:r>
              <a:rPr lang="en-US" altLang="en-US" sz="1125" dirty="0" err="1">
                <a:solidFill>
                  <a:schemeClr val="tx1"/>
                </a:solidFill>
                <a:latin typeface="Courier"/>
              </a:rPr>
              <a:t>BasicDBObject</a:t>
            </a:r>
            <a:r>
              <a:rPr lang="en-US" altLang="en-US" sz="1125" dirty="0">
                <a:solidFill>
                  <a:schemeClr val="tx1"/>
                </a:solidFill>
                <a:latin typeface="Courier"/>
              </a:rPr>
              <a:t> doc = new </a:t>
            </a:r>
            <a:r>
              <a:rPr lang="en-US" altLang="en-US" sz="1125" dirty="0" err="1">
                <a:solidFill>
                  <a:schemeClr val="tx1"/>
                </a:solidFill>
                <a:latin typeface="Courier"/>
              </a:rPr>
              <a:t>BasicDBObject</a:t>
            </a:r>
            <a:endParaRPr lang="en-US" altLang="en-US" sz="1125" dirty="0">
              <a:solidFill>
                <a:schemeClr val="tx1"/>
              </a:solidFill>
              <a:latin typeface="Courier"/>
            </a:endParaRPr>
          </a:p>
          <a:p>
            <a:pPr marL="0" indent="0">
              <a:buNone/>
            </a:pPr>
            <a:r>
              <a:rPr lang="en-US" altLang="en-US" sz="1125" dirty="0">
                <a:solidFill>
                  <a:schemeClr val="tx1"/>
                </a:solidFill>
                <a:latin typeface="Courier"/>
              </a:rPr>
              <a:t>  ("</a:t>
            </a:r>
            <a:r>
              <a:rPr lang="en-US" altLang="en-US" sz="1125" dirty="0" err="1">
                <a:solidFill>
                  <a:schemeClr val="tx1"/>
                </a:solidFill>
                <a:latin typeface="Courier"/>
              </a:rPr>
              <a:t>firstName</a:t>
            </a:r>
            <a:r>
              <a:rPr lang="en-US" altLang="en-US" sz="1125" dirty="0">
                <a:solidFill>
                  <a:schemeClr val="tx1"/>
                </a:solidFill>
                <a:latin typeface="Courier"/>
              </a:rPr>
              <a:t>", "John")</a:t>
            </a:r>
          </a:p>
          <a:p>
            <a:pPr marL="0" indent="0">
              <a:buNone/>
            </a:pPr>
            <a:r>
              <a:rPr lang="en-US" altLang="en-US" sz="1125" dirty="0">
                <a:solidFill>
                  <a:schemeClr val="tx1"/>
                </a:solidFill>
                <a:latin typeface="Courier"/>
              </a:rPr>
              <a:t>  .append("</a:t>
            </a:r>
            <a:r>
              <a:rPr lang="en-US" altLang="en-US" sz="1125" dirty="0" err="1">
                <a:solidFill>
                  <a:schemeClr val="tx1"/>
                </a:solidFill>
                <a:latin typeface="Courier"/>
              </a:rPr>
              <a:t>lastName</a:t>
            </a:r>
            <a:r>
              <a:rPr lang="en-US" altLang="en-US" sz="1125" dirty="0">
                <a:solidFill>
                  <a:schemeClr val="tx1"/>
                </a:solidFill>
                <a:latin typeface="Courier"/>
              </a:rPr>
              <a:t>", "Doe")</a:t>
            </a:r>
          </a:p>
          <a:p>
            <a:pPr marL="0" indent="0">
              <a:buNone/>
            </a:pPr>
            <a:r>
              <a:rPr lang="en-US" altLang="en-US" sz="1125" dirty="0">
                <a:solidFill>
                  <a:schemeClr val="tx1"/>
                </a:solidFill>
                <a:latin typeface="Courier"/>
              </a:rPr>
              <a:t>  .append("age", 50);</a:t>
            </a:r>
          </a:p>
          <a:p>
            <a:pPr marL="0" indent="0">
              <a:buNone/>
            </a:pPr>
            <a:endParaRPr lang="en-US" altLang="en-US" sz="1125" dirty="0">
              <a:solidFill>
                <a:schemeClr val="tx1"/>
              </a:solidFill>
              <a:latin typeface="Courier"/>
            </a:endParaRPr>
          </a:p>
          <a:p>
            <a:pPr marL="0" indent="0">
              <a:buNone/>
            </a:pPr>
            <a:r>
              <a:rPr lang="en-US" altLang="en-US" sz="1125" dirty="0" err="1">
                <a:solidFill>
                  <a:schemeClr val="tx1"/>
                </a:solidFill>
                <a:latin typeface="Courier"/>
              </a:rPr>
              <a:t>coll.insert</a:t>
            </a:r>
            <a:r>
              <a:rPr lang="en-US" altLang="en-US" sz="1125" dirty="0">
                <a:solidFill>
                  <a:schemeClr val="tx1"/>
                </a:solidFill>
                <a:latin typeface="Courier"/>
              </a:rPr>
              <a:t>(doc);</a:t>
            </a:r>
          </a:p>
        </p:txBody>
      </p:sp>
      <p:cxnSp>
        <p:nvCxnSpPr>
          <p:cNvPr id="12" name="Straight Connector 11"/>
          <p:cNvCxnSpPr/>
          <p:nvPr/>
        </p:nvCxnSpPr>
        <p:spPr bwMode="auto">
          <a:xfrm flipH="1">
            <a:off x="4213820" y="897172"/>
            <a:ext cx="12881" cy="4063246"/>
          </a:xfrm>
          <a:prstGeom prst="line">
            <a:avLst/>
          </a:prstGeom>
          <a:noFill/>
          <a:ln w="25400" algn="ctr">
            <a:solidFill>
              <a:sysClr val="windowText" lastClr="000000"/>
            </a:solidFill>
            <a:round/>
            <a:headEnd/>
            <a:tailEnd/>
          </a:ln>
        </p:spPr>
      </p:cxnSp>
      <p:cxnSp>
        <p:nvCxnSpPr>
          <p:cNvPr id="16" name="Straight Connector 15"/>
          <p:cNvCxnSpPr/>
          <p:nvPr/>
        </p:nvCxnSpPr>
        <p:spPr bwMode="auto">
          <a:xfrm>
            <a:off x="-8130" y="717807"/>
            <a:ext cx="9139232" cy="224"/>
          </a:xfrm>
          <a:prstGeom prst="line">
            <a:avLst/>
          </a:prstGeom>
          <a:noFill/>
          <a:ln w="25400" algn="ctr">
            <a:solidFill>
              <a:sysClr val="windowText" lastClr="000000"/>
            </a:solidFill>
            <a:round/>
            <a:headEnd/>
            <a:tailEnd/>
          </a:ln>
        </p:spPr>
      </p:cxnSp>
      <p:sp>
        <p:nvSpPr>
          <p:cNvPr id="17" name="Shape 759"/>
          <p:cNvSpPr txBox="1"/>
          <p:nvPr/>
        </p:nvSpPr>
        <p:spPr>
          <a:xfrm>
            <a:off x="457199" y="210311"/>
            <a:ext cx="8592796" cy="507720"/>
          </a:xfrm>
          <a:prstGeom prst="rect">
            <a:avLst/>
          </a:prstGeom>
          <a:ln w="12700">
            <a:miter lim="400000"/>
          </a:ln>
          <a:extLst>
            <a:ext uri="{C572A759-6A51-4108-AA02-DFA0A04FC94B}">
              <ma14:wrappingTextBoxFlag xmlns:ma14="http://schemas.microsoft.com/office/mac/drawingml/2011/main" xmlns="" val="1"/>
            </a:ext>
          </a:extLst>
        </p:spPr>
        <p:txBody>
          <a:bodyPr lIns="68525" tIns="68525" rIns="68525" bIns="68525">
            <a:spAutoFit/>
          </a:bodyPr>
          <a:lstStyle>
            <a:lvl1pPr defTabSz="914400">
              <a:defRPr sz="2400" b="1">
                <a:solidFill>
                  <a:srgbClr val="C00000"/>
                </a:solidFill>
                <a:latin typeface="Helvetica Neue"/>
                <a:ea typeface="Helvetica Neue"/>
                <a:cs typeface="Helvetica Neue"/>
                <a:sym typeface="Helvetica Neue"/>
              </a:defRPr>
            </a:lvl1pPr>
          </a:lstStyle>
          <a:p>
            <a:r>
              <a:rPr lang="en-AU" dirty="0"/>
              <a:t>Familiar JSON Paradigm </a:t>
            </a:r>
            <a:r>
              <a:rPr lang="mr-IN" dirty="0"/>
              <a:t>–</a:t>
            </a:r>
            <a:r>
              <a:rPr lang="en-AU" dirty="0"/>
              <a:t> Similar API Constructs</a:t>
            </a:r>
          </a:p>
        </p:txBody>
      </p:sp>
    </p:spTree>
    <p:extLst>
      <p:ext uri="{BB962C8B-B14F-4D97-AF65-F5344CB8AC3E}">
        <p14:creationId xmlns:p14="http://schemas.microsoft.com/office/powerpoint/2010/main" val="19548830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8" name="Shape 1270"/>
          <p:cNvGrpSpPr/>
          <p:nvPr/>
        </p:nvGrpSpPr>
        <p:grpSpPr>
          <a:xfrm>
            <a:off x="2263877" y="898626"/>
            <a:ext cx="4588891" cy="3769238"/>
            <a:chOff x="-1" y="-16536"/>
            <a:chExt cx="4656733" cy="3950980"/>
          </a:xfrm>
        </p:grpSpPr>
        <p:sp>
          <p:nvSpPr>
            <p:cNvPr id="926" name="Rectangle"/>
            <p:cNvSpPr/>
            <p:nvPr/>
          </p:nvSpPr>
          <p:spPr>
            <a:xfrm>
              <a:off x="-1" y="-16536"/>
              <a:ext cx="4656733" cy="3950980"/>
            </a:xfrm>
            <a:prstGeom prst="rect">
              <a:avLst/>
            </a:prstGeom>
            <a:gradFill flip="none" rotWithShape="1">
              <a:gsLst>
                <a:gs pos="0">
                  <a:srgbClr val="BABABA"/>
                </a:gs>
                <a:gs pos="35000">
                  <a:srgbClr val="CFCFCF"/>
                </a:gs>
                <a:gs pos="100000">
                  <a:srgbClr val="EDEDED"/>
                </a:gs>
              </a:gsLst>
              <a:path path="shape">
                <a:fillToRect l="49657" t="91650" r="50342" b="8349"/>
              </a:path>
            </a:gradFill>
            <a:ln w="9525" cap="flat">
              <a:solidFill>
                <a:srgbClr val="000000"/>
              </a:solidFill>
              <a:prstDash val="solid"/>
              <a:round/>
            </a:ln>
            <a:effectLst>
              <a:outerShdw blurRad="38100" dist="20000" dir="5400000" rotWithShape="0">
                <a:srgbClr val="000000">
                  <a:alpha val="37647"/>
                </a:srgbClr>
              </a:outerShdw>
            </a:effectLst>
          </p:spPr>
          <p:txBody>
            <a:bodyPr wrap="square" lIns="45719" tIns="45719" rIns="45719" bIns="45719" numCol="1" anchor="t">
              <a:noAutofit/>
            </a:bodyPr>
            <a:lstStyle/>
            <a:p>
              <a:pPr marL="254000" indent="-254000" defTabSz="914400">
                <a:defRPr sz="1400">
                  <a:latin typeface="Arial"/>
                  <a:ea typeface="Arial"/>
                  <a:cs typeface="Arial"/>
                  <a:sym typeface="Arial"/>
                </a:defRPr>
              </a:pPr>
              <a:endParaRPr/>
            </a:p>
          </p:txBody>
        </p:sp>
        <p:sp>
          <p:nvSpPr>
            <p:cNvPr id="927" name="Sample row…"/>
            <p:cNvSpPr txBox="1"/>
            <p:nvPr/>
          </p:nvSpPr>
          <p:spPr>
            <a:xfrm>
              <a:off x="-1" y="180037"/>
              <a:ext cx="4656733" cy="374192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699" tIns="45699" rIns="45699" bIns="45699" numCol="1" anchor="t">
              <a:noAutofit/>
            </a:bodyPr>
            <a:lstStyle/>
            <a:p>
              <a:pPr marL="254000" indent="-165100" defTabSz="914400">
                <a:defRPr sz="1400" b="1">
                  <a:latin typeface="Gill Sans"/>
                  <a:ea typeface="Gill Sans"/>
                  <a:cs typeface="Gill Sans"/>
                  <a:sym typeface="Gill Sans"/>
                </a:defRPr>
              </a:pPr>
              <a:r>
                <a:rPr dirty="0"/>
                <a:t>Sample row </a:t>
              </a:r>
            </a:p>
            <a:p>
              <a:pPr marL="254000" indent="-165100" defTabSz="914400">
                <a:defRPr sz="1200">
                  <a:latin typeface="Gill Sans"/>
                  <a:ea typeface="Gill Sans"/>
                  <a:cs typeface="Gill Sans"/>
                  <a:sym typeface="Gill Sans"/>
                </a:defRPr>
              </a:pPr>
              <a:r>
                <a:rPr dirty="0"/>
                <a:t>{ “Name” : “John”, Age : 10, Address : { “Apt” : 802, Street : “Holger way”, State : CA, Zip : 94086}, Activity: Medium}</a:t>
              </a:r>
            </a:p>
            <a:p>
              <a:pPr marL="254000" indent="-165100" defTabSz="914400">
                <a:defRPr sz="1200">
                  <a:latin typeface="Gill Sans"/>
                  <a:ea typeface="Gill Sans"/>
                  <a:cs typeface="Gill Sans"/>
                  <a:sym typeface="Gill Sans"/>
                </a:defRPr>
              </a:pPr>
              <a:endParaRPr dirty="0"/>
            </a:p>
            <a:p>
              <a:pPr marL="254000" indent="-165100" defTabSz="914400">
                <a:defRPr sz="1200" b="1">
                  <a:latin typeface="Gill Sans"/>
                  <a:ea typeface="Gill Sans"/>
                  <a:cs typeface="Gill Sans"/>
                  <a:sym typeface="Gill Sans"/>
                </a:defRPr>
              </a:pPr>
              <a:r>
                <a:rPr dirty="0"/>
                <a:t>Example index</a:t>
              </a:r>
            </a:p>
            <a:p>
              <a:pPr marL="254000" indent="-165100" defTabSz="914400">
                <a:defRPr sz="1200">
                  <a:latin typeface="Gill Sans"/>
                  <a:ea typeface="Gill Sans"/>
                  <a:cs typeface="Gill Sans"/>
                  <a:sym typeface="Gill Sans"/>
                </a:defRPr>
              </a:pPr>
              <a:r>
                <a:rPr dirty="0"/>
                <a:t>Create index on t fields “Address.State DESC, Age ASC” </a:t>
              </a:r>
            </a:p>
            <a:p>
              <a:pPr marL="254000" indent="-165100" defTabSz="914400">
                <a:defRPr sz="1200">
                  <a:latin typeface="Gill Sans"/>
                  <a:ea typeface="Gill Sans"/>
                  <a:cs typeface="Gill Sans"/>
                  <a:sym typeface="Gill Sans"/>
                </a:defRPr>
              </a:pPr>
              <a:r>
                <a:rPr dirty="0"/>
                <a:t>covered fields  Activity</a:t>
              </a:r>
            </a:p>
            <a:p>
              <a:pPr marL="254000" indent="-165100" defTabSz="914400">
                <a:defRPr sz="1200">
                  <a:latin typeface="Gill Sans"/>
                  <a:ea typeface="Gill Sans"/>
                  <a:cs typeface="Gill Sans"/>
                  <a:sym typeface="Gill Sans"/>
                </a:defRPr>
              </a:pPr>
              <a:endParaRPr dirty="0"/>
            </a:p>
            <a:p>
              <a:pPr marL="254000" indent="-165100" defTabSz="914400">
                <a:defRPr sz="1200">
                  <a:latin typeface="Gill Sans"/>
                  <a:ea typeface="Gill Sans"/>
                  <a:cs typeface="Gill Sans"/>
                  <a:sym typeface="Gill Sans"/>
                </a:defRPr>
              </a:pPr>
              <a:r>
                <a:rPr dirty="0"/>
                <a:t>Table                                                Index table</a:t>
              </a:r>
            </a:p>
            <a:p>
              <a:pPr marL="254000" indent="-165100" defTabSz="914400">
                <a:defRPr sz="1200">
                  <a:latin typeface="Gill Sans"/>
                  <a:ea typeface="Gill Sans"/>
                  <a:cs typeface="Gill Sans"/>
                  <a:sym typeface="Gill Sans"/>
                </a:defRPr>
              </a:pPr>
              <a:endParaRPr dirty="0"/>
            </a:p>
            <a:p>
              <a:pPr marL="254000" indent="-165100" defTabSz="914400">
                <a:defRPr sz="1200">
                  <a:latin typeface="Gill Sans"/>
                  <a:ea typeface="Gill Sans"/>
                  <a:cs typeface="Gill Sans"/>
                  <a:sym typeface="Gill Sans"/>
                </a:defRPr>
              </a:pPr>
              <a:endParaRPr dirty="0"/>
            </a:p>
            <a:p>
              <a:pPr marL="254000" indent="-165100" defTabSz="914400">
                <a:defRPr sz="1200">
                  <a:latin typeface="Gill Sans"/>
                  <a:ea typeface="Gill Sans"/>
                  <a:cs typeface="Gill Sans"/>
                  <a:sym typeface="Gill Sans"/>
                </a:defRPr>
              </a:pPr>
              <a:endParaRPr dirty="0"/>
            </a:p>
            <a:p>
              <a:pPr marL="254000" indent="-165100" defTabSz="914400">
                <a:defRPr sz="1200">
                  <a:latin typeface="Gill Sans"/>
                  <a:ea typeface="Gill Sans"/>
                  <a:cs typeface="Gill Sans"/>
                  <a:sym typeface="Gill Sans"/>
                </a:defRPr>
              </a:pPr>
              <a:endParaRPr dirty="0"/>
            </a:p>
            <a:p>
              <a:pPr marL="254000" indent="-165100" defTabSz="914400">
                <a:defRPr sz="1200">
                  <a:latin typeface="Gill Sans"/>
                  <a:ea typeface="Gill Sans"/>
                  <a:cs typeface="Gill Sans"/>
                  <a:sym typeface="Gill Sans"/>
                </a:defRPr>
              </a:pPr>
              <a:endParaRPr dirty="0"/>
            </a:p>
            <a:p>
              <a:pPr marL="254000" indent="-165100" defTabSz="914400">
                <a:defRPr sz="1200">
                  <a:latin typeface="Gill Sans"/>
                  <a:ea typeface="Gill Sans"/>
                  <a:cs typeface="Gill Sans"/>
                  <a:sym typeface="Gill Sans"/>
                </a:defRPr>
              </a:pPr>
              <a:endParaRPr dirty="0"/>
            </a:p>
            <a:p>
              <a:pPr marL="254000" indent="-165100" defTabSz="914400">
                <a:defRPr sz="1200">
                  <a:latin typeface="Gill Sans"/>
                  <a:ea typeface="Gill Sans"/>
                  <a:cs typeface="Gill Sans"/>
                  <a:sym typeface="Gill Sans"/>
                </a:defRPr>
              </a:pPr>
              <a:endParaRPr dirty="0"/>
            </a:p>
            <a:p>
              <a:pPr marL="254000" indent="-165100" defTabSz="914400">
                <a:defRPr sz="1200">
                  <a:latin typeface="Gill Sans"/>
                  <a:ea typeface="Gill Sans"/>
                  <a:cs typeface="Gill Sans"/>
                  <a:sym typeface="Gill Sans"/>
                </a:defRPr>
              </a:pPr>
              <a:endParaRPr dirty="0"/>
            </a:p>
            <a:p>
              <a:pPr marL="254000" indent="-165100" defTabSz="914400">
                <a:defRPr sz="1200">
                  <a:latin typeface="Gill Sans"/>
                  <a:ea typeface="Gill Sans"/>
                  <a:cs typeface="Gill Sans"/>
                  <a:sym typeface="Gill Sans"/>
                </a:defRPr>
              </a:pPr>
              <a:endParaRPr dirty="0"/>
            </a:p>
            <a:p>
              <a:pPr marL="254000" indent="-165100" defTabSz="914400">
                <a:defRPr sz="1200">
                  <a:latin typeface="Gill Sans"/>
                  <a:ea typeface="Gill Sans"/>
                  <a:cs typeface="Gill Sans"/>
                  <a:sym typeface="Gill Sans"/>
                </a:defRPr>
              </a:pPr>
              <a:endParaRPr dirty="0"/>
            </a:p>
            <a:p>
              <a:pPr marL="254000" indent="-165100" defTabSz="914400">
                <a:defRPr sz="1200" b="1">
                  <a:latin typeface="Gill Sans"/>
                  <a:ea typeface="Gill Sans"/>
                  <a:cs typeface="Gill Sans"/>
                  <a:sym typeface="Gill Sans"/>
                </a:defRPr>
              </a:pPr>
              <a:endParaRPr dirty="0"/>
            </a:p>
          </p:txBody>
        </p:sp>
      </p:grpSp>
      <p:graphicFrame>
        <p:nvGraphicFramePr>
          <p:cNvPr id="929" name="Shape 1271"/>
          <p:cNvGraphicFramePr/>
          <p:nvPr/>
        </p:nvGraphicFramePr>
        <p:xfrm>
          <a:off x="4779050" y="2836144"/>
          <a:ext cx="1843400" cy="1736775"/>
        </p:xfrm>
        <a:graphic>
          <a:graphicData uri="http://schemas.openxmlformats.org/drawingml/2006/table">
            <a:tbl>
              <a:tblPr/>
              <a:tblGrid>
                <a:gridCol w="1196000">
                  <a:extLst>
                    <a:ext uri="{9D8B030D-6E8A-4147-A177-3AD203B41FA5}">
                      <a16:colId xmlns:a16="http://schemas.microsoft.com/office/drawing/2014/main" val="20000"/>
                    </a:ext>
                  </a:extLst>
                </a:gridCol>
                <a:gridCol w="647400">
                  <a:extLst>
                    <a:ext uri="{9D8B030D-6E8A-4147-A177-3AD203B41FA5}">
                      <a16:colId xmlns:a16="http://schemas.microsoft.com/office/drawing/2014/main" val="20001"/>
                    </a:ext>
                  </a:extLst>
                </a:gridCol>
              </a:tblGrid>
              <a:tr h="268925">
                <a:tc>
                  <a:txBody>
                    <a:bodyPr/>
                    <a:lstStyle/>
                    <a:p>
                      <a:pPr>
                        <a:defRPr sz="1800"/>
                      </a:pPr>
                      <a:r>
                        <a:rPr sz="800">
                          <a:latin typeface="Arial"/>
                          <a:ea typeface="Arial"/>
                          <a:cs typeface="Arial"/>
                        </a:rPr>
                        <a:t>_id</a:t>
                      </a:r>
                    </a:p>
                  </a:txBody>
                  <a:tcPr marL="68575" marR="68575" marT="68575" marB="68575" horzOverflow="overflow">
                    <a:lnL w="12700">
                      <a:solidFill>
                        <a:srgbClr val="000000"/>
                      </a:solidFill>
                    </a:lnL>
                    <a:lnR w="12700">
                      <a:solidFill>
                        <a:srgbClr val="000000"/>
                      </a:solidFill>
                    </a:lnR>
                    <a:lnT w="12700">
                      <a:solidFill>
                        <a:srgbClr val="000000"/>
                      </a:solidFill>
                    </a:lnT>
                    <a:lnB w="12700">
                      <a:solidFill>
                        <a:srgbClr val="000000"/>
                      </a:solidFill>
                    </a:lnB>
                    <a:solidFill>
                      <a:srgbClr val="B7B7B7"/>
                    </a:solidFill>
                  </a:tcPr>
                </a:tc>
                <a:tc>
                  <a:txBody>
                    <a:bodyPr/>
                    <a:lstStyle/>
                    <a:p>
                      <a:pPr>
                        <a:defRPr sz="1800"/>
                      </a:pPr>
                      <a:r>
                        <a:rPr sz="800">
                          <a:latin typeface="Arial"/>
                          <a:ea typeface="Arial"/>
                          <a:cs typeface="Arial"/>
                        </a:rPr>
                        <a:t>Activity</a:t>
                      </a:r>
                    </a:p>
                  </a:txBody>
                  <a:tcPr marL="68575" marR="68575" marT="68575" marB="68575" horzOverflow="overflow">
                    <a:lnL w="12700">
                      <a:solidFill>
                        <a:srgbClr val="000000"/>
                      </a:solidFill>
                    </a:lnL>
                    <a:lnR w="12700">
                      <a:solidFill>
                        <a:srgbClr val="000000"/>
                      </a:solidFill>
                    </a:lnR>
                    <a:lnT w="12700">
                      <a:solidFill>
                        <a:srgbClr val="000000"/>
                      </a:solidFill>
                    </a:lnT>
                    <a:lnB w="12700">
                      <a:solidFill>
                        <a:srgbClr val="000000"/>
                      </a:solidFill>
                    </a:lnB>
                    <a:solidFill>
                      <a:srgbClr val="B7B7B7"/>
                    </a:solidFill>
                  </a:tcPr>
                </a:tc>
                <a:extLst>
                  <a:ext uri="{0D108BD9-81ED-4DB2-BD59-A6C34878D82A}">
                    <a16:rowId xmlns:a16="http://schemas.microsoft.com/office/drawing/2014/main" val="10000"/>
                  </a:ext>
                </a:extLst>
              </a:tr>
              <a:tr h="276000">
                <a:tc>
                  <a:txBody>
                    <a:bodyPr/>
                    <a:lstStyle/>
                    <a:p>
                      <a:pPr>
                        <a:defRPr sz="1800"/>
                      </a:pPr>
                      <a:r>
                        <a:rPr sz="800">
                          <a:latin typeface="Arial"/>
                          <a:ea typeface="Arial"/>
                          <a:cs typeface="Arial"/>
                        </a:rPr>
                        <a:t>20_CA_Row5</a:t>
                      </a:r>
                    </a:p>
                  </a:txBody>
                  <a:tcPr marL="68575" marR="68575" marT="68575" marB="68575"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defRPr sz="1800"/>
                      </a:pPr>
                      <a:r>
                        <a:rPr sz="800">
                          <a:latin typeface="Arial"/>
                          <a:ea typeface="Arial"/>
                          <a:cs typeface="Arial"/>
                        </a:rPr>
                        <a:t>High</a:t>
                      </a:r>
                    </a:p>
                  </a:txBody>
                  <a:tcPr marL="68575" marR="68575" marT="68575" marB="68575"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1"/>
                  </a:ext>
                </a:extLst>
              </a:tr>
              <a:tr h="265400">
                <a:tc>
                  <a:txBody>
                    <a:bodyPr/>
                    <a:lstStyle/>
                    <a:p>
                      <a:pPr>
                        <a:defRPr sz="1800"/>
                      </a:pPr>
                      <a:r>
                        <a:rPr sz="800">
                          <a:latin typeface="Arial"/>
                          <a:ea typeface="Arial"/>
                          <a:cs typeface="Arial"/>
                        </a:rPr>
                        <a:t>20_NJ_Row2</a:t>
                      </a:r>
                    </a:p>
                  </a:txBody>
                  <a:tcPr marL="68575" marR="68575" marT="68575" marB="68575"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defRPr sz="1800"/>
                      </a:pPr>
                      <a:r>
                        <a:rPr sz="800">
                          <a:latin typeface="Arial"/>
                          <a:ea typeface="Arial"/>
                          <a:cs typeface="Arial"/>
                        </a:rPr>
                        <a:t>Low</a:t>
                      </a:r>
                    </a:p>
                  </a:txBody>
                  <a:tcPr marL="68575" marR="68575" marT="68575" marB="68575"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2"/>
                  </a:ext>
                </a:extLst>
              </a:tr>
              <a:tr h="265400">
                <a:tc>
                  <a:txBody>
                    <a:bodyPr/>
                    <a:lstStyle/>
                    <a:p>
                      <a:pPr>
                        <a:defRPr sz="1800"/>
                      </a:pPr>
                      <a:r>
                        <a:rPr sz="800">
                          <a:latin typeface="Arial"/>
                          <a:ea typeface="Arial"/>
                          <a:cs typeface="Arial"/>
                        </a:rPr>
                        <a:t>12_FL_Row3</a:t>
                      </a:r>
                    </a:p>
                  </a:txBody>
                  <a:tcPr marL="68575" marR="68575" marT="68575" marB="68575"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defRPr sz="1800"/>
                      </a:pPr>
                      <a:r>
                        <a:rPr sz="800">
                          <a:latin typeface="Arial"/>
                          <a:ea typeface="Arial"/>
                          <a:cs typeface="Arial"/>
                        </a:rPr>
                        <a:t>Low</a:t>
                      </a:r>
                    </a:p>
                  </a:txBody>
                  <a:tcPr marL="68575" marR="68575" marT="68575" marB="68575"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3"/>
                  </a:ext>
                </a:extLst>
              </a:tr>
              <a:tr h="307175">
                <a:tc>
                  <a:txBody>
                    <a:bodyPr/>
                    <a:lstStyle/>
                    <a:p>
                      <a:pPr>
                        <a:defRPr sz="1800"/>
                      </a:pPr>
                      <a:r>
                        <a:rPr sz="800">
                          <a:latin typeface="Arial"/>
                          <a:ea typeface="Arial"/>
                          <a:cs typeface="Arial"/>
                        </a:rPr>
                        <a:t>10_CA_Row1</a:t>
                      </a:r>
                    </a:p>
                  </a:txBody>
                  <a:tcPr marL="68575" marR="68575" marT="68575" marB="68575"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defRPr sz="1800"/>
                      </a:pPr>
                      <a:r>
                        <a:rPr sz="800">
                          <a:latin typeface="Arial"/>
                          <a:ea typeface="Arial"/>
                          <a:cs typeface="Arial"/>
                        </a:rPr>
                        <a:t>Medium</a:t>
                      </a:r>
                    </a:p>
                  </a:txBody>
                  <a:tcPr marL="68575" marR="68575" marT="68575" marB="68575"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4"/>
                  </a:ext>
                </a:extLst>
              </a:tr>
              <a:tr h="353875">
                <a:tc>
                  <a:txBody>
                    <a:bodyPr/>
                    <a:lstStyle/>
                    <a:p>
                      <a:pPr>
                        <a:defRPr sz="800">
                          <a:latin typeface="Arial"/>
                          <a:ea typeface="Arial"/>
                          <a:cs typeface="Arial"/>
                        </a:defRPr>
                      </a:pPr>
                      <a:r>
                        <a:t>10_NJ_Row4</a:t>
                      </a:r>
                    </a:p>
                  </a:txBody>
                  <a:tcPr marL="68575" marR="68575" marT="68575" marB="68575"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defRPr sz="1800"/>
                      </a:pPr>
                      <a:r>
                        <a:rPr sz="800">
                          <a:latin typeface="Arial"/>
                          <a:ea typeface="Arial"/>
                          <a:cs typeface="Arial"/>
                        </a:rPr>
                        <a:t>High</a:t>
                      </a:r>
                    </a:p>
                  </a:txBody>
                  <a:tcPr marL="68575" marR="68575" marT="68575" marB="68575"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5"/>
                  </a:ext>
                </a:extLst>
              </a:tr>
            </a:tbl>
          </a:graphicData>
        </a:graphic>
      </p:graphicFrame>
      <p:graphicFrame>
        <p:nvGraphicFramePr>
          <p:cNvPr id="930" name="Shape 1272"/>
          <p:cNvGraphicFramePr/>
          <p:nvPr/>
        </p:nvGraphicFramePr>
        <p:xfrm>
          <a:off x="2397193" y="2836144"/>
          <a:ext cx="1906298" cy="1725900"/>
        </p:xfrm>
        <a:graphic>
          <a:graphicData uri="http://schemas.openxmlformats.org/drawingml/2006/table">
            <a:tbl>
              <a:tblPr/>
              <a:tblGrid>
                <a:gridCol w="488725">
                  <a:extLst>
                    <a:ext uri="{9D8B030D-6E8A-4147-A177-3AD203B41FA5}">
                      <a16:colId xmlns:a16="http://schemas.microsoft.com/office/drawing/2014/main" val="20000"/>
                    </a:ext>
                  </a:extLst>
                </a:gridCol>
                <a:gridCol w="418525">
                  <a:extLst>
                    <a:ext uri="{9D8B030D-6E8A-4147-A177-3AD203B41FA5}">
                      <a16:colId xmlns:a16="http://schemas.microsoft.com/office/drawing/2014/main" val="20001"/>
                    </a:ext>
                  </a:extLst>
                </a:gridCol>
                <a:gridCol w="499524">
                  <a:extLst>
                    <a:ext uri="{9D8B030D-6E8A-4147-A177-3AD203B41FA5}">
                      <a16:colId xmlns:a16="http://schemas.microsoft.com/office/drawing/2014/main" val="20002"/>
                    </a:ext>
                  </a:extLst>
                </a:gridCol>
                <a:gridCol w="499524">
                  <a:extLst>
                    <a:ext uri="{9D8B030D-6E8A-4147-A177-3AD203B41FA5}">
                      <a16:colId xmlns:a16="http://schemas.microsoft.com/office/drawing/2014/main" val="20003"/>
                    </a:ext>
                  </a:extLst>
                </a:gridCol>
              </a:tblGrid>
              <a:tr h="285750">
                <a:tc>
                  <a:txBody>
                    <a:bodyPr/>
                    <a:lstStyle/>
                    <a:p>
                      <a:pPr>
                        <a:defRPr sz="1800"/>
                      </a:pPr>
                      <a:r>
                        <a:rPr sz="800">
                          <a:latin typeface="Arial"/>
                          <a:ea typeface="Arial"/>
                          <a:cs typeface="Arial"/>
                        </a:rPr>
                        <a:t>_id</a:t>
                      </a:r>
                    </a:p>
                  </a:txBody>
                  <a:tcPr marL="68575" marR="68575" marT="68575" marB="68575" horzOverflow="overflow">
                    <a:lnL w="12700">
                      <a:solidFill>
                        <a:srgbClr val="000000"/>
                      </a:solidFill>
                    </a:lnL>
                    <a:lnR w="12700">
                      <a:solidFill>
                        <a:srgbClr val="000000"/>
                      </a:solidFill>
                    </a:lnR>
                    <a:lnT w="12700">
                      <a:solidFill>
                        <a:srgbClr val="000000"/>
                      </a:solidFill>
                    </a:lnT>
                    <a:lnB w="12700">
                      <a:solidFill>
                        <a:srgbClr val="000000"/>
                      </a:solidFill>
                    </a:lnB>
                    <a:solidFill>
                      <a:srgbClr val="B7B7B7"/>
                    </a:solidFill>
                  </a:tcPr>
                </a:tc>
                <a:tc>
                  <a:txBody>
                    <a:bodyPr/>
                    <a:lstStyle/>
                    <a:p>
                      <a:pPr>
                        <a:defRPr sz="1800"/>
                      </a:pPr>
                      <a:r>
                        <a:rPr sz="800">
                          <a:latin typeface="Arial"/>
                          <a:ea typeface="Arial"/>
                          <a:cs typeface="Arial"/>
                        </a:rPr>
                        <a:t>Age</a:t>
                      </a:r>
                    </a:p>
                  </a:txBody>
                  <a:tcPr marL="68575" marR="68575" marT="68575" marB="68575" horzOverflow="overflow">
                    <a:lnL w="12700">
                      <a:solidFill>
                        <a:srgbClr val="000000"/>
                      </a:solidFill>
                    </a:lnL>
                    <a:lnR w="12700">
                      <a:solidFill>
                        <a:srgbClr val="000000"/>
                      </a:solidFill>
                    </a:lnR>
                    <a:lnT w="12700">
                      <a:solidFill>
                        <a:srgbClr val="000000"/>
                      </a:solidFill>
                    </a:lnT>
                    <a:lnB w="12700">
                      <a:solidFill>
                        <a:srgbClr val="000000"/>
                      </a:solidFill>
                    </a:lnB>
                    <a:solidFill>
                      <a:srgbClr val="B7B7B7"/>
                    </a:solidFill>
                  </a:tcPr>
                </a:tc>
                <a:tc>
                  <a:txBody>
                    <a:bodyPr/>
                    <a:lstStyle/>
                    <a:p>
                      <a:pPr>
                        <a:defRPr sz="1800"/>
                      </a:pPr>
                      <a:r>
                        <a:rPr sz="800">
                          <a:latin typeface="Arial"/>
                          <a:ea typeface="Arial"/>
                          <a:cs typeface="Arial"/>
                        </a:rPr>
                        <a:t>State</a:t>
                      </a:r>
                    </a:p>
                  </a:txBody>
                  <a:tcPr marL="68575" marR="68575" marT="68575" marB="68575" horzOverflow="overflow">
                    <a:lnL w="12700">
                      <a:solidFill>
                        <a:srgbClr val="000000"/>
                      </a:solidFill>
                    </a:lnL>
                    <a:lnR w="12700">
                      <a:solidFill>
                        <a:srgbClr val="000000"/>
                      </a:solidFill>
                    </a:lnR>
                    <a:lnT w="12700">
                      <a:solidFill>
                        <a:srgbClr val="000000"/>
                      </a:solidFill>
                    </a:lnT>
                    <a:lnB w="12700">
                      <a:solidFill>
                        <a:srgbClr val="000000"/>
                      </a:solidFill>
                    </a:lnB>
                    <a:solidFill>
                      <a:srgbClr val="B7B7B7"/>
                    </a:solidFill>
                  </a:tcPr>
                </a:tc>
                <a:tc>
                  <a:txBody>
                    <a:bodyPr/>
                    <a:lstStyle/>
                    <a:p>
                      <a:pPr>
                        <a:defRPr sz="1800"/>
                      </a:pPr>
                      <a:r>
                        <a:rPr sz="800">
                          <a:latin typeface="Arial"/>
                          <a:ea typeface="Arial"/>
                          <a:cs typeface="Arial"/>
                        </a:rPr>
                        <a:t>Activity</a:t>
                      </a:r>
                    </a:p>
                  </a:txBody>
                  <a:tcPr marL="68575" marR="68575" marT="68575" marB="68575" horzOverflow="overflow">
                    <a:lnL w="12700">
                      <a:solidFill>
                        <a:srgbClr val="000000"/>
                      </a:solidFill>
                    </a:lnL>
                    <a:lnR w="12700">
                      <a:solidFill>
                        <a:srgbClr val="000000"/>
                      </a:solidFill>
                    </a:lnR>
                    <a:lnT w="12700">
                      <a:solidFill>
                        <a:srgbClr val="000000"/>
                      </a:solidFill>
                    </a:lnT>
                    <a:lnB w="12700">
                      <a:solidFill>
                        <a:srgbClr val="000000"/>
                      </a:solidFill>
                    </a:lnB>
                    <a:solidFill>
                      <a:srgbClr val="B7B7B7"/>
                    </a:solidFill>
                  </a:tcPr>
                </a:tc>
                <a:extLst>
                  <a:ext uri="{0D108BD9-81ED-4DB2-BD59-A6C34878D82A}">
                    <a16:rowId xmlns:a16="http://schemas.microsoft.com/office/drawing/2014/main" val="10000"/>
                  </a:ext>
                </a:extLst>
              </a:tr>
              <a:tr h="297150">
                <a:tc>
                  <a:txBody>
                    <a:bodyPr/>
                    <a:lstStyle/>
                    <a:p>
                      <a:pPr>
                        <a:defRPr sz="1800"/>
                      </a:pPr>
                      <a:r>
                        <a:rPr sz="800">
                          <a:latin typeface="Arial"/>
                          <a:ea typeface="Arial"/>
                          <a:cs typeface="Arial"/>
                        </a:rPr>
                        <a:t>ROW1</a:t>
                      </a:r>
                    </a:p>
                  </a:txBody>
                  <a:tcPr marL="68575" marR="68575" marT="68575" marB="68575"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defRPr sz="1800"/>
                      </a:pPr>
                      <a:r>
                        <a:rPr sz="800">
                          <a:latin typeface="Arial"/>
                          <a:ea typeface="Arial"/>
                          <a:cs typeface="Arial"/>
                        </a:rPr>
                        <a:t>10</a:t>
                      </a:r>
                    </a:p>
                  </a:txBody>
                  <a:tcPr marL="68575" marR="68575" marT="68575" marB="68575"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defRPr sz="1800"/>
                      </a:pPr>
                      <a:r>
                        <a:rPr sz="800">
                          <a:latin typeface="Arial"/>
                          <a:ea typeface="Arial"/>
                          <a:cs typeface="Arial"/>
                        </a:rPr>
                        <a:t>CA</a:t>
                      </a:r>
                    </a:p>
                  </a:txBody>
                  <a:tcPr marL="68575" marR="68575" marT="68575" marB="68575"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defRPr sz="1800"/>
                      </a:pPr>
                      <a:r>
                        <a:rPr sz="800">
                          <a:latin typeface="Arial"/>
                          <a:ea typeface="Arial"/>
                          <a:cs typeface="Arial"/>
                        </a:rPr>
                        <a:t>Medium</a:t>
                      </a:r>
                    </a:p>
                  </a:txBody>
                  <a:tcPr marL="68575" marR="68575" marT="68575" marB="68575"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1"/>
                  </a:ext>
                </a:extLst>
              </a:tr>
              <a:tr h="285750">
                <a:tc>
                  <a:txBody>
                    <a:bodyPr/>
                    <a:lstStyle/>
                    <a:p>
                      <a:pPr>
                        <a:defRPr sz="1800"/>
                      </a:pPr>
                      <a:r>
                        <a:rPr sz="800">
                          <a:latin typeface="Arial"/>
                          <a:ea typeface="Arial"/>
                          <a:cs typeface="Arial"/>
                        </a:rPr>
                        <a:t>ROW2</a:t>
                      </a:r>
                    </a:p>
                  </a:txBody>
                  <a:tcPr marL="68575" marR="68575" marT="68575" marB="68575"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defRPr sz="1800"/>
                      </a:pPr>
                      <a:r>
                        <a:rPr sz="800">
                          <a:latin typeface="Arial"/>
                          <a:ea typeface="Arial"/>
                          <a:cs typeface="Arial"/>
                        </a:rPr>
                        <a:t>20</a:t>
                      </a:r>
                    </a:p>
                  </a:txBody>
                  <a:tcPr marL="68575" marR="68575" marT="68575" marB="68575"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defRPr sz="1800"/>
                      </a:pPr>
                      <a:r>
                        <a:rPr sz="800">
                          <a:latin typeface="Arial"/>
                          <a:ea typeface="Arial"/>
                          <a:cs typeface="Arial"/>
                        </a:rPr>
                        <a:t>NJ</a:t>
                      </a:r>
                    </a:p>
                  </a:txBody>
                  <a:tcPr marL="68575" marR="68575" marT="68575" marB="68575"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defRPr sz="1800"/>
                      </a:pPr>
                      <a:r>
                        <a:rPr sz="800">
                          <a:latin typeface="Arial"/>
                          <a:ea typeface="Arial"/>
                          <a:cs typeface="Arial"/>
                        </a:rPr>
                        <a:t>Low</a:t>
                      </a:r>
                    </a:p>
                  </a:txBody>
                  <a:tcPr marL="68575" marR="68575" marT="68575" marB="68575"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2"/>
                  </a:ext>
                </a:extLst>
              </a:tr>
              <a:tr h="285750">
                <a:tc>
                  <a:txBody>
                    <a:bodyPr/>
                    <a:lstStyle/>
                    <a:p>
                      <a:pPr>
                        <a:defRPr sz="1800"/>
                      </a:pPr>
                      <a:r>
                        <a:rPr sz="800">
                          <a:latin typeface="Arial"/>
                          <a:ea typeface="Arial"/>
                          <a:cs typeface="Arial"/>
                        </a:rPr>
                        <a:t>ROW3</a:t>
                      </a:r>
                    </a:p>
                  </a:txBody>
                  <a:tcPr marL="68575" marR="68575" marT="68575" marB="68575"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defRPr sz="1800"/>
                      </a:pPr>
                      <a:r>
                        <a:rPr sz="800">
                          <a:latin typeface="Arial"/>
                          <a:ea typeface="Arial"/>
                          <a:cs typeface="Arial"/>
                        </a:rPr>
                        <a:t>12</a:t>
                      </a:r>
                    </a:p>
                  </a:txBody>
                  <a:tcPr marL="68575" marR="68575" marT="68575" marB="68575"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defRPr sz="1800"/>
                      </a:pPr>
                      <a:r>
                        <a:rPr sz="800">
                          <a:latin typeface="Arial"/>
                          <a:ea typeface="Arial"/>
                          <a:cs typeface="Arial"/>
                        </a:rPr>
                        <a:t>FL</a:t>
                      </a:r>
                    </a:p>
                  </a:txBody>
                  <a:tcPr marL="68575" marR="68575" marT="68575" marB="68575"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defRPr sz="1800"/>
                      </a:pPr>
                      <a:r>
                        <a:rPr sz="800">
                          <a:latin typeface="Arial"/>
                          <a:ea typeface="Arial"/>
                          <a:cs typeface="Arial"/>
                        </a:rPr>
                        <a:t>Low</a:t>
                      </a:r>
                    </a:p>
                  </a:txBody>
                  <a:tcPr marL="68575" marR="68575" marT="68575" marB="68575"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3"/>
                  </a:ext>
                </a:extLst>
              </a:tr>
              <a:tr h="285750">
                <a:tc>
                  <a:txBody>
                    <a:bodyPr/>
                    <a:lstStyle/>
                    <a:p>
                      <a:pPr>
                        <a:defRPr sz="1800"/>
                      </a:pPr>
                      <a:r>
                        <a:rPr sz="800">
                          <a:latin typeface="Arial"/>
                          <a:ea typeface="Arial"/>
                          <a:cs typeface="Arial"/>
                        </a:rPr>
                        <a:t>ROW4</a:t>
                      </a:r>
                    </a:p>
                  </a:txBody>
                  <a:tcPr marL="68575" marR="68575" marT="68575" marB="68575"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defRPr sz="1800"/>
                      </a:pPr>
                      <a:r>
                        <a:rPr sz="800">
                          <a:latin typeface="Arial"/>
                          <a:ea typeface="Arial"/>
                          <a:cs typeface="Arial"/>
                        </a:rPr>
                        <a:t>10</a:t>
                      </a:r>
                    </a:p>
                  </a:txBody>
                  <a:tcPr marL="68575" marR="68575" marT="68575" marB="68575"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defRPr sz="1800"/>
                      </a:pPr>
                      <a:r>
                        <a:rPr sz="800">
                          <a:latin typeface="Arial"/>
                          <a:ea typeface="Arial"/>
                          <a:cs typeface="Arial"/>
                        </a:rPr>
                        <a:t>NJ</a:t>
                      </a:r>
                    </a:p>
                  </a:txBody>
                  <a:tcPr marL="68575" marR="68575" marT="68575" marB="68575"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defRPr sz="1800"/>
                      </a:pPr>
                      <a:r>
                        <a:rPr sz="800">
                          <a:latin typeface="Arial"/>
                          <a:ea typeface="Arial"/>
                          <a:cs typeface="Arial"/>
                        </a:rPr>
                        <a:t>High</a:t>
                      </a:r>
                    </a:p>
                  </a:txBody>
                  <a:tcPr marL="68575" marR="68575" marT="68575" marB="68575"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4"/>
                  </a:ext>
                </a:extLst>
              </a:tr>
              <a:tr h="285750">
                <a:tc>
                  <a:txBody>
                    <a:bodyPr/>
                    <a:lstStyle/>
                    <a:p>
                      <a:pPr>
                        <a:defRPr sz="1800"/>
                      </a:pPr>
                      <a:r>
                        <a:rPr sz="800" dirty="0">
                          <a:latin typeface="Arial"/>
                          <a:ea typeface="Arial"/>
                          <a:cs typeface="Arial"/>
                        </a:rPr>
                        <a:t>ROW5</a:t>
                      </a:r>
                    </a:p>
                  </a:txBody>
                  <a:tcPr marL="68575" marR="68575" marT="68575" marB="68575"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defRPr sz="1800"/>
                      </a:pPr>
                      <a:r>
                        <a:rPr sz="800">
                          <a:latin typeface="Arial"/>
                          <a:ea typeface="Arial"/>
                          <a:cs typeface="Arial"/>
                        </a:rPr>
                        <a:t>20</a:t>
                      </a:r>
                    </a:p>
                  </a:txBody>
                  <a:tcPr marL="68575" marR="68575" marT="68575" marB="68575"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defRPr sz="1800"/>
                      </a:pPr>
                      <a:r>
                        <a:rPr sz="800">
                          <a:latin typeface="Arial"/>
                          <a:ea typeface="Arial"/>
                          <a:cs typeface="Arial"/>
                        </a:rPr>
                        <a:t>CA</a:t>
                      </a:r>
                    </a:p>
                  </a:txBody>
                  <a:tcPr marL="68575" marR="68575" marT="68575" marB="68575"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defRPr sz="1800"/>
                      </a:pPr>
                      <a:r>
                        <a:rPr sz="800" dirty="0">
                          <a:latin typeface="Arial"/>
                          <a:ea typeface="Arial"/>
                          <a:cs typeface="Arial"/>
                        </a:rPr>
                        <a:t>High</a:t>
                      </a:r>
                    </a:p>
                  </a:txBody>
                  <a:tcPr marL="68575" marR="68575" marT="68575" marB="68575"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5"/>
                  </a:ext>
                </a:extLst>
              </a:tr>
            </a:tbl>
          </a:graphicData>
        </a:graphic>
      </p:graphicFrame>
      <p:sp>
        <p:nvSpPr>
          <p:cNvPr id="931" name="Shape 1273"/>
          <p:cNvSpPr/>
          <p:nvPr/>
        </p:nvSpPr>
        <p:spPr>
          <a:xfrm>
            <a:off x="4360653" y="3426312"/>
            <a:ext cx="268500" cy="277200"/>
          </a:xfrm>
          <a:prstGeom prst="rightArrow">
            <a:avLst>
              <a:gd name="adj1" fmla="val 50000"/>
              <a:gd name="adj2" fmla="val 50000"/>
            </a:avLst>
          </a:prstGeom>
          <a:solidFill>
            <a:srgbClr val="00274C"/>
          </a:solidFill>
          <a:ln>
            <a:solidFill>
              <a:srgbClr val="4D4F53"/>
            </a:solidFill>
          </a:ln>
        </p:spPr>
        <p:txBody>
          <a:bodyPr lIns="45719" rIns="45719" anchor="ctr"/>
          <a:lstStyle/>
          <a:p>
            <a:pPr defTabSz="914400">
              <a:defRPr>
                <a:latin typeface="Arial"/>
                <a:ea typeface="Arial"/>
                <a:cs typeface="Arial"/>
                <a:sym typeface="Arial"/>
              </a:defRPr>
            </a:pPr>
            <a:endParaRPr/>
          </a:p>
        </p:txBody>
      </p:sp>
      <p:cxnSp>
        <p:nvCxnSpPr>
          <p:cNvPr id="11" name="Straight Connector 10"/>
          <p:cNvCxnSpPr/>
          <p:nvPr/>
        </p:nvCxnSpPr>
        <p:spPr bwMode="auto">
          <a:xfrm>
            <a:off x="-8130" y="717807"/>
            <a:ext cx="9139232" cy="224"/>
          </a:xfrm>
          <a:prstGeom prst="line">
            <a:avLst/>
          </a:prstGeom>
          <a:noFill/>
          <a:ln w="25400" algn="ctr">
            <a:solidFill>
              <a:sysClr val="windowText" lastClr="000000"/>
            </a:solidFill>
            <a:round/>
            <a:headEnd/>
            <a:tailEnd/>
          </a:ln>
        </p:spPr>
      </p:cxnSp>
      <p:sp>
        <p:nvSpPr>
          <p:cNvPr id="12" name="Shape 759"/>
          <p:cNvSpPr txBox="1"/>
          <p:nvPr/>
        </p:nvSpPr>
        <p:spPr>
          <a:xfrm>
            <a:off x="457199" y="210311"/>
            <a:ext cx="8592796" cy="507720"/>
          </a:xfrm>
          <a:prstGeom prst="rect">
            <a:avLst/>
          </a:prstGeom>
          <a:ln w="12700">
            <a:miter lim="400000"/>
          </a:ln>
          <a:extLst>
            <a:ext uri="{C572A759-6A51-4108-AA02-DFA0A04FC94B}">
              <ma14:wrappingTextBoxFlag xmlns:ma14="http://schemas.microsoft.com/office/mac/drawingml/2011/main" xmlns="" val="1"/>
            </a:ext>
          </a:extLst>
        </p:spPr>
        <p:txBody>
          <a:bodyPr lIns="68525" tIns="68525" rIns="68525" bIns="68525">
            <a:spAutoFit/>
          </a:bodyPr>
          <a:lstStyle>
            <a:lvl1pPr defTabSz="914400">
              <a:defRPr sz="2400" b="1">
                <a:solidFill>
                  <a:srgbClr val="C00000"/>
                </a:solidFill>
                <a:latin typeface="Helvetica Neue"/>
                <a:ea typeface="Helvetica Neue"/>
                <a:cs typeface="Helvetica Neue"/>
                <a:sym typeface="Helvetica Neue"/>
              </a:defRPr>
            </a:lvl1pPr>
          </a:lstStyle>
          <a:p>
            <a:r>
              <a:rPr lang="en-AU" dirty="0"/>
              <a:t>Secondary Indexes Maximizes Performance</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Title 179"/>
          <p:cNvSpPr>
            <a:spLocks noGrp="1"/>
          </p:cNvSpPr>
          <p:nvPr>
            <p:ph type="title"/>
          </p:nvPr>
        </p:nvSpPr>
        <p:spPr/>
        <p:txBody>
          <a:bodyPr/>
          <a:lstStyle/>
          <a:p>
            <a:r>
              <a:rPr lang="en-US" dirty="0"/>
              <a:t>MapR-DB Multi-Master Table Replication</a:t>
            </a:r>
          </a:p>
        </p:txBody>
      </p:sp>
      <p:grpSp>
        <p:nvGrpSpPr>
          <p:cNvPr id="220" name="Group 213"/>
          <p:cNvGrpSpPr/>
          <p:nvPr/>
        </p:nvGrpSpPr>
        <p:grpSpPr>
          <a:xfrm>
            <a:off x="334807" y="978734"/>
            <a:ext cx="7785257" cy="3654105"/>
            <a:chOff x="0" y="0"/>
            <a:chExt cx="11051910" cy="5499532"/>
          </a:xfrm>
        </p:grpSpPr>
        <p:grpSp>
          <p:nvGrpSpPr>
            <p:cNvPr id="221" name="Group 42"/>
            <p:cNvGrpSpPr/>
            <p:nvPr/>
          </p:nvGrpSpPr>
          <p:grpSpPr>
            <a:xfrm>
              <a:off x="4645090" y="2325483"/>
              <a:ext cx="2108203" cy="2357784"/>
              <a:chOff x="0" y="0"/>
              <a:chExt cx="2108201" cy="2357783"/>
            </a:xfrm>
          </p:grpSpPr>
          <p:sp>
            <p:nvSpPr>
              <p:cNvPr id="392" name="Shape 40"/>
              <p:cNvSpPr/>
              <p:nvPr/>
            </p:nvSpPr>
            <p:spPr>
              <a:xfrm>
                <a:off x="1858622" y="1606110"/>
                <a:ext cx="223154" cy="431625"/>
              </a:xfrm>
              <a:custGeom>
                <a:avLst/>
                <a:gdLst/>
                <a:ahLst/>
                <a:cxnLst>
                  <a:cxn ang="0">
                    <a:pos x="wd2" y="hd2"/>
                  </a:cxn>
                  <a:cxn ang="5400000">
                    <a:pos x="wd2" y="hd2"/>
                  </a:cxn>
                  <a:cxn ang="10800000">
                    <a:pos x="wd2" y="hd2"/>
                  </a:cxn>
                  <a:cxn ang="16200000">
                    <a:pos x="wd2" y="hd2"/>
                  </a:cxn>
                </a:cxnLst>
                <a:rect l="0" t="0" r="r" b="b"/>
                <a:pathLst>
                  <a:path w="21600" h="21600" extrusionOk="0">
                    <a:moveTo>
                      <a:pt x="2136" y="14071"/>
                    </a:moveTo>
                    <a:cubicBezTo>
                      <a:pt x="2136" y="14071"/>
                      <a:pt x="4273" y="11726"/>
                      <a:pt x="4273" y="11602"/>
                    </a:cubicBezTo>
                    <a:cubicBezTo>
                      <a:pt x="4273" y="10985"/>
                      <a:pt x="2611" y="9627"/>
                      <a:pt x="2611" y="8763"/>
                    </a:cubicBezTo>
                    <a:cubicBezTo>
                      <a:pt x="2611" y="6048"/>
                      <a:pt x="6409" y="6171"/>
                      <a:pt x="9495" y="5307"/>
                    </a:cubicBezTo>
                    <a:cubicBezTo>
                      <a:pt x="11868" y="4567"/>
                      <a:pt x="15191" y="2469"/>
                      <a:pt x="16853" y="1605"/>
                    </a:cubicBezTo>
                    <a:cubicBezTo>
                      <a:pt x="17327" y="1358"/>
                      <a:pt x="17090" y="494"/>
                      <a:pt x="17327" y="0"/>
                    </a:cubicBezTo>
                    <a:cubicBezTo>
                      <a:pt x="20888" y="247"/>
                      <a:pt x="20651" y="3826"/>
                      <a:pt x="21600" y="5184"/>
                    </a:cubicBezTo>
                    <a:cubicBezTo>
                      <a:pt x="21600" y="6048"/>
                      <a:pt x="21600" y="6048"/>
                      <a:pt x="21600" y="6048"/>
                    </a:cubicBezTo>
                    <a:cubicBezTo>
                      <a:pt x="21125" y="5925"/>
                      <a:pt x="20176" y="5801"/>
                      <a:pt x="19938" y="5801"/>
                    </a:cubicBezTo>
                    <a:cubicBezTo>
                      <a:pt x="19938" y="9751"/>
                      <a:pt x="17565" y="12466"/>
                      <a:pt x="15191" y="15552"/>
                    </a:cubicBezTo>
                    <a:cubicBezTo>
                      <a:pt x="13292" y="18021"/>
                      <a:pt x="12343" y="21600"/>
                      <a:pt x="5934" y="21600"/>
                    </a:cubicBezTo>
                    <a:cubicBezTo>
                      <a:pt x="3323" y="21600"/>
                      <a:pt x="1187" y="20119"/>
                      <a:pt x="1187" y="18638"/>
                    </a:cubicBezTo>
                    <a:cubicBezTo>
                      <a:pt x="1187" y="17897"/>
                      <a:pt x="1424" y="17650"/>
                      <a:pt x="1187" y="17280"/>
                    </a:cubicBezTo>
                    <a:cubicBezTo>
                      <a:pt x="0" y="16786"/>
                      <a:pt x="0" y="15922"/>
                      <a:pt x="0" y="15058"/>
                    </a:cubicBezTo>
                    <a:cubicBezTo>
                      <a:pt x="0" y="14935"/>
                      <a:pt x="1899" y="14071"/>
                      <a:pt x="2136" y="14071"/>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93" name="Shape 41"/>
              <p:cNvSpPr/>
              <p:nvPr/>
            </p:nvSpPr>
            <p:spPr>
              <a:xfrm>
                <a:off x="0" y="0"/>
                <a:ext cx="2108203" cy="2357784"/>
              </a:xfrm>
              <a:custGeom>
                <a:avLst/>
                <a:gdLst/>
                <a:ahLst/>
                <a:cxnLst>
                  <a:cxn ang="0">
                    <a:pos x="wd2" y="hd2"/>
                  </a:cxn>
                  <a:cxn ang="5400000">
                    <a:pos x="wd2" y="hd2"/>
                  </a:cxn>
                  <a:cxn ang="10800000">
                    <a:pos x="wd2" y="hd2"/>
                  </a:cxn>
                  <a:cxn ang="16200000">
                    <a:pos x="wd2" y="hd2"/>
                  </a:cxn>
                </a:cxnLst>
                <a:rect l="0" t="0" r="r" b="b"/>
                <a:pathLst>
                  <a:path w="21600" h="21600" extrusionOk="0">
                    <a:moveTo>
                      <a:pt x="12364" y="1490"/>
                    </a:moveTo>
                    <a:cubicBezTo>
                      <a:pt x="12592" y="1490"/>
                      <a:pt x="12592" y="1490"/>
                      <a:pt x="12592" y="1490"/>
                    </a:cubicBezTo>
                    <a:cubicBezTo>
                      <a:pt x="12592" y="1648"/>
                      <a:pt x="12718" y="1670"/>
                      <a:pt x="12768" y="1738"/>
                    </a:cubicBezTo>
                    <a:cubicBezTo>
                      <a:pt x="12869" y="1851"/>
                      <a:pt x="13121" y="1761"/>
                      <a:pt x="13298" y="1828"/>
                    </a:cubicBezTo>
                    <a:cubicBezTo>
                      <a:pt x="13651" y="1941"/>
                      <a:pt x="14156" y="2099"/>
                      <a:pt x="14535" y="2099"/>
                    </a:cubicBezTo>
                    <a:cubicBezTo>
                      <a:pt x="14913" y="2099"/>
                      <a:pt x="15014" y="1941"/>
                      <a:pt x="15367" y="1941"/>
                    </a:cubicBezTo>
                    <a:cubicBezTo>
                      <a:pt x="15569" y="1941"/>
                      <a:pt x="15695" y="2076"/>
                      <a:pt x="15948" y="2076"/>
                    </a:cubicBezTo>
                    <a:cubicBezTo>
                      <a:pt x="16099" y="2076"/>
                      <a:pt x="16099" y="2031"/>
                      <a:pt x="16250" y="2009"/>
                    </a:cubicBezTo>
                    <a:cubicBezTo>
                      <a:pt x="16326" y="2167"/>
                      <a:pt x="16478" y="2302"/>
                      <a:pt x="16478" y="2505"/>
                    </a:cubicBezTo>
                    <a:cubicBezTo>
                      <a:pt x="16478" y="2596"/>
                      <a:pt x="16301" y="2957"/>
                      <a:pt x="16250" y="3070"/>
                    </a:cubicBezTo>
                    <a:cubicBezTo>
                      <a:pt x="16023" y="3047"/>
                      <a:pt x="15821" y="2596"/>
                      <a:pt x="15645" y="2415"/>
                    </a:cubicBezTo>
                    <a:cubicBezTo>
                      <a:pt x="15645" y="2596"/>
                      <a:pt x="15645" y="2596"/>
                      <a:pt x="15645" y="2596"/>
                    </a:cubicBezTo>
                    <a:cubicBezTo>
                      <a:pt x="16705" y="4266"/>
                      <a:pt x="16705" y="4266"/>
                      <a:pt x="16705" y="4266"/>
                    </a:cubicBezTo>
                    <a:cubicBezTo>
                      <a:pt x="16629" y="4469"/>
                      <a:pt x="16982" y="4920"/>
                      <a:pt x="17134" y="5033"/>
                    </a:cubicBezTo>
                    <a:cubicBezTo>
                      <a:pt x="17134" y="5552"/>
                      <a:pt x="17134" y="5552"/>
                      <a:pt x="17134" y="5552"/>
                    </a:cubicBezTo>
                    <a:cubicBezTo>
                      <a:pt x="17260" y="5823"/>
                      <a:pt x="17462" y="5823"/>
                      <a:pt x="17638" y="6026"/>
                    </a:cubicBezTo>
                    <a:cubicBezTo>
                      <a:pt x="17840" y="6275"/>
                      <a:pt x="17714" y="6523"/>
                      <a:pt x="17916" y="6703"/>
                    </a:cubicBezTo>
                    <a:cubicBezTo>
                      <a:pt x="18093" y="6861"/>
                      <a:pt x="18219" y="6884"/>
                      <a:pt x="18421" y="6997"/>
                    </a:cubicBezTo>
                    <a:cubicBezTo>
                      <a:pt x="18597" y="7132"/>
                      <a:pt x="18698" y="7539"/>
                      <a:pt x="19051" y="7539"/>
                    </a:cubicBezTo>
                    <a:cubicBezTo>
                      <a:pt x="19051" y="7697"/>
                      <a:pt x="19152" y="7742"/>
                      <a:pt x="19051" y="7855"/>
                    </a:cubicBezTo>
                    <a:cubicBezTo>
                      <a:pt x="19203" y="7945"/>
                      <a:pt x="19354" y="8261"/>
                      <a:pt x="19531" y="8261"/>
                    </a:cubicBezTo>
                    <a:cubicBezTo>
                      <a:pt x="19707" y="8261"/>
                      <a:pt x="19733" y="8148"/>
                      <a:pt x="19859" y="8103"/>
                    </a:cubicBezTo>
                    <a:cubicBezTo>
                      <a:pt x="20036" y="8058"/>
                      <a:pt x="20136" y="8125"/>
                      <a:pt x="20313" y="8103"/>
                    </a:cubicBezTo>
                    <a:cubicBezTo>
                      <a:pt x="20742" y="8035"/>
                      <a:pt x="21146" y="7900"/>
                      <a:pt x="21524" y="7809"/>
                    </a:cubicBezTo>
                    <a:cubicBezTo>
                      <a:pt x="21575" y="7855"/>
                      <a:pt x="21600" y="7900"/>
                      <a:pt x="21600" y="7945"/>
                    </a:cubicBezTo>
                    <a:cubicBezTo>
                      <a:pt x="21600" y="8509"/>
                      <a:pt x="21121" y="9254"/>
                      <a:pt x="20843" y="9592"/>
                    </a:cubicBezTo>
                    <a:cubicBezTo>
                      <a:pt x="20490" y="9999"/>
                      <a:pt x="20364" y="10360"/>
                      <a:pt x="19935" y="10631"/>
                    </a:cubicBezTo>
                    <a:cubicBezTo>
                      <a:pt x="19203" y="11150"/>
                      <a:pt x="18421" y="11308"/>
                      <a:pt x="18143" y="12211"/>
                    </a:cubicBezTo>
                    <a:cubicBezTo>
                      <a:pt x="18067" y="12459"/>
                      <a:pt x="17764" y="12527"/>
                      <a:pt x="17764" y="12797"/>
                    </a:cubicBezTo>
                    <a:cubicBezTo>
                      <a:pt x="17764" y="13113"/>
                      <a:pt x="17865" y="13249"/>
                      <a:pt x="17865" y="13542"/>
                    </a:cubicBezTo>
                    <a:cubicBezTo>
                      <a:pt x="17865" y="13881"/>
                      <a:pt x="18269" y="14061"/>
                      <a:pt x="18269" y="14242"/>
                    </a:cubicBezTo>
                    <a:cubicBezTo>
                      <a:pt x="18269" y="14310"/>
                      <a:pt x="18219" y="14377"/>
                      <a:pt x="18193" y="14400"/>
                    </a:cubicBezTo>
                    <a:cubicBezTo>
                      <a:pt x="18193" y="14648"/>
                      <a:pt x="18193" y="14648"/>
                      <a:pt x="18193" y="14648"/>
                    </a:cubicBezTo>
                    <a:cubicBezTo>
                      <a:pt x="18193" y="14806"/>
                      <a:pt x="18168" y="14987"/>
                      <a:pt x="18168" y="15258"/>
                    </a:cubicBezTo>
                    <a:cubicBezTo>
                      <a:pt x="18219" y="15325"/>
                      <a:pt x="18244" y="15393"/>
                      <a:pt x="18244" y="15461"/>
                    </a:cubicBezTo>
                    <a:cubicBezTo>
                      <a:pt x="18244" y="16251"/>
                      <a:pt x="16780" y="16161"/>
                      <a:pt x="16654" y="16815"/>
                    </a:cubicBezTo>
                    <a:cubicBezTo>
                      <a:pt x="16503" y="16838"/>
                      <a:pt x="16326" y="16996"/>
                      <a:pt x="16326" y="17108"/>
                    </a:cubicBezTo>
                    <a:cubicBezTo>
                      <a:pt x="16326" y="17334"/>
                      <a:pt x="16629" y="17470"/>
                      <a:pt x="16629" y="17786"/>
                    </a:cubicBezTo>
                    <a:cubicBezTo>
                      <a:pt x="16629" y="17944"/>
                      <a:pt x="16604" y="18260"/>
                      <a:pt x="16553" y="18350"/>
                    </a:cubicBezTo>
                    <a:cubicBezTo>
                      <a:pt x="16478" y="18440"/>
                      <a:pt x="16301" y="18395"/>
                      <a:pt x="16225" y="18418"/>
                    </a:cubicBezTo>
                    <a:cubicBezTo>
                      <a:pt x="15948" y="18553"/>
                      <a:pt x="15796" y="18643"/>
                      <a:pt x="15670" y="18892"/>
                    </a:cubicBezTo>
                    <a:cubicBezTo>
                      <a:pt x="15746" y="18937"/>
                      <a:pt x="15821" y="19004"/>
                      <a:pt x="15821" y="19095"/>
                    </a:cubicBezTo>
                    <a:cubicBezTo>
                      <a:pt x="15821" y="19388"/>
                      <a:pt x="15519" y="19591"/>
                      <a:pt x="15393" y="19727"/>
                    </a:cubicBezTo>
                    <a:cubicBezTo>
                      <a:pt x="15140" y="19930"/>
                      <a:pt x="15115" y="20155"/>
                      <a:pt x="14938" y="20359"/>
                    </a:cubicBezTo>
                    <a:cubicBezTo>
                      <a:pt x="14661" y="20675"/>
                      <a:pt x="14535" y="20968"/>
                      <a:pt x="14080" y="21171"/>
                    </a:cubicBezTo>
                    <a:cubicBezTo>
                      <a:pt x="13879" y="21239"/>
                      <a:pt x="13601" y="21171"/>
                      <a:pt x="13576" y="21352"/>
                    </a:cubicBezTo>
                    <a:cubicBezTo>
                      <a:pt x="13424" y="21352"/>
                      <a:pt x="13349" y="21419"/>
                      <a:pt x="13248" y="21419"/>
                    </a:cubicBezTo>
                    <a:cubicBezTo>
                      <a:pt x="13121" y="21419"/>
                      <a:pt x="13046" y="21307"/>
                      <a:pt x="12920" y="21307"/>
                    </a:cubicBezTo>
                    <a:cubicBezTo>
                      <a:pt x="12465" y="21307"/>
                      <a:pt x="12188" y="21600"/>
                      <a:pt x="11759" y="21600"/>
                    </a:cubicBezTo>
                    <a:cubicBezTo>
                      <a:pt x="11582" y="21600"/>
                      <a:pt x="11481" y="21510"/>
                      <a:pt x="11406" y="21419"/>
                    </a:cubicBezTo>
                    <a:cubicBezTo>
                      <a:pt x="11330" y="21419"/>
                      <a:pt x="11330" y="21442"/>
                      <a:pt x="11305" y="21465"/>
                    </a:cubicBezTo>
                    <a:cubicBezTo>
                      <a:pt x="11305" y="21261"/>
                      <a:pt x="11179" y="21036"/>
                      <a:pt x="11103" y="20968"/>
                    </a:cubicBezTo>
                    <a:cubicBezTo>
                      <a:pt x="11179" y="20878"/>
                      <a:pt x="11229" y="20810"/>
                      <a:pt x="11229" y="20697"/>
                    </a:cubicBezTo>
                    <a:cubicBezTo>
                      <a:pt x="11229" y="20539"/>
                      <a:pt x="10926" y="20246"/>
                      <a:pt x="10876" y="20155"/>
                    </a:cubicBezTo>
                    <a:cubicBezTo>
                      <a:pt x="10472" y="19546"/>
                      <a:pt x="9967" y="18959"/>
                      <a:pt x="9967" y="18079"/>
                    </a:cubicBezTo>
                    <a:cubicBezTo>
                      <a:pt x="9967" y="17921"/>
                      <a:pt x="9967" y="17876"/>
                      <a:pt x="9967" y="17808"/>
                    </a:cubicBezTo>
                    <a:cubicBezTo>
                      <a:pt x="9967" y="17673"/>
                      <a:pt x="9816" y="17628"/>
                      <a:pt x="9740" y="17470"/>
                    </a:cubicBezTo>
                    <a:cubicBezTo>
                      <a:pt x="9437" y="17018"/>
                      <a:pt x="9084" y="16634"/>
                      <a:pt x="9084" y="15980"/>
                    </a:cubicBezTo>
                    <a:cubicBezTo>
                      <a:pt x="9084" y="15280"/>
                      <a:pt x="9791" y="15122"/>
                      <a:pt x="9791" y="14581"/>
                    </a:cubicBezTo>
                    <a:cubicBezTo>
                      <a:pt x="9791" y="14332"/>
                      <a:pt x="9690" y="14242"/>
                      <a:pt x="9639" y="14016"/>
                    </a:cubicBezTo>
                    <a:cubicBezTo>
                      <a:pt x="9564" y="13587"/>
                      <a:pt x="9488" y="13452"/>
                      <a:pt x="9362" y="13204"/>
                    </a:cubicBezTo>
                    <a:cubicBezTo>
                      <a:pt x="9286" y="13001"/>
                      <a:pt x="9336" y="12775"/>
                      <a:pt x="9185" y="12594"/>
                    </a:cubicBezTo>
                    <a:cubicBezTo>
                      <a:pt x="8882" y="12278"/>
                      <a:pt x="8251" y="11917"/>
                      <a:pt x="8251" y="11466"/>
                    </a:cubicBezTo>
                    <a:cubicBezTo>
                      <a:pt x="8251" y="11353"/>
                      <a:pt x="8428" y="11105"/>
                      <a:pt x="8504" y="11060"/>
                    </a:cubicBezTo>
                    <a:cubicBezTo>
                      <a:pt x="8479" y="10969"/>
                      <a:pt x="8504" y="10947"/>
                      <a:pt x="8504" y="10902"/>
                    </a:cubicBezTo>
                    <a:cubicBezTo>
                      <a:pt x="8504" y="10789"/>
                      <a:pt x="8504" y="10495"/>
                      <a:pt x="8630" y="10405"/>
                    </a:cubicBezTo>
                    <a:cubicBezTo>
                      <a:pt x="8504" y="10179"/>
                      <a:pt x="8302" y="9999"/>
                      <a:pt x="7923" y="9999"/>
                    </a:cubicBezTo>
                    <a:cubicBezTo>
                      <a:pt x="7721" y="9999"/>
                      <a:pt x="7545" y="9999"/>
                      <a:pt x="7444" y="9999"/>
                    </a:cubicBezTo>
                    <a:cubicBezTo>
                      <a:pt x="7116" y="9999"/>
                      <a:pt x="7040" y="9412"/>
                      <a:pt x="6586" y="9412"/>
                    </a:cubicBezTo>
                    <a:cubicBezTo>
                      <a:pt x="6031" y="9412"/>
                      <a:pt x="5627" y="9638"/>
                      <a:pt x="5198" y="9773"/>
                    </a:cubicBezTo>
                    <a:cubicBezTo>
                      <a:pt x="5021" y="9818"/>
                      <a:pt x="4971" y="9931"/>
                      <a:pt x="4820" y="9931"/>
                    </a:cubicBezTo>
                    <a:cubicBezTo>
                      <a:pt x="4643" y="9931"/>
                      <a:pt x="4365" y="9796"/>
                      <a:pt x="4138" y="9796"/>
                    </a:cubicBezTo>
                    <a:cubicBezTo>
                      <a:pt x="3709" y="9796"/>
                      <a:pt x="3507" y="9999"/>
                      <a:pt x="3079" y="9999"/>
                    </a:cubicBezTo>
                    <a:cubicBezTo>
                      <a:pt x="2952" y="9999"/>
                      <a:pt x="2801" y="9931"/>
                      <a:pt x="2750" y="9908"/>
                    </a:cubicBezTo>
                    <a:cubicBezTo>
                      <a:pt x="2448" y="9705"/>
                      <a:pt x="1792" y="9367"/>
                      <a:pt x="1564" y="9051"/>
                    </a:cubicBezTo>
                    <a:cubicBezTo>
                      <a:pt x="1337" y="8757"/>
                      <a:pt x="1287" y="8509"/>
                      <a:pt x="1009" y="8329"/>
                    </a:cubicBezTo>
                    <a:cubicBezTo>
                      <a:pt x="934" y="8261"/>
                      <a:pt x="328" y="7809"/>
                      <a:pt x="328" y="7764"/>
                    </a:cubicBezTo>
                    <a:cubicBezTo>
                      <a:pt x="278" y="7697"/>
                      <a:pt x="252" y="7674"/>
                      <a:pt x="177" y="7629"/>
                    </a:cubicBezTo>
                    <a:cubicBezTo>
                      <a:pt x="227" y="7629"/>
                      <a:pt x="227" y="7629"/>
                      <a:pt x="227" y="7629"/>
                    </a:cubicBezTo>
                    <a:cubicBezTo>
                      <a:pt x="227" y="7471"/>
                      <a:pt x="177" y="7403"/>
                      <a:pt x="177" y="7313"/>
                    </a:cubicBezTo>
                    <a:cubicBezTo>
                      <a:pt x="177" y="7155"/>
                      <a:pt x="76" y="7110"/>
                      <a:pt x="0" y="6974"/>
                    </a:cubicBezTo>
                    <a:cubicBezTo>
                      <a:pt x="252" y="6861"/>
                      <a:pt x="454" y="6320"/>
                      <a:pt x="454" y="6071"/>
                    </a:cubicBezTo>
                    <a:cubicBezTo>
                      <a:pt x="454" y="5643"/>
                      <a:pt x="252" y="5372"/>
                      <a:pt x="252" y="4966"/>
                    </a:cubicBezTo>
                    <a:cubicBezTo>
                      <a:pt x="252" y="4762"/>
                      <a:pt x="505" y="4650"/>
                      <a:pt x="555" y="4492"/>
                    </a:cubicBezTo>
                    <a:cubicBezTo>
                      <a:pt x="707" y="4108"/>
                      <a:pt x="1035" y="3566"/>
                      <a:pt x="1312" y="3250"/>
                    </a:cubicBezTo>
                    <a:cubicBezTo>
                      <a:pt x="1464" y="3047"/>
                      <a:pt x="1741" y="3070"/>
                      <a:pt x="1943" y="2979"/>
                    </a:cubicBezTo>
                    <a:cubicBezTo>
                      <a:pt x="2120" y="2889"/>
                      <a:pt x="2397" y="2686"/>
                      <a:pt x="2448" y="2528"/>
                    </a:cubicBezTo>
                    <a:cubicBezTo>
                      <a:pt x="2574" y="2167"/>
                      <a:pt x="2422" y="2009"/>
                      <a:pt x="2624" y="1738"/>
                    </a:cubicBezTo>
                    <a:cubicBezTo>
                      <a:pt x="2927" y="1422"/>
                      <a:pt x="3306" y="1106"/>
                      <a:pt x="3583" y="813"/>
                    </a:cubicBezTo>
                    <a:cubicBezTo>
                      <a:pt x="3558" y="813"/>
                      <a:pt x="3558" y="813"/>
                      <a:pt x="3558" y="813"/>
                    </a:cubicBezTo>
                    <a:cubicBezTo>
                      <a:pt x="3659" y="700"/>
                      <a:pt x="3684" y="609"/>
                      <a:pt x="3785" y="542"/>
                    </a:cubicBezTo>
                    <a:cubicBezTo>
                      <a:pt x="4063" y="722"/>
                      <a:pt x="4340" y="790"/>
                      <a:pt x="4719" y="790"/>
                    </a:cubicBezTo>
                    <a:cubicBezTo>
                      <a:pt x="4971" y="790"/>
                      <a:pt x="4996" y="655"/>
                      <a:pt x="5148" y="609"/>
                    </a:cubicBezTo>
                    <a:cubicBezTo>
                      <a:pt x="5577" y="406"/>
                      <a:pt x="6409" y="135"/>
                      <a:pt x="6889" y="135"/>
                    </a:cubicBezTo>
                    <a:cubicBezTo>
                      <a:pt x="7065" y="135"/>
                      <a:pt x="7192" y="226"/>
                      <a:pt x="7293" y="226"/>
                    </a:cubicBezTo>
                    <a:cubicBezTo>
                      <a:pt x="7419" y="226"/>
                      <a:pt x="7595" y="90"/>
                      <a:pt x="7747" y="90"/>
                    </a:cubicBezTo>
                    <a:cubicBezTo>
                      <a:pt x="7898" y="90"/>
                      <a:pt x="7974" y="158"/>
                      <a:pt x="8100" y="158"/>
                    </a:cubicBezTo>
                    <a:cubicBezTo>
                      <a:pt x="8302" y="158"/>
                      <a:pt x="8327" y="0"/>
                      <a:pt x="8529" y="0"/>
                    </a:cubicBezTo>
                    <a:cubicBezTo>
                      <a:pt x="8756" y="0"/>
                      <a:pt x="8680" y="181"/>
                      <a:pt x="8857" y="181"/>
                    </a:cubicBezTo>
                    <a:cubicBezTo>
                      <a:pt x="8933" y="181"/>
                      <a:pt x="8958" y="135"/>
                      <a:pt x="9034" y="135"/>
                    </a:cubicBezTo>
                    <a:cubicBezTo>
                      <a:pt x="9034" y="271"/>
                      <a:pt x="8857" y="248"/>
                      <a:pt x="8857" y="384"/>
                    </a:cubicBezTo>
                    <a:cubicBezTo>
                      <a:pt x="8857" y="474"/>
                      <a:pt x="9008" y="519"/>
                      <a:pt x="9008" y="609"/>
                    </a:cubicBezTo>
                    <a:cubicBezTo>
                      <a:pt x="9008" y="745"/>
                      <a:pt x="8857" y="835"/>
                      <a:pt x="8857" y="993"/>
                    </a:cubicBezTo>
                    <a:cubicBezTo>
                      <a:pt x="8857" y="1241"/>
                      <a:pt x="9160" y="1445"/>
                      <a:pt x="9362" y="1445"/>
                    </a:cubicBezTo>
                    <a:cubicBezTo>
                      <a:pt x="9513" y="1445"/>
                      <a:pt x="9589" y="1445"/>
                      <a:pt x="9690" y="1445"/>
                    </a:cubicBezTo>
                    <a:cubicBezTo>
                      <a:pt x="10396" y="1445"/>
                      <a:pt x="10674" y="2257"/>
                      <a:pt x="11481" y="2257"/>
                    </a:cubicBezTo>
                    <a:cubicBezTo>
                      <a:pt x="11582" y="2257"/>
                      <a:pt x="11708" y="2144"/>
                      <a:pt x="11708" y="2099"/>
                    </a:cubicBezTo>
                    <a:cubicBezTo>
                      <a:pt x="11708" y="2031"/>
                      <a:pt x="11708" y="1964"/>
                      <a:pt x="11708" y="1896"/>
                    </a:cubicBezTo>
                    <a:cubicBezTo>
                      <a:pt x="11708" y="1580"/>
                      <a:pt x="11986" y="1580"/>
                      <a:pt x="12314" y="1490"/>
                    </a:cubicBezTo>
                    <a:lnTo>
                      <a:pt x="12364" y="1490"/>
                    </a:ln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grpSp>
        <p:grpSp>
          <p:nvGrpSpPr>
            <p:cNvPr id="222" name="Group 45"/>
            <p:cNvGrpSpPr/>
            <p:nvPr/>
          </p:nvGrpSpPr>
          <p:grpSpPr>
            <a:xfrm>
              <a:off x="2671955" y="3171111"/>
              <a:ext cx="1441680" cy="2328422"/>
              <a:chOff x="0" y="0"/>
              <a:chExt cx="1441679" cy="2328420"/>
            </a:xfrm>
          </p:grpSpPr>
          <p:sp>
            <p:nvSpPr>
              <p:cNvPr id="390" name="Shape 43"/>
              <p:cNvSpPr/>
              <p:nvPr/>
            </p:nvSpPr>
            <p:spPr>
              <a:xfrm>
                <a:off x="945459" y="381708"/>
                <a:ext cx="73407" cy="58725"/>
              </a:xfrm>
              <a:custGeom>
                <a:avLst/>
                <a:gdLst/>
                <a:ahLst/>
                <a:cxnLst>
                  <a:cxn ang="0">
                    <a:pos x="wd2" y="hd2"/>
                  </a:cxn>
                  <a:cxn ang="5400000">
                    <a:pos x="wd2" y="hd2"/>
                  </a:cxn>
                  <a:cxn ang="10800000">
                    <a:pos x="wd2" y="hd2"/>
                  </a:cxn>
                  <a:cxn ang="16200000">
                    <a:pos x="wd2" y="hd2"/>
                  </a:cxn>
                </a:cxnLst>
                <a:rect l="0" t="0" r="r" b="b"/>
                <a:pathLst>
                  <a:path w="21600" h="21600" extrusionOk="0">
                    <a:moveTo>
                      <a:pt x="7200" y="0"/>
                    </a:moveTo>
                    <a:cubicBezTo>
                      <a:pt x="9360" y="939"/>
                      <a:pt x="11520" y="3757"/>
                      <a:pt x="14400" y="3757"/>
                    </a:cubicBezTo>
                    <a:cubicBezTo>
                      <a:pt x="15120" y="8452"/>
                      <a:pt x="18000" y="4696"/>
                      <a:pt x="19440" y="4696"/>
                    </a:cubicBezTo>
                    <a:cubicBezTo>
                      <a:pt x="20880" y="4696"/>
                      <a:pt x="21600" y="7513"/>
                      <a:pt x="21600" y="8452"/>
                    </a:cubicBezTo>
                    <a:cubicBezTo>
                      <a:pt x="21600" y="11270"/>
                      <a:pt x="16560" y="21600"/>
                      <a:pt x="12960" y="21600"/>
                    </a:cubicBezTo>
                    <a:cubicBezTo>
                      <a:pt x="7920" y="21600"/>
                      <a:pt x="0" y="14087"/>
                      <a:pt x="0" y="10330"/>
                    </a:cubicBezTo>
                    <a:cubicBezTo>
                      <a:pt x="0" y="3757"/>
                      <a:pt x="2160" y="0"/>
                      <a:pt x="6480" y="0"/>
                    </a:cubicBezTo>
                    <a:cubicBezTo>
                      <a:pt x="6480" y="0"/>
                      <a:pt x="7200" y="0"/>
                      <a:pt x="7200" y="0"/>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91" name="Shape 44"/>
              <p:cNvSpPr/>
              <p:nvPr/>
            </p:nvSpPr>
            <p:spPr>
              <a:xfrm>
                <a:off x="-1" y="0"/>
                <a:ext cx="1441681" cy="2328421"/>
              </a:xfrm>
              <a:custGeom>
                <a:avLst/>
                <a:gdLst/>
                <a:ahLst/>
                <a:cxnLst>
                  <a:cxn ang="0">
                    <a:pos x="wd2" y="hd2"/>
                  </a:cxn>
                  <a:cxn ang="5400000">
                    <a:pos x="wd2" y="hd2"/>
                  </a:cxn>
                  <a:cxn ang="10800000">
                    <a:pos x="wd2" y="hd2"/>
                  </a:cxn>
                  <a:cxn ang="16200000">
                    <a:pos x="wd2" y="hd2"/>
                  </a:cxn>
                </a:cxnLst>
                <a:rect l="0" t="0" r="r" b="b"/>
                <a:pathLst>
                  <a:path w="21600" h="21600" extrusionOk="0">
                    <a:moveTo>
                      <a:pt x="1806" y="2354"/>
                    </a:moveTo>
                    <a:cubicBezTo>
                      <a:pt x="1806" y="2331"/>
                      <a:pt x="1806" y="2309"/>
                      <a:pt x="1806" y="2286"/>
                    </a:cubicBezTo>
                    <a:cubicBezTo>
                      <a:pt x="1806" y="2217"/>
                      <a:pt x="1696" y="2149"/>
                      <a:pt x="1696" y="2080"/>
                    </a:cubicBezTo>
                    <a:cubicBezTo>
                      <a:pt x="1696" y="1943"/>
                      <a:pt x="1769" y="1920"/>
                      <a:pt x="1769" y="1806"/>
                    </a:cubicBezTo>
                    <a:cubicBezTo>
                      <a:pt x="1769" y="1600"/>
                      <a:pt x="1474" y="1623"/>
                      <a:pt x="1474" y="1440"/>
                    </a:cubicBezTo>
                    <a:cubicBezTo>
                      <a:pt x="1474" y="1303"/>
                      <a:pt x="1806" y="1257"/>
                      <a:pt x="1880" y="1166"/>
                    </a:cubicBezTo>
                    <a:cubicBezTo>
                      <a:pt x="2027" y="1189"/>
                      <a:pt x="1954" y="1189"/>
                      <a:pt x="2101" y="1166"/>
                    </a:cubicBezTo>
                    <a:cubicBezTo>
                      <a:pt x="2101" y="1143"/>
                      <a:pt x="2101" y="1120"/>
                      <a:pt x="2101" y="1097"/>
                    </a:cubicBezTo>
                    <a:cubicBezTo>
                      <a:pt x="2101" y="1097"/>
                      <a:pt x="2138" y="1051"/>
                      <a:pt x="2175" y="1051"/>
                    </a:cubicBezTo>
                    <a:cubicBezTo>
                      <a:pt x="2175" y="960"/>
                      <a:pt x="2359" y="914"/>
                      <a:pt x="2433" y="891"/>
                    </a:cubicBezTo>
                    <a:cubicBezTo>
                      <a:pt x="2543" y="846"/>
                      <a:pt x="2543" y="709"/>
                      <a:pt x="2580" y="640"/>
                    </a:cubicBezTo>
                    <a:cubicBezTo>
                      <a:pt x="2654" y="480"/>
                      <a:pt x="2801" y="434"/>
                      <a:pt x="3023" y="411"/>
                    </a:cubicBezTo>
                    <a:cubicBezTo>
                      <a:pt x="3428" y="320"/>
                      <a:pt x="3686" y="274"/>
                      <a:pt x="4091" y="206"/>
                    </a:cubicBezTo>
                    <a:cubicBezTo>
                      <a:pt x="4313" y="160"/>
                      <a:pt x="4349" y="0"/>
                      <a:pt x="4571" y="0"/>
                    </a:cubicBezTo>
                    <a:cubicBezTo>
                      <a:pt x="4644" y="0"/>
                      <a:pt x="4718" y="114"/>
                      <a:pt x="4718" y="137"/>
                    </a:cubicBezTo>
                    <a:cubicBezTo>
                      <a:pt x="4718" y="206"/>
                      <a:pt x="4608" y="251"/>
                      <a:pt x="4534" y="251"/>
                    </a:cubicBezTo>
                    <a:cubicBezTo>
                      <a:pt x="4497" y="411"/>
                      <a:pt x="4386" y="571"/>
                      <a:pt x="4386" y="663"/>
                    </a:cubicBezTo>
                    <a:cubicBezTo>
                      <a:pt x="4386" y="777"/>
                      <a:pt x="4497" y="960"/>
                      <a:pt x="4644" y="960"/>
                    </a:cubicBezTo>
                    <a:cubicBezTo>
                      <a:pt x="4718" y="960"/>
                      <a:pt x="4829" y="846"/>
                      <a:pt x="4829" y="800"/>
                    </a:cubicBezTo>
                    <a:cubicBezTo>
                      <a:pt x="4829" y="686"/>
                      <a:pt x="4608" y="617"/>
                      <a:pt x="4608" y="480"/>
                    </a:cubicBezTo>
                    <a:cubicBezTo>
                      <a:pt x="4608" y="343"/>
                      <a:pt x="4866" y="366"/>
                      <a:pt x="5013" y="297"/>
                    </a:cubicBezTo>
                    <a:cubicBezTo>
                      <a:pt x="5418" y="297"/>
                      <a:pt x="5418" y="297"/>
                      <a:pt x="5418" y="297"/>
                    </a:cubicBezTo>
                    <a:cubicBezTo>
                      <a:pt x="5345" y="183"/>
                      <a:pt x="5124" y="229"/>
                      <a:pt x="5124" y="114"/>
                    </a:cubicBezTo>
                    <a:cubicBezTo>
                      <a:pt x="5382" y="114"/>
                      <a:pt x="5382" y="114"/>
                      <a:pt x="5382" y="114"/>
                    </a:cubicBezTo>
                    <a:cubicBezTo>
                      <a:pt x="5455" y="274"/>
                      <a:pt x="5824" y="320"/>
                      <a:pt x="6082" y="366"/>
                    </a:cubicBezTo>
                    <a:cubicBezTo>
                      <a:pt x="6082" y="457"/>
                      <a:pt x="6156" y="526"/>
                      <a:pt x="6266" y="549"/>
                    </a:cubicBezTo>
                    <a:cubicBezTo>
                      <a:pt x="6524" y="549"/>
                      <a:pt x="7003" y="549"/>
                      <a:pt x="7151" y="549"/>
                    </a:cubicBezTo>
                    <a:cubicBezTo>
                      <a:pt x="7151" y="640"/>
                      <a:pt x="7335" y="663"/>
                      <a:pt x="7483" y="663"/>
                    </a:cubicBezTo>
                    <a:cubicBezTo>
                      <a:pt x="7704" y="640"/>
                      <a:pt x="7888" y="640"/>
                      <a:pt x="7962" y="503"/>
                    </a:cubicBezTo>
                    <a:cubicBezTo>
                      <a:pt x="7999" y="480"/>
                      <a:pt x="8330" y="480"/>
                      <a:pt x="8367" y="457"/>
                    </a:cubicBezTo>
                    <a:cubicBezTo>
                      <a:pt x="8552" y="457"/>
                      <a:pt x="8846" y="480"/>
                      <a:pt x="8846" y="480"/>
                    </a:cubicBezTo>
                    <a:cubicBezTo>
                      <a:pt x="8773" y="526"/>
                      <a:pt x="8625" y="526"/>
                      <a:pt x="8588" y="503"/>
                    </a:cubicBezTo>
                    <a:cubicBezTo>
                      <a:pt x="8588" y="594"/>
                      <a:pt x="8588" y="594"/>
                      <a:pt x="8588" y="594"/>
                    </a:cubicBezTo>
                    <a:cubicBezTo>
                      <a:pt x="8699" y="731"/>
                      <a:pt x="9031" y="754"/>
                      <a:pt x="9289" y="823"/>
                    </a:cubicBezTo>
                    <a:cubicBezTo>
                      <a:pt x="9510" y="846"/>
                      <a:pt x="9436" y="1006"/>
                      <a:pt x="9510" y="1143"/>
                    </a:cubicBezTo>
                    <a:cubicBezTo>
                      <a:pt x="9952" y="1143"/>
                      <a:pt x="9952" y="1143"/>
                      <a:pt x="9952" y="1143"/>
                    </a:cubicBezTo>
                    <a:cubicBezTo>
                      <a:pt x="10284" y="1326"/>
                      <a:pt x="10431" y="1303"/>
                      <a:pt x="10616" y="1554"/>
                    </a:cubicBezTo>
                    <a:cubicBezTo>
                      <a:pt x="10653" y="1600"/>
                      <a:pt x="10800" y="1600"/>
                      <a:pt x="10874" y="1600"/>
                    </a:cubicBezTo>
                    <a:cubicBezTo>
                      <a:pt x="10984" y="1897"/>
                      <a:pt x="11648" y="1851"/>
                      <a:pt x="12090" y="1920"/>
                    </a:cubicBezTo>
                    <a:cubicBezTo>
                      <a:pt x="12532" y="1920"/>
                      <a:pt x="12532" y="1920"/>
                      <a:pt x="12532" y="1920"/>
                    </a:cubicBezTo>
                    <a:cubicBezTo>
                      <a:pt x="12643" y="1943"/>
                      <a:pt x="12901" y="2034"/>
                      <a:pt x="13048" y="2034"/>
                    </a:cubicBezTo>
                    <a:cubicBezTo>
                      <a:pt x="13048" y="2034"/>
                      <a:pt x="13048" y="2034"/>
                      <a:pt x="13048" y="2034"/>
                    </a:cubicBezTo>
                    <a:cubicBezTo>
                      <a:pt x="13085" y="2034"/>
                      <a:pt x="13122" y="2034"/>
                      <a:pt x="13159" y="2034"/>
                    </a:cubicBezTo>
                    <a:cubicBezTo>
                      <a:pt x="13417" y="2034"/>
                      <a:pt x="13749" y="2377"/>
                      <a:pt x="14044" y="2423"/>
                    </a:cubicBezTo>
                    <a:cubicBezTo>
                      <a:pt x="14044" y="2537"/>
                      <a:pt x="14228" y="2857"/>
                      <a:pt x="14339" y="2971"/>
                    </a:cubicBezTo>
                    <a:cubicBezTo>
                      <a:pt x="14412" y="3063"/>
                      <a:pt x="14633" y="3063"/>
                      <a:pt x="14633" y="3177"/>
                    </a:cubicBezTo>
                    <a:cubicBezTo>
                      <a:pt x="14375" y="3383"/>
                      <a:pt x="13896" y="3474"/>
                      <a:pt x="13896" y="3771"/>
                    </a:cubicBezTo>
                    <a:cubicBezTo>
                      <a:pt x="13896" y="3886"/>
                      <a:pt x="14044" y="3863"/>
                      <a:pt x="14117" y="3886"/>
                    </a:cubicBezTo>
                    <a:cubicBezTo>
                      <a:pt x="14265" y="3931"/>
                      <a:pt x="14375" y="4023"/>
                      <a:pt x="14375" y="4114"/>
                    </a:cubicBezTo>
                    <a:cubicBezTo>
                      <a:pt x="14781" y="4114"/>
                      <a:pt x="14781" y="4114"/>
                      <a:pt x="14781" y="4114"/>
                    </a:cubicBezTo>
                    <a:cubicBezTo>
                      <a:pt x="14781" y="4160"/>
                      <a:pt x="14818" y="4229"/>
                      <a:pt x="14855" y="4229"/>
                    </a:cubicBezTo>
                    <a:cubicBezTo>
                      <a:pt x="14928" y="4229"/>
                      <a:pt x="15002" y="4160"/>
                      <a:pt x="15039" y="4114"/>
                    </a:cubicBezTo>
                    <a:cubicBezTo>
                      <a:pt x="15223" y="3954"/>
                      <a:pt x="15408" y="3749"/>
                      <a:pt x="15666" y="3749"/>
                    </a:cubicBezTo>
                    <a:cubicBezTo>
                      <a:pt x="15960" y="3749"/>
                      <a:pt x="16550" y="3931"/>
                      <a:pt x="16734" y="4000"/>
                    </a:cubicBezTo>
                    <a:cubicBezTo>
                      <a:pt x="16882" y="4069"/>
                      <a:pt x="17029" y="4046"/>
                      <a:pt x="17066" y="4114"/>
                    </a:cubicBezTo>
                    <a:cubicBezTo>
                      <a:pt x="17103" y="4206"/>
                      <a:pt x="17103" y="4274"/>
                      <a:pt x="17103" y="4366"/>
                    </a:cubicBezTo>
                    <a:cubicBezTo>
                      <a:pt x="17214" y="4366"/>
                      <a:pt x="17214" y="4366"/>
                      <a:pt x="17214" y="4366"/>
                    </a:cubicBezTo>
                    <a:cubicBezTo>
                      <a:pt x="17361" y="4343"/>
                      <a:pt x="17398" y="4251"/>
                      <a:pt x="17545" y="4251"/>
                    </a:cubicBezTo>
                    <a:cubicBezTo>
                      <a:pt x="17914" y="4251"/>
                      <a:pt x="17951" y="4434"/>
                      <a:pt x="18283" y="4434"/>
                    </a:cubicBezTo>
                    <a:cubicBezTo>
                      <a:pt x="18909" y="4366"/>
                      <a:pt x="18909" y="4366"/>
                      <a:pt x="18909" y="4366"/>
                    </a:cubicBezTo>
                    <a:cubicBezTo>
                      <a:pt x="19204" y="4411"/>
                      <a:pt x="19499" y="4480"/>
                      <a:pt x="19683" y="4526"/>
                    </a:cubicBezTo>
                    <a:cubicBezTo>
                      <a:pt x="19831" y="4686"/>
                      <a:pt x="20310" y="4960"/>
                      <a:pt x="20568" y="5029"/>
                    </a:cubicBezTo>
                    <a:cubicBezTo>
                      <a:pt x="20826" y="5051"/>
                      <a:pt x="20973" y="5006"/>
                      <a:pt x="21195" y="5029"/>
                    </a:cubicBezTo>
                    <a:cubicBezTo>
                      <a:pt x="21526" y="5097"/>
                      <a:pt x="21600" y="5303"/>
                      <a:pt x="21600" y="5531"/>
                    </a:cubicBezTo>
                    <a:cubicBezTo>
                      <a:pt x="21600" y="6263"/>
                      <a:pt x="20937" y="6469"/>
                      <a:pt x="20494" y="6880"/>
                    </a:cubicBezTo>
                    <a:cubicBezTo>
                      <a:pt x="20384" y="6971"/>
                      <a:pt x="20310" y="6994"/>
                      <a:pt x="20236" y="7086"/>
                    </a:cubicBezTo>
                    <a:cubicBezTo>
                      <a:pt x="20052" y="7246"/>
                      <a:pt x="19904" y="7246"/>
                      <a:pt x="19720" y="7360"/>
                    </a:cubicBezTo>
                    <a:cubicBezTo>
                      <a:pt x="19499" y="7497"/>
                      <a:pt x="19720" y="7840"/>
                      <a:pt x="19720" y="8069"/>
                    </a:cubicBezTo>
                    <a:cubicBezTo>
                      <a:pt x="19720" y="8251"/>
                      <a:pt x="19610" y="8434"/>
                      <a:pt x="19610" y="8549"/>
                    </a:cubicBezTo>
                    <a:cubicBezTo>
                      <a:pt x="19610" y="8617"/>
                      <a:pt x="19536" y="8640"/>
                      <a:pt x="19536" y="8686"/>
                    </a:cubicBezTo>
                    <a:cubicBezTo>
                      <a:pt x="19462" y="8731"/>
                      <a:pt x="19315" y="8823"/>
                      <a:pt x="19315" y="8914"/>
                    </a:cubicBezTo>
                    <a:cubicBezTo>
                      <a:pt x="19315" y="9006"/>
                      <a:pt x="19278" y="9211"/>
                      <a:pt x="19241" y="9257"/>
                    </a:cubicBezTo>
                    <a:cubicBezTo>
                      <a:pt x="18983" y="9486"/>
                      <a:pt x="18909" y="9577"/>
                      <a:pt x="18651" y="9783"/>
                    </a:cubicBezTo>
                    <a:cubicBezTo>
                      <a:pt x="18614" y="9851"/>
                      <a:pt x="18614" y="9966"/>
                      <a:pt x="18577" y="10011"/>
                    </a:cubicBezTo>
                    <a:cubicBezTo>
                      <a:pt x="18504" y="10126"/>
                      <a:pt x="18135" y="10263"/>
                      <a:pt x="17877" y="10263"/>
                    </a:cubicBezTo>
                    <a:cubicBezTo>
                      <a:pt x="17545" y="10263"/>
                      <a:pt x="17324" y="10263"/>
                      <a:pt x="17066" y="10331"/>
                    </a:cubicBezTo>
                    <a:cubicBezTo>
                      <a:pt x="16992" y="10354"/>
                      <a:pt x="16956" y="10400"/>
                      <a:pt x="16919" y="10446"/>
                    </a:cubicBezTo>
                    <a:cubicBezTo>
                      <a:pt x="16513" y="10674"/>
                      <a:pt x="16108" y="10537"/>
                      <a:pt x="15813" y="10834"/>
                    </a:cubicBezTo>
                    <a:cubicBezTo>
                      <a:pt x="15702" y="10949"/>
                      <a:pt x="15481" y="10949"/>
                      <a:pt x="15334" y="11040"/>
                    </a:cubicBezTo>
                    <a:cubicBezTo>
                      <a:pt x="15149" y="11177"/>
                      <a:pt x="15186" y="11314"/>
                      <a:pt x="15186" y="11497"/>
                    </a:cubicBezTo>
                    <a:cubicBezTo>
                      <a:pt x="15186" y="11977"/>
                      <a:pt x="15186" y="11977"/>
                      <a:pt x="15186" y="11977"/>
                    </a:cubicBezTo>
                    <a:cubicBezTo>
                      <a:pt x="14855" y="12069"/>
                      <a:pt x="14670" y="12251"/>
                      <a:pt x="14523" y="12457"/>
                    </a:cubicBezTo>
                    <a:cubicBezTo>
                      <a:pt x="14523" y="12457"/>
                      <a:pt x="14523" y="12457"/>
                      <a:pt x="14523" y="12457"/>
                    </a:cubicBezTo>
                    <a:cubicBezTo>
                      <a:pt x="14412" y="12571"/>
                      <a:pt x="14412" y="12640"/>
                      <a:pt x="14302" y="12777"/>
                    </a:cubicBezTo>
                    <a:cubicBezTo>
                      <a:pt x="14007" y="13051"/>
                      <a:pt x="13675" y="13074"/>
                      <a:pt x="13417" y="13349"/>
                    </a:cubicBezTo>
                    <a:cubicBezTo>
                      <a:pt x="13085" y="13646"/>
                      <a:pt x="12938" y="14149"/>
                      <a:pt x="12201" y="14149"/>
                    </a:cubicBezTo>
                    <a:cubicBezTo>
                      <a:pt x="11943" y="14149"/>
                      <a:pt x="11574" y="14034"/>
                      <a:pt x="11463" y="14034"/>
                    </a:cubicBezTo>
                    <a:cubicBezTo>
                      <a:pt x="11242" y="14034"/>
                      <a:pt x="11021" y="13920"/>
                      <a:pt x="10800" y="13920"/>
                    </a:cubicBezTo>
                    <a:cubicBezTo>
                      <a:pt x="10726" y="13920"/>
                      <a:pt x="10653" y="13943"/>
                      <a:pt x="10653" y="13966"/>
                    </a:cubicBezTo>
                    <a:cubicBezTo>
                      <a:pt x="10653" y="14057"/>
                      <a:pt x="10911" y="14103"/>
                      <a:pt x="10947" y="14149"/>
                    </a:cubicBezTo>
                    <a:cubicBezTo>
                      <a:pt x="11058" y="14217"/>
                      <a:pt x="11058" y="14331"/>
                      <a:pt x="11132" y="14446"/>
                    </a:cubicBezTo>
                    <a:cubicBezTo>
                      <a:pt x="11205" y="14560"/>
                      <a:pt x="11463" y="14560"/>
                      <a:pt x="11463" y="14674"/>
                    </a:cubicBezTo>
                    <a:cubicBezTo>
                      <a:pt x="11463" y="14789"/>
                      <a:pt x="11463" y="14857"/>
                      <a:pt x="11353" y="14949"/>
                    </a:cubicBezTo>
                    <a:cubicBezTo>
                      <a:pt x="11205" y="15086"/>
                      <a:pt x="11095" y="15154"/>
                      <a:pt x="10947" y="15246"/>
                    </a:cubicBezTo>
                    <a:cubicBezTo>
                      <a:pt x="10653" y="15429"/>
                      <a:pt x="10321" y="15383"/>
                      <a:pt x="9952" y="15451"/>
                    </a:cubicBezTo>
                    <a:cubicBezTo>
                      <a:pt x="9694" y="15497"/>
                      <a:pt x="9141" y="15383"/>
                      <a:pt x="8994" y="15474"/>
                    </a:cubicBezTo>
                    <a:cubicBezTo>
                      <a:pt x="8773" y="15611"/>
                      <a:pt x="8957" y="15909"/>
                      <a:pt x="8846" y="16069"/>
                    </a:cubicBezTo>
                    <a:cubicBezTo>
                      <a:pt x="8846" y="16046"/>
                      <a:pt x="8846" y="16046"/>
                      <a:pt x="8846" y="16046"/>
                    </a:cubicBezTo>
                    <a:cubicBezTo>
                      <a:pt x="8846" y="16069"/>
                      <a:pt x="8846" y="16137"/>
                      <a:pt x="8846" y="16160"/>
                    </a:cubicBezTo>
                    <a:cubicBezTo>
                      <a:pt x="8846" y="16206"/>
                      <a:pt x="8588" y="16274"/>
                      <a:pt x="8441" y="16274"/>
                    </a:cubicBezTo>
                    <a:cubicBezTo>
                      <a:pt x="8109" y="16274"/>
                      <a:pt x="8035" y="16137"/>
                      <a:pt x="7741" y="16137"/>
                    </a:cubicBezTo>
                    <a:cubicBezTo>
                      <a:pt x="7630" y="16137"/>
                      <a:pt x="7556" y="16206"/>
                      <a:pt x="7556" y="16251"/>
                    </a:cubicBezTo>
                    <a:cubicBezTo>
                      <a:pt x="7556" y="16389"/>
                      <a:pt x="7777" y="16663"/>
                      <a:pt x="7888" y="16663"/>
                    </a:cubicBezTo>
                    <a:cubicBezTo>
                      <a:pt x="7999" y="16663"/>
                      <a:pt x="8072" y="16594"/>
                      <a:pt x="8146" y="16594"/>
                    </a:cubicBezTo>
                    <a:cubicBezTo>
                      <a:pt x="8183" y="16640"/>
                      <a:pt x="8294" y="16640"/>
                      <a:pt x="8294" y="16686"/>
                    </a:cubicBezTo>
                    <a:cubicBezTo>
                      <a:pt x="8294" y="16754"/>
                      <a:pt x="8146" y="16823"/>
                      <a:pt x="8109" y="16823"/>
                    </a:cubicBezTo>
                    <a:cubicBezTo>
                      <a:pt x="7925" y="16823"/>
                      <a:pt x="7851" y="16731"/>
                      <a:pt x="7704" y="16731"/>
                    </a:cubicBezTo>
                    <a:cubicBezTo>
                      <a:pt x="7704" y="16846"/>
                      <a:pt x="7777" y="16869"/>
                      <a:pt x="7888" y="16891"/>
                    </a:cubicBezTo>
                    <a:cubicBezTo>
                      <a:pt x="7593" y="17074"/>
                      <a:pt x="7593" y="17257"/>
                      <a:pt x="7483" y="17509"/>
                    </a:cubicBezTo>
                    <a:cubicBezTo>
                      <a:pt x="7446" y="17600"/>
                      <a:pt x="7151" y="17623"/>
                      <a:pt x="7040" y="17623"/>
                    </a:cubicBezTo>
                    <a:cubicBezTo>
                      <a:pt x="6782" y="17669"/>
                      <a:pt x="6561" y="17806"/>
                      <a:pt x="6561" y="17989"/>
                    </a:cubicBezTo>
                    <a:cubicBezTo>
                      <a:pt x="6561" y="18377"/>
                      <a:pt x="7298" y="18240"/>
                      <a:pt x="7298" y="18537"/>
                    </a:cubicBezTo>
                    <a:cubicBezTo>
                      <a:pt x="7298" y="18834"/>
                      <a:pt x="6893" y="18857"/>
                      <a:pt x="6672" y="18994"/>
                    </a:cubicBezTo>
                    <a:cubicBezTo>
                      <a:pt x="6524" y="19086"/>
                      <a:pt x="6561" y="19223"/>
                      <a:pt x="6487" y="19337"/>
                    </a:cubicBezTo>
                    <a:cubicBezTo>
                      <a:pt x="6377" y="19474"/>
                      <a:pt x="6119" y="19429"/>
                      <a:pt x="5971" y="19520"/>
                    </a:cubicBezTo>
                    <a:cubicBezTo>
                      <a:pt x="5750" y="19634"/>
                      <a:pt x="5676" y="19771"/>
                      <a:pt x="5676" y="19977"/>
                    </a:cubicBezTo>
                    <a:cubicBezTo>
                      <a:pt x="5676" y="20069"/>
                      <a:pt x="5824" y="20183"/>
                      <a:pt x="5934" y="20206"/>
                    </a:cubicBezTo>
                    <a:cubicBezTo>
                      <a:pt x="6229" y="20297"/>
                      <a:pt x="6192" y="20754"/>
                      <a:pt x="6414" y="20891"/>
                    </a:cubicBezTo>
                    <a:cubicBezTo>
                      <a:pt x="6782" y="21120"/>
                      <a:pt x="7225" y="21211"/>
                      <a:pt x="7630" y="21349"/>
                    </a:cubicBezTo>
                    <a:cubicBezTo>
                      <a:pt x="7593" y="21394"/>
                      <a:pt x="7483" y="21371"/>
                      <a:pt x="7372" y="21371"/>
                    </a:cubicBezTo>
                    <a:cubicBezTo>
                      <a:pt x="7151" y="21371"/>
                      <a:pt x="6745" y="21554"/>
                      <a:pt x="6598" y="21554"/>
                    </a:cubicBezTo>
                    <a:cubicBezTo>
                      <a:pt x="6487" y="21554"/>
                      <a:pt x="6487" y="21554"/>
                      <a:pt x="6414" y="21554"/>
                    </a:cubicBezTo>
                    <a:cubicBezTo>
                      <a:pt x="6377" y="21554"/>
                      <a:pt x="6303" y="21600"/>
                      <a:pt x="6229" y="21600"/>
                    </a:cubicBezTo>
                    <a:cubicBezTo>
                      <a:pt x="6082" y="21600"/>
                      <a:pt x="5971" y="21600"/>
                      <a:pt x="5787" y="21600"/>
                    </a:cubicBezTo>
                    <a:cubicBezTo>
                      <a:pt x="5418" y="21600"/>
                      <a:pt x="5566" y="21326"/>
                      <a:pt x="5271" y="21280"/>
                    </a:cubicBezTo>
                    <a:cubicBezTo>
                      <a:pt x="5050" y="21234"/>
                      <a:pt x="4681" y="21234"/>
                      <a:pt x="4681" y="21051"/>
                    </a:cubicBezTo>
                    <a:cubicBezTo>
                      <a:pt x="4571" y="21051"/>
                      <a:pt x="4497" y="21051"/>
                      <a:pt x="4386" y="21051"/>
                    </a:cubicBezTo>
                    <a:cubicBezTo>
                      <a:pt x="4239" y="21051"/>
                      <a:pt x="4202" y="20960"/>
                      <a:pt x="4202" y="20914"/>
                    </a:cubicBezTo>
                    <a:cubicBezTo>
                      <a:pt x="3760" y="20914"/>
                      <a:pt x="3612" y="20777"/>
                      <a:pt x="3391" y="20640"/>
                    </a:cubicBezTo>
                    <a:cubicBezTo>
                      <a:pt x="3354" y="20617"/>
                      <a:pt x="3244" y="20571"/>
                      <a:pt x="3244" y="20549"/>
                    </a:cubicBezTo>
                    <a:cubicBezTo>
                      <a:pt x="3244" y="20457"/>
                      <a:pt x="3539" y="20457"/>
                      <a:pt x="3575" y="20366"/>
                    </a:cubicBezTo>
                    <a:cubicBezTo>
                      <a:pt x="3502" y="20366"/>
                      <a:pt x="3465" y="20343"/>
                      <a:pt x="3428" y="20320"/>
                    </a:cubicBezTo>
                    <a:cubicBezTo>
                      <a:pt x="3465" y="20274"/>
                      <a:pt x="3539" y="20206"/>
                      <a:pt x="3539" y="20160"/>
                    </a:cubicBezTo>
                    <a:cubicBezTo>
                      <a:pt x="3539" y="19909"/>
                      <a:pt x="3096" y="19954"/>
                      <a:pt x="3096" y="19726"/>
                    </a:cubicBezTo>
                    <a:cubicBezTo>
                      <a:pt x="3096" y="19657"/>
                      <a:pt x="3096" y="19634"/>
                      <a:pt x="3096" y="19589"/>
                    </a:cubicBezTo>
                    <a:cubicBezTo>
                      <a:pt x="3096" y="19383"/>
                      <a:pt x="2875" y="19017"/>
                      <a:pt x="2875" y="18857"/>
                    </a:cubicBezTo>
                    <a:cubicBezTo>
                      <a:pt x="2875" y="18674"/>
                      <a:pt x="3244" y="18606"/>
                      <a:pt x="3244" y="18446"/>
                    </a:cubicBezTo>
                    <a:cubicBezTo>
                      <a:pt x="3244" y="18354"/>
                      <a:pt x="3059" y="18194"/>
                      <a:pt x="3023" y="18080"/>
                    </a:cubicBezTo>
                    <a:cubicBezTo>
                      <a:pt x="3023" y="17989"/>
                      <a:pt x="3023" y="17989"/>
                      <a:pt x="3023" y="17989"/>
                    </a:cubicBezTo>
                    <a:cubicBezTo>
                      <a:pt x="3023" y="17989"/>
                      <a:pt x="3023" y="17989"/>
                      <a:pt x="3023" y="17989"/>
                    </a:cubicBezTo>
                    <a:cubicBezTo>
                      <a:pt x="3023" y="17920"/>
                      <a:pt x="3096" y="17874"/>
                      <a:pt x="3170" y="17874"/>
                    </a:cubicBezTo>
                    <a:cubicBezTo>
                      <a:pt x="3465" y="17874"/>
                      <a:pt x="3354" y="18057"/>
                      <a:pt x="3612" y="18057"/>
                    </a:cubicBezTo>
                    <a:cubicBezTo>
                      <a:pt x="4128" y="16571"/>
                      <a:pt x="4128" y="16571"/>
                      <a:pt x="4128" y="16571"/>
                    </a:cubicBezTo>
                    <a:cubicBezTo>
                      <a:pt x="4128" y="16411"/>
                      <a:pt x="4128" y="16411"/>
                      <a:pt x="4128" y="16411"/>
                    </a:cubicBezTo>
                    <a:cubicBezTo>
                      <a:pt x="4091" y="16411"/>
                      <a:pt x="4018" y="16389"/>
                      <a:pt x="3981" y="16411"/>
                    </a:cubicBezTo>
                    <a:cubicBezTo>
                      <a:pt x="3870" y="16434"/>
                      <a:pt x="3870" y="16526"/>
                      <a:pt x="3760" y="16526"/>
                    </a:cubicBezTo>
                    <a:cubicBezTo>
                      <a:pt x="3612" y="16526"/>
                      <a:pt x="3502" y="16297"/>
                      <a:pt x="3502" y="16183"/>
                    </a:cubicBezTo>
                    <a:cubicBezTo>
                      <a:pt x="3502" y="15977"/>
                      <a:pt x="3612" y="15909"/>
                      <a:pt x="3686" y="15726"/>
                    </a:cubicBezTo>
                    <a:cubicBezTo>
                      <a:pt x="3797" y="15726"/>
                      <a:pt x="3833" y="15703"/>
                      <a:pt x="3833" y="15657"/>
                    </a:cubicBezTo>
                    <a:cubicBezTo>
                      <a:pt x="3833" y="15611"/>
                      <a:pt x="3760" y="15543"/>
                      <a:pt x="3760" y="15543"/>
                    </a:cubicBezTo>
                    <a:cubicBezTo>
                      <a:pt x="3686" y="15543"/>
                      <a:pt x="3649" y="15269"/>
                      <a:pt x="3649" y="15200"/>
                    </a:cubicBezTo>
                    <a:cubicBezTo>
                      <a:pt x="3649" y="14971"/>
                      <a:pt x="3907" y="14743"/>
                      <a:pt x="4018" y="14606"/>
                    </a:cubicBezTo>
                    <a:cubicBezTo>
                      <a:pt x="4091" y="14514"/>
                      <a:pt x="4128" y="14377"/>
                      <a:pt x="4202" y="14309"/>
                    </a:cubicBezTo>
                    <a:cubicBezTo>
                      <a:pt x="4276" y="14263"/>
                      <a:pt x="4349" y="14286"/>
                      <a:pt x="4349" y="14240"/>
                    </a:cubicBezTo>
                    <a:cubicBezTo>
                      <a:pt x="4460" y="14011"/>
                      <a:pt x="4460" y="13829"/>
                      <a:pt x="4571" y="13600"/>
                    </a:cubicBezTo>
                    <a:cubicBezTo>
                      <a:pt x="4571" y="12846"/>
                      <a:pt x="4571" y="12846"/>
                      <a:pt x="4571" y="12846"/>
                    </a:cubicBezTo>
                    <a:cubicBezTo>
                      <a:pt x="4460" y="12663"/>
                      <a:pt x="4644" y="12526"/>
                      <a:pt x="4644" y="12366"/>
                    </a:cubicBezTo>
                    <a:cubicBezTo>
                      <a:pt x="4644" y="11977"/>
                      <a:pt x="5013" y="11726"/>
                      <a:pt x="5013" y="11383"/>
                    </a:cubicBezTo>
                    <a:cubicBezTo>
                      <a:pt x="5013" y="11360"/>
                      <a:pt x="5013" y="11314"/>
                      <a:pt x="5013" y="11291"/>
                    </a:cubicBezTo>
                    <a:cubicBezTo>
                      <a:pt x="5013" y="11223"/>
                      <a:pt x="5087" y="11040"/>
                      <a:pt x="5124" y="10926"/>
                    </a:cubicBezTo>
                    <a:cubicBezTo>
                      <a:pt x="5124" y="10629"/>
                      <a:pt x="5124" y="10629"/>
                      <a:pt x="5124" y="10491"/>
                    </a:cubicBezTo>
                    <a:cubicBezTo>
                      <a:pt x="5124" y="10354"/>
                      <a:pt x="5271" y="10080"/>
                      <a:pt x="5271" y="9920"/>
                    </a:cubicBezTo>
                    <a:cubicBezTo>
                      <a:pt x="5271" y="9806"/>
                      <a:pt x="5197" y="9211"/>
                      <a:pt x="5160" y="9120"/>
                    </a:cubicBezTo>
                    <a:cubicBezTo>
                      <a:pt x="5013" y="8869"/>
                      <a:pt x="4718" y="8709"/>
                      <a:pt x="4460" y="8617"/>
                    </a:cubicBezTo>
                    <a:cubicBezTo>
                      <a:pt x="4202" y="8549"/>
                      <a:pt x="4018" y="8571"/>
                      <a:pt x="3833" y="8457"/>
                    </a:cubicBezTo>
                    <a:cubicBezTo>
                      <a:pt x="3649" y="8343"/>
                      <a:pt x="3539" y="8297"/>
                      <a:pt x="3317" y="8274"/>
                    </a:cubicBezTo>
                    <a:cubicBezTo>
                      <a:pt x="2875" y="8183"/>
                      <a:pt x="2654" y="8023"/>
                      <a:pt x="2359" y="7840"/>
                    </a:cubicBezTo>
                    <a:cubicBezTo>
                      <a:pt x="2212" y="7771"/>
                      <a:pt x="2285" y="7657"/>
                      <a:pt x="2285" y="7543"/>
                    </a:cubicBezTo>
                    <a:cubicBezTo>
                      <a:pt x="2285" y="7383"/>
                      <a:pt x="2027" y="7291"/>
                      <a:pt x="1954" y="7154"/>
                    </a:cubicBezTo>
                    <a:cubicBezTo>
                      <a:pt x="1843" y="6903"/>
                      <a:pt x="1511" y="6720"/>
                      <a:pt x="1401" y="6514"/>
                    </a:cubicBezTo>
                    <a:cubicBezTo>
                      <a:pt x="1290" y="6286"/>
                      <a:pt x="1180" y="6149"/>
                      <a:pt x="1032" y="5966"/>
                    </a:cubicBezTo>
                    <a:cubicBezTo>
                      <a:pt x="995" y="5897"/>
                      <a:pt x="885" y="5920"/>
                      <a:pt x="848" y="5874"/>
                    </a:cubicBezTo>
                    <a:cubicBezTo>
                      <a:pt x="737" y="5806"/>
                      <a:pt x="700" y="5669"/>
                      <a:pt x="627" y="5600"/>
                    </a:cubicBezTo>
                    <a:cubicBezTo>
                      <a:pt x="590" y="5531"/>
                      <a:pt x="442" y="5554"/>
                      <a:pt x="405" y="5531"/>
                    </a:cubicBezTo>
                    <a:cubicBezTo>
                      <a:pt x="221" y="5417"/>
                      <a:pt x="0" y="5211"/>
                      <a:pt x="0" y="5029"/>
                    </a:cubicBezTo>
                    <a:cubicBezTo>
                      <a:pt x="0" y="4914"/>
                      <a:pt x="111" y="4777"/>
                      <a:pt x="184" y="4731"/>
                    </a:cubicBezTo>
                    <a:cubicBezTo>
                      <a:pt x="295" y="4571"/>
                      <a:pt x="590" y="4526"/>
                      <a:pt x="663" y="4366"/>
                    </a:cubicBezTo>
                    <a:cubicBezTo>
                      <a:pt x="516" y="4320"/>
                      <a:pt x="553" y="4366"/>
                      <a:pt x="442" y="4366"/>
                    </a:cubicBezTo>
                    <a:cubicBezTo>
                      <a:pt x="184" y="4366"/>
                      <a:pt x="184" y="4160"/>
                      <a:pt x="184" y="4023"/>
                    </a:cubicBezTo>
                    <a:cubicBezTo>
                      <a:pt x="184" y="3794"/>
                      <a:pt x="590" y="3840"/>
                      <a:pt x="516" y="3383"/>
                    </a:cubicBezTo>
                    <a:cubicBezTo>
                      <a:pt x="958" y="3383"/>
                      <a:pt x="1069" y="3109"/>
                      <a:pt x="1180" y="2949"/>
                    </a:cubicBezTo>
                    <a:cubicBezTo>
                      <a:pt x="1364" y="2720"/>
                      <a:pt x="1806" y="2811"/>
                      <a:pt x="1880" y="2537"/>
                    </a:cubicBezTo>
                    <a:cubicBezTo>
                      <a:pt x="1806" y="2514"/>
                      <a:pt x="1732" y="2446"/>
                      <a:pt x="1732" y="2423"/>
                    </a:cubicBezTo>
                    <a:cubicBezTo>
                      <a:pt x="1806" y="2354"/>
                      <a:pt x="1806" y="2354"/>
                      <a:pt x="1806" y="2354"/>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grpSp>
        <p:grpSp>
          <p:nvGrpSpPr>
            <p:cNvPr id="223" name="Group 109"/>
            <p:cNvGrpSpPr/>
            <p:nvPr/>
          </p:nvGrpSpPr>
          <p:grpSpPr>
            <a:xfrm>
              <a:off x="0" y="0"/>
              <a:ext cx="4791903" cy="3338477"/>
              <a:chOff x="0" y="0"/>
              <a:chExt cx="4791902" cy="3338476"/>
            </a:xfrm>
          </p:grpSpPr>
          <p:sp>
            <p:nvSpPr>
              <p:cNvPr id="327" name="Shape 46"/>
              <p:cNvSpPr/>
              <p:nvPr/>
            </p:nvSpPr>
            <p:spPr>
              <a:xfrm>
                <a:off x="3279750" y="3223965"/>
                <a:ext cx="23491" cy="23758"/>
              </a:xfrm>
              <a:custGeom>
                <a:avLst/>
                <a:gdLst/>
                <a:ahLst/>
                <a:cxnLst>
                  <a:cxn ang="0">
                    <a:pos x="wd2" y="hd2"/>
                  </a:cxn>
                  <a:cxn ang="5400000">
                    <a:pos x="wd2" y="hd2"/>
                  </a:cxn>
                  <a:cxn ang="10800000">
                    <a:pos x="wd2" y="hd2"/>
                  </a:cxn>
                  <a:cxn ang="16200000">
                    <a:pos x="wd2" y="hd2"/>
                  </a:cxn>
                </a:cxnLst>
                <a:rect l="0" t="0" r="r" b="b"/>
                <a:pathLst>
                  <a:path w="21600" h="19418" extrusionOk="0">
                    <a:moveTo>
                      <a:pt x="21600" y="7855"/>
                    </a:moveTo>
                    <a:cubicBezTo>
                      <a:pt x="21600" y="0"/>
                      <a:pt x="21600" y="0"/>
                      <a:pt x="21600" y="0"/>
                    </a:cubicBezTo>
                    <a:cubicBezTo>
                      <a:pt x="19200" y="0"/>
                      <a:pt x="14400" y="0"/>
                      <a:pt x="12000" y="0"/>
                    </a:cubicBezTo>
                    <a:cubicBezTo>
                      <a:pt x="4800" y="0"/>
                      <a:pt x="0" y="9818"/>
                      <a:pt x="0" y="17673"/>
                    </a:cubicBezTo>
                    <a:cubicBezTo>
                      <a:pt x="0" y="21600"/>
                      <a:pt x="4800" y="17673"/>
                      <a:pt x="9600" y="17673"/>
                    </a:cubicBezTo>
                    <a:cubicBezTo>
                      <a:pt x="14400" y="17673"/>
                      <a:pt x="19200" y="9818"/>
                      <a:pt x="21600" y="7855"/>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28" name="Shape 47"/>
              <p:cNvSpPr/>
              <p:nvPr/>
            </p:nvSpPr>
            <p:spPr>
              <a:xfrm>
                <a:off x="4445429" y="1095207"/>
                <a:ext cx="314176" cy="143877"/>
              </a:xfrm>
              <a:custGeom>
                <a:avLst/>
                <a:gdLst/>
                <a:ahLst/>
                <a:cxnLst>
                  <a:cxn ang="0">
                    <a:pos x="wd2" y="hd2"/>
                  </a:cxn>
                  <a:cxn ang="5400000">
                    <a:pos x="wd2" y="hd2"/>
                  </a:cxn>
                  <a:cxn ang="10800000">
                    <a:pos x="wd2" y="hd2"/>
                  </a:cxn>
                  <a:cxn ang="16200000">
                    <a:pos x="wd2" y="hd2"/>
                  </a:cxn>
                </a:cxnLst>
                <a:rect l="0" t="0" r="r" b="b"/>
                <a:pathLst>
                  <a:path w="21600" h="21600" extrusionOk="0">
                    <a:moveTo>
                      <a:pt x="21431" y="11545"/>
                    </a:moveTo>
                    <a:cubicBezTo>
                      <a:pt x="20925" y="14152"/>
                      <a:pt x="19069" y="16759"/>
                      <a:pt x="18225" y="17503"/>
                    </a:cubicBezTo>
                    <a:cubicBezTo>
                      <a:pt x="16369" y="18993"/>
                      <a:pt x="15019" y="21600"/>
                      <a:pt x="12488" y="21600"/>
                    </a:cubicBezTo>
                    <a:cubicBezTo>
                      <a:pt x="9619" y="21600"/>
                      <a:pt x="7763" y="20110"/>
                      <a:pt x="5738" y="18621"/>
                    </a:cubicBezTo>
                    <a:cubicBezTo>
                      <a:pt x="4725" y="18248"/>
                      <a:pt x="4050" y="15641"/>
                      <a:pt x="2363" y="15641"/>
                    </a:cubicBezTo>
                    <a:cubicBezTo>
                      <a:pt x="2700" y="15269"/>
                      <a:pt x="2869" y="14897"/>
                      <a:pt x="3038" y="14897"/>
                    </a:cubicBezTo>
                    <a:cubicBezTo>
                      <a:pt x="3038" y="12662"/>
                      <a:pt x="3375" y="11917"/>
                      <a:pt x="3544" y="10055"/>
                    </a:cubicBezTo>
                    <a:cubicBezTo>
                      <a:pt x="2363" y="9310"/>
                      <a:pt x="1013" y="11172"/>
                      <a:pt x="338" y="9310"/>
                    </a:cubicBezTo>
                    <a:cubicBezTo>
                      <a:pt x="1350" y="9310"/>
                      <a:pt x="3375" y="8566"/>
                      <a:pt x="4219" y="7821"/>
                    </a:cubicBezTo>
                    <a:cubicBezTo>
                      <a:pt x="3881" y="7448"/>
                      <a:pt x="3881" y="7076"/>
                      <a:pt x="3881" y="6703"/>
                    </a:cubicBezTo>
                    <a:cubicBezTo>
                      <a:pt x="3038" y="6703"/>
                      <a:pt x="169" y="4841"/>
                      <a:pt x="0" y="2979"/>
                    </a:cubicBezTo>
                    <a:cubicBezTo>
                      <a:pt x="675" y="2607"/>
                      <a:pt x="1181" y="2979"/>
                      <a:pt x="1519" y="3352"/>
                    </a:cubicBezTo>
                    <a:cubicBezTo>
                      <a:pt x="1519" y="2979"/>
                      <a:pt x="1519" y="2607"/>
                      <a:pt x="1519" y="1862"/>
                    </a:cubicBezTo>
                    <a:cubicBezTo>
                      <a:pt x="2194" y="1862"/>
                      <a:pt x="2363" y="0"/>
                      <a:pt x="2869" y="0"/>
                    </a:cubicBezTo>
                    <a:cubicBezTo>
                      <a:pt x="3038" y="0"/>
                      <a:pt x="3206" y="0"/>
                      <a:pt x="3544" y="0"/>
                    </a:cubicBezTo>
                    <a:cubicBezTo>
                      <a:pt x="3544" y="1117"/>
                      <a:pt x="3881" y="1490"/>
                      <a:pt x="3881" y="2607"/>
                    </a:cubicBezTo>
                    <a:cubicBezTo>
                      <a:pt x="3881" y="3724"/>
                      <a:pt x="4556" y="5959"/>
                      <a:pt x="5063" y="5959"/>
                    </a:cubicBezTo>
                    <a:cubicBezTo>
                      <a:pt x="5569" y="5959"/>
                      <a:pt x="6075" y="5214"/>
                      <a:pt x="6413" y="4841"/>
                    </a:cubicBezTo>
                    <a:cubicBezTo>
                      <a:pt x="6244" y="3724"/>
                      <a:pt x="6244" y="3352"/>
                      <a:pt x="6413" y="2979"/>
                    </a:cubicBezTo>
                    <a:cubicBezTo>
                      <a:pt x="6750" y="3352"/>
                      <a:pt x="6919" y="4469"/>
                      <a:pt x="7425" y="4469"/>
                    </a:cubicBezTo>
                    <a:cubicBezTo>
                      <a:pt x="9113" y="3352"/>
                      <a:pt x="9113" y="3352"/>
                      <a:pt x="9113" y="3352"/>
                    </a:cubicBezTo>
                    <a:cubicBezTo>
                      <a:pt x="9788" y="3724"/>
                      <a:pt x="9956" y="4097"/>
                      <a:pt x="10125" y="4469"/>
                    </a:cubicBezTo>
                    <a:cubicBezTo>
                      <a:pt x="10125" y="4097"/>
                      <a:pt x="10125" y="3352"/>
                      <a:pt x="10125" y="2979"/>
                    </a:cubicBezTo>
                    <a:cubicBezTo>
                      <a:pt x="11306" y="2979"/>
                      <a:pt x="11812" y="3352"/>
                      <a:pt x="12488" y="3352"/>
                    </a:cubicBezTo>
                    <a:cubicBezTo>
                      <a:pt x="13500" y="3352"/>
                      <a:pt x="14344" y="1490"/>
                      <a:pt x="15019" y="2979"/>
                    </a:cubicBezTo>
                    <a:cubicBezTo>
                      <a:pt x="15019" y="1490"/>
                      <a:pt x="15188" y="1117"/>
                      <a:pt x="15356" y="372"/>
                    </a:cubicBezTo>
                    <a:cubicBezTo>
                      <a:pt x="15862" y="745"/>
                      <a:pt x="15862" y="745"/>
                      <a:pt x="16200" y="372"/>
                    </a:cubicBezTo>
                    <a:cubicBezTo>
                      <a:pt x="16200" y="2234"/>
                      <a:pt x="16875" y="2607"/>
                      <a:pt x="17550" y="2607"/>
                    </a:cubicBezTo>
                    <a:cubicBezTo>
                      <a:pt x="18225" y="2607"/>
                      <a:pt x="18731" y="1490"/>
                      <a:pt x="19406" y="1490"/>
                    </a:cubicBezTo>
                    <a:cubicBezTo>
                      <a:pt x="19069" y="1862"/>
                      <a:pt x="18900" y="2607"/>
                      <a:pt x="18900" y="2979"/>
                    </a:cubicBezTo>
                    <a:cubicBezTo>
                      <a:pt x="18900" y="7821"/>
                      <a:pt x="21600" y="6703"/>
                      <a:pt x="21600" y="11172"/>
                    </a:cubicBezTo>
                    <a:lnTo>
                      <a:pt x="21431" y="11545"/>
                    </a:ln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29" name="Shape 48"/>
              <p:cNvSpPr/>
              <p:nvPr/>
            </p:nvSpPr>
            <p:spPr>
              <a:xfrm>
                <a:off x="2563314" y="2824640"/>
                <a:ext cx="322985" cy="111577"/>
              </a:xfrm>
              <a:custGeom>
                <a:avLst/>
                <a:gdLst/>
                <a:ahLst/>
                <a:cxnLst>
                  <a:cxn ang="0">
                    <a:pos x="wd2" y="hd2"/>
                  </a:cxn>
                  <a:cxn ang="5400000">
                    <a:pos x="wd2" y="hd2"/>
                  </a:cxn>
                  <a:cxn ang="10800000">
                    <a:pos x="wd2" y="hd2"/>
                  </a:cxn>
                  <a:cxn ang="16200000">
                    <a:pos x="wd2" y="hd2"/>
                  </a:cxn>
                </a:cxnLst>
                <a:rect l="0" t="0" r="r" b="b"/>
                <a:pathLst>
                  <a:path w="21600" h="21600" extrusionOk="0">
                    <a:moveTo>
                      <a:pt x="21600" y="19200"/>
                    </a:moveTo>
                    <a:cubicBezTo>
                      <a:pt x="20940" y="21600"/>
                      <a:pt x="19621" y="21600"/>
                      <a:pt x="18797" y="21600"/>
                    </a:cubicBezTo>
                    <a:cubicBezTo>
                      <a:pt x="17148" y="21600"/>
                      <a:pt x="15994" y="20160"/>
                      <a:pt x="14510" y="20160"/>
                    </a:cubicBezTo>
                    <a:cubicBezTo>
                      <a:pt x="14510" y="19680"/>
                      <a:pt x="14510" y="19200"/>
                      <a:pt x="14510" y="18720"/>
                    </a:cubicBezTo>
                    <a:cubicBezTo>
                      <a:pt x="14840" y="18720"/>
                      <a:pt x="15169" y="18240"/>
                      <a:pt x="15334" y="16800"/>
                    </a:cubicBezTo>
                    <a:cubicBezTo>
                      <a:pt x="14180" y="15360"/>
                      <a:pt x="13026" y="15840"/>
                      <a:pt x="12861" y="12480"/>
                    </a:cubicBezTo>
                    <a:cubicBezTo>
                      <a:pt x="12202" y="12480"/>
                      <a:pt x="12366" y="11040"/>
                      <a:pt x="12037" y="10560"/>
                    </a:cubicBezTo>
                    <a:cubicBezTo>
                      <a:pt x="11377" y="9600"/>
                      <a:pt x="11047" y="10560"/>
                      <a:pt x="10553" y="10560"/>
                    </a:cubicBezTo>
                    <a:cubicBezTo>
                      <a:pt x="9398" y="10560"/>
                      <a:pt x="8904" y="7200"/>
                      <a:pt x="7915" y="7200"/>
                    </a:cubicBezTo>
                    <a:cubicBezTo>
                      <a:pt x="5771" y="7200"/>
                      <a:pt x="5771" y="7200"/>
                      <a:pt x="5771" y="7200"/>
                    </a:cubicBezTo>
                    <a:cubicBezTo>
                      <a:pt x="5441" y="6240"/>
                      <a:pt x="5441" y="5760"/>
                      <a:pt x="5606" y="4800"/>
                    </a:cubicBezTo>
                    <a:cubicBezTo>
                      <a:pt x="5441" y="4320"/>
                      <a:pt x="4947" y="4320"/>
                      <a:pt x="4617" y="4320"/>
                    </a:cubicBezTo>
                    <a:cubicBezTo>
                      <a:pt x="3298" y="4320"/>
                      <a:pt x="1319" y="7200"/>
                      <a:pt x="660" y="9600"/>
                    </a:cubicBezTo>
                    <a:cubicBezTo>
                      <a:pt x="0" y="9600"/>
                      <a:pt x="0" y="9600"/>
                      <a:pt x="0" y="9600"/>
                    </a:cubicBezTo>
                    <a:cubicBezTo>
                      <a:pt x="1154" y="3840"/>
                      <a:pt x="2638" y="0"/>
                      <a:pt x="5936" y="0"/>
                    </a:cubicBezTo>
                    <a:cubicBezTo>
                      <a:pt x="9069" y="0"/>
                      <a:pt x="10553" y="5280"/>
                      <a:pt x="13026" y="5280"/>
                    </a:cubicBezTo>
                    <a:cubicBezTo>
                      <a:pt x="13521" y="5280"/>
                      <a:pt x="14180" y="7680"/>
                      <a:pt x="14180" y="8160"/>
                    </a:cubicBezTo>
                    <a:cubicBezTo>
                      <a:pt x="15334" y="11040"/>
                      <a:pt x="17148" y="13440"/>
                      <a:pt x="18797" y="13440"/>
                    </a:cubicBezTo>
                    <a:cubicBezTo>
                      <a:pt x="18797" y="13440"/>
                      <a:pt x="18632" y="14400"/>
                      <a:pt x="18797" y="14880"/>
                    </a:cubicBezTo>
                    <a:cubicBezTo>
                      <a:pt x="19786" y="14880"/>
                      <a:pt x="19786" y="14880"/>
                      <a:pt x="19786" y="14880"/>
                    </a:cubicBezTo>
                    <a:cubicBezTo>
                      <a:pt x="20611" y="15360"/>
                      <a:pt x="20940" y="18720"/>
                      <a:pt x="21600" y="19200"/>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30" name="Shape 49"/>
              <p:cNvSpPr/>
              <p:nvPr/>
            </p:nvSpPr>
            <p:spPr>
              <a:xfrm>
                <a:off x="2607358" y="2865746"/>
                <a:ext cx="16220" cy="19129"/>
              </a:xfrm>
              <a:custGeom>
                <a:avLst/>
                <a:gdLst/>
                <a:ahLst/>
                <a:cxnLst>
                  <a:cxn ang="0">
                    <a:pos x="wd2" y="hd2"/>
                  </a:cxn>
                  <a:cxn ang="5400000">
                    <a:pos x="wd2" y="hd2"/>
                  </a:cxn>
                  <a:cxn ang="10800000">
                    <a:pos x="wd2" y="hd2"/>
                  </a:cxn>
                  <a:cxn ang="16200000">
                    <a:pos x="wd2" y="hd2"/>
                  </a:cxn>
                </a:cxnLst>
                <a:rect l="0" t="0" r="r" b="b"/>
                <a:pathLst>
                  <a:path w="19886" h="20100" extrusionOk="0">
                    <a:moveTo>
                      <a:pt x="18514" y="0"/>
                    </a:moveTo>
                    <a:cubicBezTo>
                      <a:pt x="18514" y="8100"/>
                      <a:pt x="21600" y="13500"/>
                      <a:pt x="18514" y="18900"/>
                    </a:cubicBezTo>
                    <a:cubicBezTo>
                      <a:pt x="15429" y="18900"/>
                      <a:pt x="0" y="21600"/>
                      <a:pt x="0" y="18900"/>
                    </a:cubicBezTo>
                    <a:cubicBezTo>
                      <a:pt x="0" y="10800"/>
                      <a:pt x="6171" y="8100"/>
                      <a:pt x="12343" y="8100"/>
                    </a:cubicBezTo>
                    <a:cubicBezTo>
                      <a:pt x="12343" y="0"/>
                      <a:pt x="12343" y="0"/>
                      <a:pt x="12343" y="0"/>
                    </a:cubicBezTo>
                    <a:cubicBezTo>
                      <a:pt x="15429" y="0"/>
                      <a:pt x="15429" y="0"/>
                      <a:pt x="15429" y="0"/>
                    </a:cubicBezTo>
                    <a:lnTo>
                      <a:pt x="18514" y="0"/>
                    </a:ln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31" name="Shape 50"/>
              <p:cNvSpPr/>
              <p:nvPr/>
            </p:nvSpPr>
            <p:spPr>
              <a:xfrm>
                <a:off x="2768849" y="2974386"/>
                <a:ext cx="52853" cy="26427"/>
              </a:xfrm>
              <a:custGeom>
                <a:avLst/>
                <a:gdLst/>
                <a:ahLst/>
                <a:cxnLst>
                  <a:cxn ang="0">
                    <a:pos x="wd2" y="hd2"/>
                  </a:cxn>
                  <a:cxn ang="5400000">
                    <a:pos x="wd2" y="hd2"/>
                  </a:cxn>
                  <a:cxn ang="10800000">
                    <a:pos x="wd2" y="hd2"/>
                  </a:cxn>
                  <a:cxn ang="16200000">
                    <a:pos x="wd2" y="hd2"/>
                  </a:cxn>
                </a:cxnLst>
                <a:rect l="0" t="0" r="r" b="b"/>
                <a:pathLst>
                  <a:path w="21600" h="21600" extrusionOk="0">
                    <a:moveTo>
                      <a:pt x="17673" y="6480"/>
                    </a:moveTo>
                    <a:cubicBezTo>
                      <a:pt x="20618" y="8640"/>
                      <a:pt x="21600" y="10800"/>
                      <a:pt x="21600" y="15120"/>
                    </a:cubicBezTo>
                    <a:cubicBezTo>
                      <a:pt x="16691" y="17280"/>
                      <a:pt x="12764" y="21600"/>
                      <a:pt x="6873" y="21600"/>
                    </a:cubicBezTo>
                    <a:cubicBezTo>
                      <a:pt x="3927" y="21600"/>
                      <a:pt x="0" y="15120"/>
                      <a:pt x="0" y="6480"/>
                    </a:cubicBezTo>
                    <a:cubicBezTo>
                      <a:pt x="0" y="2160"/>
                      <a:pt x="2945" y="0"/>
                      <a:pt x="4909" y="0"/>
                    </a:cubicBezTo>
                    <a:cubicBezTo>
                      <a:pt x="9818" y="0"/>
                      <a:pt x="15709" y="6480"/>
                      <a:pt x="18655" y="8640"/>
                    </a:cubicBezTo>
                    <a:lnTo>
                      <a:pt x="17673" y="6480"/>
                    </a:ln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32" name="Shape 51"/>
              <p:cNvSpPr/>
              <p:nvPr/>
            </p:nvSpPr>
            <p:spPr>
              <a:xfrm>
                <a:off x="3109450" y="2974386"/>
                <a:ext cx="44045" cy="17618"/>
              </a:xfrm>
              <a:custGeom>
                <a:avLst/>
                <a:gdLst/>
                <a:ahLst/>
                <a:cxnLst>
                  <a:cxn ang="0">
                    <a:pos x="wd2" y="hd2"/>
                  </a:cxn>
                  <a:cxn ang="5400000">
                    <a:pos x="wd2" y="hd2"/>
                  </a:cxn>
                  <a:cxn ang="10800000">
                    <a:pos x="wd2" y="hd2"/>
                  </a:cxn>
                  <a:cxn ang="16200000">
                    <a:pos x="wd2" y="hd2"/>
                  </a:cxn>
                </a:cxnLst>
                <a:rect l="0" t="0" r="r" b="b"/>
                <a:pathLst>
                  <a:path w="21600" h="21600" extrusionOk="0">
                    <a:moveTo>
                      <a:pt x="21600" y="12343"/>
                    </a:moveTo>
                    <a:cubicBezTo>
                      <a:pt x="20400" y="21600"/>
                      <a:pt x="16800" y="21600"/>
                      <a:pt x="13200" y="21600"/>
                    </a:cubicBezTo>
                    <a:cubicBezTo>
                      <a:pt x="7200" y="21600"/>
                      <a:pt x="0" y="21600"/>
                      <a:pt x="0" y="6171"/>
                    </a:cubicBezTo>
                    <a:cubicBezTo>
                      <a:pt x="0" y="0"/>
                      <a:pt x="4800" y="0"/>
                      <a:pt x="6000" y="0"/>
                    </a:cubicBezTo>
                    <a:cubicBezTo>
                      <a:pt x="7200" y="0"/>
                      <a:pt x="20400" y="6171"/>
                      <a:pt x="21600" y="12343"/>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33" name="Shape 52"/>
              <p:cNvSpPr/>
              <p:nvPr/>
            </p:nvSpPr>
            <p:spPr>
              <a:xfrm>
                <a:off x="2886298" y="2927406"/>
                <a:ext cx="184983" cy="73408"/>
              </a:xfrm>
              <a:custGeom>
                <a:avLst/>
                <a:gdLst/>
                <a:ahLst/>
                <a:cxnLst>
                  <a:cxn ang="0">
                    <a:pos x="wd2" y="hd2"/>
                  </a:cxn>
                  <a:cxn ang="5400000">
                    <a:pos x="wd2" y="hd2"/>
                  </a:cxn>
                  <a:cxn ang="10800000">
                    <a:pos x="wd2" y="hd2"/>
                  </a:cxn>
                  <a:cxn ang="16200000">
                    <a:pos x="wd2" y="hd2"/>
                  </a:cxn>
                </a:cxnLst>
                <a:rect l="0" t="0" r="r" b="b"/>
                <a:pathLst>
                  <a:path w="21600" h="21600" extrusionOk="0">
                    <a:moveTo>
                      <a:pt x="18432" y="7920"/>
                    </a:moveTo>
                    <a:cubicBezTo>
                      <a:pt x="19584" y="10800"/>
                      <a:pt x="20736" y="11520"/>
                      <a:pt x="21600" y="15120"/>
                    </a:cubicBezTo>
                    <a:cubicBezTo>
                      <a:pt x="16992" y="15120"/>
                      <a:pt x="16992" y="15120"/>
                      <a:pt x="16992" y="15120"/>
                    </a:cubicBezTo>
                    <a:cubicBezTo>
                      <a:pt x="16128" y="16560"/>
                      <a:pt x="15552" y="17280"/>
                      <a:pt x="14688" y="17280"/>
                    </a:cubicBezTo>
                    <a:cubicBezTo>
                      <a:pt x="14112" y="17280"/>
                      <a:pt x="14112" y="15840"/>
                      <a:pt x="13536" y="15840"/>
                    </a:cubicBezTo>
                    <a:cubicBezTo>
                      <a:pt x="11808" y="15840"/>
                      <a:pt x="11808" y="21600"/>
                      <a:pt x="10656" y="21600"/>
                    </a:cubicBezTo>
                    <a:cubicBezTo>
                      <a:pt x="9504" y="21600"/>
                      <a:pt x="9792" y="18720"/>
                      <a:pt x="8928" y="17280"/>
                    </a:cubicBezTo>
                    <a:cubicBezTo>
                      <a:pt x="7776" y="15840"/>
                      <a:pt x="4896" y="16560"/>
                      <a:pt x="3168" y="16560"/>
                    </a:cubicBezTo>
                    <a:cubicBezTo>
                      <a:pt x="2304" y="16560"/>
                      <a:pt x="2304" y="17280"/>
                      <a:pt x="1728" y="16560"/>
                    </a:cubicBezTo>
                    <a:cubicBezTo>
                      <a:pt x="1728" y="17280"/>
                      <a:pt x="1728" y="18000"/>
                      <a:pt x="1728" y="19440"/>
                    </a:cubicBezTo>
                    <a:cubicBezTo>
                      <a:pt x="864" y="18720"/>
                      <a:pt x="0" y="15840"/>
                      <a:pt x="0" y="13680"/>
                    </a:cubicBezTo>
                    <a:cubicBezTo>
                      <a:pt x="288" y="13680"/>
                      <a:pt x="576" y="12960"/>
                      <a:pt x="864" y="12960"/>
                    </a:cubicBezTo>
                    <a:cubicBezTo>
                      <a:pt x="3744" y="12960"/>
                      <a:pt x="4896" y="14400"/>
                      <a:pt x="6336" y="12240"/>
                    </a:cubicBezTo>
                    <a:cubicBezTo>
                      <a:pt x="5760" y="10800"/>
                      <a:pt x="5472" y="8640"/>
                      <a:pt x="5472" y="5760"/>
                    </a:cubicBezTo>
                    <a:cubicBezTo>
                      <a:pt x="4896" y="5760"/>
                      <a:pt x="4032" y="4320"/>
                      <a:pt x="4032" y="2160"/>
                    </a:cubicBezTo>
                    <a:cubicBezTo>
                      <a:pt x="4032" y="1440"/>
                      <a:pt x="4608" y="0"/>
                      <a:pt x="4896" y="0"/>
                    </a:cubicBezTo>
                    <a:cubicBezTo>
                      <a:pt x="6048" y="0"/>
                      <a:pt x="6912" y="2160"/>
                      <a:pt x="8064" y="2160"/>
                    </a:cubicBezTo>
                    <a:cubicBezTo>
                      <a:pt x="9792" y="2160"/>
                      <a:pt x="10368" y="720"/>
                      <a:pt x="11808" y="720"/>
                    </a:cubicBezTo>
                    <a:cubicBezTo>
                      <a:pt x="15840" y="720"/>
                      <a:pt x="16704" y="6480"/>
                      <a:pt x="19008" y="9360"/>
                    </a:cubicBezTo>
                    <a:lnTo>
                      <a:pt x="18432" y="7920"/>
                    </a:ln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34" name="Shape 53"/>
              <p:cNvSpPr/>
              <p:nvPr/>
            </p:nvSpPr>
            <p:spPr>
              <a:xfrm>
                <a:off x="2757104" y="2765915"/>
                <a:ext cx="17618" cy="20556"/>
              </a:xfrm>
              <a:custGeom>
                <a:avLst/>
                <a:gdLst/>
                <a:ahLst/>
                <a:cxnLst>
                  <a:cxn ang="0">
                    <a:pos x="wd2" y="hd2"/>
                  </a:cxn>
                  <a:cxn ang="5400000">
                    <a:pos x="wd2" y="hd2"/>
                  </a:cxn>
                  <a:cxn ang="10800000">
                    <a:pos x="wd2" y="hd2"/>
                  </a:cxn>
                  <a:cxn ang="16200000">
                    <a:pos x="wd2" y="hd2"/>
                  </a:cxn>
                </a:cxnLst>
                <a:rect l="0" t="0" r="r" b="b"/>
                <a:pathLst>
                  <a:path w="21600" h="21600" extrusionOk="0">
                    <a:moveTo>
                      <a:pt x="6171" y="0"/>
                    </a:moveTo>
                    <a:cubicBezTo>
                      <a:pt x="18514" y="0"/>
                      <a:pt x="21600" y="8100"/>
                      <a:pt x="21600" y="16200"/>
                    </a:cubicBezTo>
                    <a:cubicBezTo>
                      <a:pt x="21600" y="18900"/>
                      <a:pt x="18514" y="21600"/>
                      <a:pt x="15429" y="21600"/>
                    </a:cubicBezTo>
                    <a:cubicBezTo>
                      <a:pt x="0" y="21600"/>
                      <a:pt x="0" y="8100"/>
                      <a:pt x="0" y="0"/>
                    </a:cubicBezTo>
                    <a:cubicBezTo>
                      <a:pt x="0" y="0"/>
                      <a:pt x="6171" y="0"/>
                      <a:pt x="6171" y="0"/>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35" name="Shape 54"/>
              <p:cNvSpPr/>
              <p:nvPr/>
            </p:nvSpPr>
            <p:spPr>
              <a:xfrm>
                <a:off x="2742424" y="2704254"/>
                <a:ext cx="26428" cy="7587"/>
              </a:xfrm>
              <a:custGeom>
                <a:avLst/>
                <a:gdLst/>
                <a:ahLst/>
                <a:cxnLst>
                  <a:cxn ang="0">
                    <a:pos x="wd2" y="hd2"/>
                  </a:cxn>
                  <a:cxn ang="5400000">
                    <a:pos x="wd2" y="hd2"/>
                  </a:cxn>
                  <a:cxn ang="10800000">
                    <a:pos x="wd2" y="hd2"/>
                  </a:cxn>
                  <a:cxn ang="16200000">
                    <a:pos x="wd2" y="hd2"/>
                  </a:cxn>
                </a:cxnLst>
                <a:rect l="0" t="0" r="r" b="b"/>
                <a:pathLst>
                  <a:path w="21600" h="18600" extrusionOk="0">
                    <a:moveTo>
                      <a:pt x="0" y="16200"/>
                    </a:moveTo>
                    <a:cubicBezTo>
                      <a:pt x="1964" y="10800"/>
                      <a:pt x="7855" y="0"/>
                      <a:pt x="11782" y="0"/>
                    </a:cubicBezTo>
                    <a:cubicBezTo>
                      <a:pt x="17673" y="0"/>
                      <a:pt x="19636" y="10800"/>
                      <a:pt x="21600" y="16200"/>
                    </a:cubicBezTo>
                    <a:cubicBezTo>
                      <a:pt x="13745" y="21600"/>
                      <a:pt x="3927" y="16200"/>
                      <a:pt x="0" y="16200"/>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36" name="Shape 55"/>
              <p:cNvSpPr/>
              <p:nvPr/>
            </p:nvSpPr>
            <p:spPr>
              <a:xfrm>
                <a:off x="2791540" y="2715999"/>
                <a:ext cx="6674" cy="11746"/>
              </a:xfrm>
              <a:custGeom>
                <a:avLst/>
                <a:gdLst/>
                <a:ahLst/>
                <a:cxnLst>
                  <a:cxn ang="0">
                    <a:pos x="wd2" y="hd2"/>
                  </a:cxn>
                  <a:cxn ang="5400000">
                    <a:pos x="wd2" y="hd2"/>
                  </a:cxn>
                  <a:cxn ang="10800000">
                    <a:pos x="wd2" y="hd2"/>
                  </a:cxn>
                  <a:cxn ang="16200000">
                    <a:pos x="wd2" y="hd2"/>
                  </a:cxn>
                </a:cxnLst>
                <a:rect l="0" t="0" r="r" b="b"/>
                <a:pathLst>
                  <a:path w="16362" h="21600" extrusionOk="0">
                    <a:moveTo>
                      <a:pt x="16362" y="21600"/>
                    </a:moveTo>
                    <a:cubicBezTo>
                      <a:pt x="9162" y="21600"/>
                      <a:pt x="-5238" y="5400"/>
                      <a:pt x="1962" y="0"/>
                    </a:cubicBezTo>
                    <a:lnTo>
                      <a:pt x="16362" y="21600"/>
                    </a:ln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37" name="Shape 56"/>
              <p:cNvSpPr/>
              <p:nvPr/>
            </p:nvSpPr>
            <p:spPr>
              <a:xfrm>
                <a:off x="2900980" y="2880427"/>
                <a:ext cx="20555" cy="14683"/>
              </a:xfrm>
              <a:custGeom>
                <a:avLst/>
                <a:gdLst/>
                <a:ahLst/>
                <a:cxnLst>
                  <a:cxn ang="0">
                    <a:pos x="wd2" y="hd2"/>
                  </a:cxn>
                  <a:cxn ang="5400000">
                    <a:pos x="wd2" y="hd2"/>
                  </a:cxn>
                  <a:cxn ang="10800000">
                    <a:pos x="wd2" y="hd2"/>
                  </a:cxn>
                  <a:cxn ang="16200000">
                    <a:pos x="wd2" y="hd2"/>
                  </a:cxn>
                </a:cxnLst>
                <a:rect l="0" t="0" r="r" b="b"/>
                <a:pathLst>
                  <a:path w="21600" h="21600" extrusionOk="0">
                    <a:moveTo>
                      <a:pt x="0" y="12343"/>
                    </a:moveTo>
                    <a:cubicBezTo>
                      <a:pt x="0" y="15429"/>
                      <a:pt x="0" y="18514"/>
                      <a:pt x="0" y="21600"/>
                    </a:cubicBezTo>
                    <a:cubicBezTo>
                      <a:pt x="0" y="21600"/>
                      <a:pt x="2400" y="21600"/>
                      <a:pt x="4800" y="21600"/>
                    </a:cubicBezTo>
                    <a:cubicBezTo>
                      <a:pt x="9600" y="21600"/>
                      <a:pt x="16800" y="18514"/>
                      <a:pt x="21600" y="12343"/>
                    </a:cubicBezTo>
                    <a:cubicBezTo>
                      <a:pt x="21600" y="0"/>
                      <a:pt x="21600" y="0"/>
                      <a:pt x="21600" y="0"/>
                    </a:cubicBezTo>
                    <a:cubicBezTo>
                      <a:pt x="16800" y="9257"/>
                      <a:pt x="9600" y="15429"/>
                      <a:pt x="0" y="12343"/>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38" name="Shape 57"/>
              <p:cNvSpPr/>
              <p:nvPr/>
            </p:nvSpPr>
            <p:spPr>
              <a:xfrm>
                <a:off x="1324231" y="1885051"/>
                <a:ext cx="1788157" cy="874993"/>
              </a:xfrm>
              <a:custGeom>
                <a:avLst/>
                <a:gdLst/>
                <a:ahLst/>
                <a:cxnLst>
                  <a:cxn ang="0">
                    <a:pos x="wd2" y="hd2"/>
                  </a:cxn>
                  <a:cxn ang="5400000">
                    <a:pos x="wd2" y="hd2"/>
                  </a:cxn>
                  <a:cxn ang="10800000">
                    <a:pos x="wd2" y="hd2"/>
                  </a:cxn>
                  <a:cxn ang="16200000">
                    <a:pos x="wd2" y="hd2"/>
                  </a:cxn>
                </a:cxnLst>
                <a:rect l="0" t="0" r="r" b="b"/>
                <a:pathLst>
                  <a:path w="21600" h="21600" extrusionOk="0">
                    <a:moveTo>
                      <a:pt x="17554" y="14137"/>
                    </a:moveTo>
                    <a:cubicBezTo>
                      <a:pt x="16929" y="14865"/>
                      <a:pt x="16155" y="15351"/>
                      <a:pt x="16155" y="17292"/>
                    </a:cubicBezTo>
                    <a:cubicBezTo>
                      <a:pt x="16155" y="18202"/>
                      <a:pt x="16512" y="18445"/>
                      <a:pt x="16512" y="19294"/>
                    </a:cubicBezTo>
                    <a:cubicBezTo>
                      <a:pt x="16512" y="19234"/>
                      <a:pt x="16512" y="19234"/>
                      <a:pt x="16512" y="19234"/>
                    </a:cubicBezTo>
                    <a:cubicBezTo>
                      <a:pt x="16512" y="19416"/>
                      <a:pt x="16512" y="19416"/>
                      <a:pt x="16512" y="19416"/>
                    </a:cubicBezTo>
                    <a:cubicBezTo>
                      <a:pt x="16542" y="19780"/>
                      <a:pt x="16661" y="20022"/>
                      <a:pt x="16661" y="20508"/>
                    </a:cubicBezTo>
                    <a:cubicBezTo>
                      <a:pt x="16661" y="21054"/>
                      <a:pt x="16602" y="21600"/>
                      <a:pt x="16393" y="21600"/>
                    </a:cubicBezTo>
                    <a:cubicBezTo>
                      <a:pt x="16185" y="21600"/>
                      <a:pt x="16185" y="21175"/>
                      <a:pt x="16126" y="20933"/>
                    </a:cubicBezTo>
                    <a:cubicBezTo>
                      <a:pt x="15977" y="20508"/>
                      <a:pt x="15828" y="20326"/>
                      <a:pt x="15739" y="19901"/>
                    </a:cubicBezTo>
                    <a:cubicBezTo>
                      <a:pt x="15531" y="19052"/>
                      <a:pt x="15679" y="17413"/>
                      <a:pt x="15084" y="17413"/>
                    </a:cubicBezTo>
                    <a:cubicBezTo>
                      <a:pt x="14965" y="17413"/>
                      <a:pt x="14936" y="17778"/>
                      <a:pt x="14817" y="17778"/>
                    </a:cubicBezTo>
                    <a:cubicBezTo>
                      <a:pt x="14579" y="17778"/>
                      <a:pt x="14430" y="17171"/>
                      <a:pt x="14102" y="17171"/>
                    </a:cubicBezTo>
                    <a:cubicBezTo>
                      <a:pt x="13924" y="17171"/>
                      <a:pt x="13894" y="17353"/>
                      <a:pt x="13775" y="17353"/>
                    </a:cubicBezTo>
                    <a:cubicBezTo>
                      <a:pt x="13745" y="17353"/>
                      <a:pt x="13686" y="17231"/>
                      <a:pt x="13686" y="17171"/>
                    </a:cubicBezTo>
                    <a:cubicBezTo>
                      <a:pt x="13478" y="17292"/>
                      <a:pt x="13210" y="17231"/>
                      <a:pt x="12972" y="17353"/>
                    </a:cubicBezTo>
                    <a:cubicBezTo>
                      <a:pt x="13121" y="17474"/>
                      <a:pt x="13091" y="17474"/>
                      <a:pt x="13180" y="17353"/>
                    </a:cubicBezTo>
                    <a:cubicBezTo>
                      <a:pt x="13150" y="17778"/>
                      <a:pt x="13031" y="18020"/>
                      <a:pt x="13180" y="18263"/>
                    </a:cubicBezTo>
                    <a:cubicBezTo>
                      <a:pt x="12823" y="18627"/>
                      <a:pt x="12526" y="17717"/>
                      <a:pt x="12258" y="17717"/>
                    </a:cubicBezTo>
                    <a:cubicBezTo>
                      <a:pt x="12169" y="17717"/>
                      <a:pt x="12139" y="17899"/>
                      <a:pt x="12050" y="17899"/>
                    </a:cubicBezTo>
                    <a:cubicBezTo>
                      <a:pt x="11901" y="17899"/>
                      <a:pt x="11841" y="17656"/>
                      <a:pt x="11693" y="17656"/>
                    </a:cubicBezTo>
                    <a:cubicBezTo>
                      <a:pt x="11306" y="17656"/>
                      <a:pt x="11127" y="18324"/>
                      <a:pt x="10949" y="18627"/>
                    </a:cubicBezTo>
                    <a:cubicBezTo>
                      <a:pt x="10860" y="18870"/>
                      <a:pt x="10740" y="18688"/>
                      <a:pt x="10621" y="18748"/>
                    </a:cubicBezTo>
                    <a:cubicBezTo>
                      <a:pt x="10324" y="18991"/>
                      <a:pt x="10145" y="19719"/>
                      <a:pt x="10145" y="20508"/>
                    </a:cubicBezTo>
                    <a:cubicBezTo>
                      <a:pt x="10145" y="20569"/>
                      <a:pt x="10205" y="20690"/>
                      <a:pt x="10205" y="20751"/>
                    </a:cubicBezTo>
                    <a:cubicBezTo>
                      <a:pt x="9997" y="20751"/>
                      <a:pt x="9669" y="20569"/>
                      <a:pt x="9550" y="20387"/>
                    </a:cubicBezTo>
                    <a:cubicBezTo>
                      <a:pt x="9134" y="19537"/>
                      <a:pt x="9164" y="17596"/>
                      <a:pt x="8390" y="17596"/>
                    </a:cubicBezTo>
                    <a:cubicBezTo>
                      <a:pt x="8093" y="17596"/>
                      <a:pt x="8182" y="18324"/>
                      <a:pt x="7914" y="18324"/>
                    </a:cubicBezTo>
                    <a:cubicBezTo>
                      <a:pt x="7646" y="18324"/>
                      <a:pt x="7438" y="17413"/>
                      <a:pt x="7319" y="17049"/>
                    </a:cubicBezTo>
                    <a:cubicBezTo>
                      <a:pt x="7111" y="16261"/>
                      <a:pt x="6843" y="16139"/>
                      <a:pt x="6397" y="15897"/>
                    </a:cubicBezTo>
                    <a:cubicBezTo>
                      <a:pt x="6159" y="15897"/>
                      <a:pt x="6159" y="15897"/>
                      <a:pt x="6159" y="15897"/>
                    </a:cubicBezTo>
                    <a:cubicBezTo>
                      <a:pt x="6159" y="16261"/>
                      <a:pt x="6159" y="16261"/>
                      <a:pt x="6159" y="16261"/>
                    </a:cubicBezTo>
                    <a:cubicBezTo>
                      <a:pt x="5058" y="16261"/>
                      <a:pt x="5058" y="16261"/>
                      <a:pt x="5058" y="16261"/>
                    </a:cubicBezTo>
                    <a:cubicBezTo>
                      <a:pt x="3660" y="15290"/>
                      <a:pt x="3660" y="15290"/>
                      <a:pt x="3660" y="15290"/>
                    </a:cubicBezTo>
                    <a:cubicBezTo>
                      <a:pt x="2826" y="15290"/>
                      <a:pt x="2826" y="15290"/>
                      <a:pt x="2826" y="15290"/>
                    </a:cubicBezTo>
                    <a:cubicBezTo>
                      <a:pt x="2618" y="14501"/>
                      <a:pt x="1964" y="13955"/>
                      <a:pt x="1488" y="13530"/>
                    </a:cubicBezTo>
                    <a:cubicBezTo>
                      <a:pt x="1398" y="13470"/>
                      <a:pt x="1428" y="13166"/>
                      <a:pt x="1398" y="12984"/>
                    </a:cubicBezTo>
                    <a:cubicBezTo>
                      <a:pt x="1190" y="12013"/>
                      <a:pt x="833" y="11710"/>
                      <a:pt x="893" y="10618"/>
                    </a:cubicBezTo>
                    <a:cubicBezTo>
                      <a:pt x="625" y="10557"/>
                      <a:pt x="327" y="9344"/>
                      <a:pt x="119" y="8555"/>
                    </a:cubicBezTo>
                    <a:cubicBezTo>
                      <a:pt x="60" y="8312"/>
                      <a:pt x="179" y="8130"/>
                      <a:pt x="238" y="8070"/>
                    </a:cubicBezTo>
                    <a:cubicBezTo>
                      <a:pt x="89" y="7463"/>
                      <a:pt x="238" y="6492"/>
                      <a:pt x="119" y="5764"/>
                    </a:cubicBezTo>
                    <a:cubicBezTo>
                      <a:pt x="0" y="5157"/>
                      <a:pt x="327" y="3640"/>
                      <a:pt x="327" y="2791"/>
                    </a:cubicBezTo>
                    <a:cubicBezTo>
                      <a:pt x="327" y="2184"/>
                      <a:pt x="0" y="1942"/>
                      <a:pt x="0" y="1396"/>
                    </a:cubicBezTo>
                    <a:cubicBezTo>
                      <a:pt x="0" y="1213"/>
                      <a:pt x="149" y="1213"/>
                      <a:pt x="208" y="1213"/>
                    </a:cubicBezTo>
                    <a:cubicBezTo>
                      <a:pt x="387" y="1213"/>
                      <a:pt x="506" y="1396"/>
                      <a:pt x="595" y="1638"/>
                    </a:cubicBezTo>
                    <a:cubicBezTo>
                      <a:pt x="655" y="1456"/>
                      <a:pt x="774" y="1153"/>
                      <a:pt x="774" y="910"/>
                    </a:cubicBezTo>
                    <a:cubicBezTo>
                      <a:pt x="774" y="667"/>
                      <a:pt x="655" y="607"/>
                      <a:pt x="595" y="303"/>
                    </a:cubicBezTo>
                    <a:cubicBezTo>
                      <a:pt x="11098" y="303"/>
                      <a:pt x="11098" y="303"/>
                      <a:pt x="11098" y="303"/>
                    </a:cubicBezTo>
                    <a:cubicBezTo>
                      <a:pt x="11098" y="0"/>
                      <a:pt x="11098" y="0"/>
                      <a:pt x="11098" y="0"/>
                    </a:cubicBezTo>
                    <a:cubicBezTo>
                      <a:pt x="11276" y="243"/>
                      <a:pt x="11246" y="485"/>
                      <a:pt x="11425" y="667"/>
                    </a:cubicBezTo>
                    <a:cubicBezTo>
                      <a:pt x="12079" y="667"/>
                      <a:pt x="12079" y="667"/>
                      <a:pt x="12079" y="667"/>
                    </a:cubicBezTo>
                    <a:cubicBezTo>
                      <a:pt x="12347" y="1213"/>
                      <a:pt x="12674" y="1213"/>
                      <a:pt x="13180" y="1213"/>
                    </a:cubicBezTo>
                    <a:cubicBezTo>
                      <a:pt x="12823" y="1699"/>
                      <a:pt x="12436" y="1942"/>
                      <a:pt x="12139" y="2730"/>
                    </a:cubicBezTo>
                    <a:cubicBezTo>
                      <a:pt x="12347" y="2730"/>
                      <a:pt x="12347" y="2730"/>
                      <a:pt x="12347" y="2730"/>
                    </a:cubicBezTo>
                    <a:cubicBezTo>
                      <a:pt x="12436" y="2609"/>
                      <a:pt x="12496" y="2548"/>
                      <a:pt x="12585" y="2548"/>
                    </a:cubicBezTo>
                    <a:cubicBezTo>
                      <a:pt x="12645" y="2791"/>
                      <a:pt x="12674" y="2791"/>
                      <a:pt x="12764" y="2791"/>
                    </a:cubicBezTo>
                    <a:cubicBezTo>
                      <a:pt x="13002" y="2791"/>
                      <a:pt x="13002" y="2427"/>
                      <a:pt x="13121" y="2427"/>
                    </a:cubicBezTo>
                    <a:cubicBezTo>
                      <a:pt x="13269" y="2427"/>
                      <a:pt x="13507" y="1942"/>
                      <a:pt x="13716" y="1881"/>
                    </a:cubicBezTo>
                    <a:cubicBezTo>
                      <a:pt x="13716" y="2245"/>
                      <a:pt x="13626" y="2306"/>
                      <a:pt x="13567" y="2548"/>
                    </a:cubicBezTo>
                    <a:cubicBezTo>
                      <a:pt x="13835" y="2548"/>
                      <a:pt x="13835" y="2548"/>
                      <a:pt x="13835" y="2548"/>
                    </a:cubicBezTo>
                    <a:cubicBezTo>
                      <a:pt x="13835" y="2730"/>
                      <a:pt x="13954" y="2852"/>
                      <a:pt x="14043" y="2852"/>
                    </a:cubicBezTo>
                    <a:cubicBezTo>
                      <a:pt x="14221" y="2852"/>
                      <a:pt x="14281" y="2609"/>
                      <a:pt x="14400" y="2609"/>
                    </a:cubicBezTo>
                    <a:cubicBezTo>
                      <a:pt x="14727" y="2609"/>
                      <a:pt x="14876" y="2912"/>
                      <a:pt x="15174" y="2912"/>
                    </a:cubicBezTo>
                    <a:cubicBezTo>
                      <a:pt x="15174" y="3276"/>
                      <a:pt x="15174" y="3276"/>
                      <a:pt x="15174" y="3276"/>
                    </a:cubicBezTo>
                    <a:cubicBezTo>
                      <a:pt x="14965" y="3398"/>
                      <a:pt x="14668" y="3276"/>
                      <a:pt x="14579" y="3276"/>
                    </a:cubicBezTo>
                    <a:cubicBezTo>
                      <a:pt x="14281" y="3276"/>
                      <a:pt x="13745" y="4004"/>
                      <a:pt x="13745" y="4551"/>
                    </a:cubicBezTo>
                    <a:cubicBezTo>
                      <a:pt x="13864" y="4369"/>
                      <a:pt x="13924" y="4187"/>
                      <a:pt x="14043" y="4187"/>
                    </a:cubicBezTo>
                    <a:cubicBezTo>
                      <a:pt x="13835" y="4733"/>
                      <a:pt x="13716" y="6128"/>
                      <a:pt x="13716" y="6796"/>
                    </a:cubicBezTo>
                    <a:cubicBezTo>
                      <a:pt x="13716" y="7099"/>
                      <a:pt x="13864" y="7342"/>
                      <a:pt x="14013" y="7342"/>
                    </a:cubicBezTo>
                    <a:cubicBezTo>
                      <a:pt x="14221" y="7342"/>
                      <a:pt x="14281" y="6553"/>
                      <a:pt x="14281" y="6189"/>
                    </a:cubicBezTo>
                    <a:cubicBezTo>
                      <a:pt x="14281" y="5885"/>
                      <a:pt x="14281" y="5339"/>
                      <a:pt x="14281" y="5339"/>
                    </a:cubicBezTo>
                    <a:cubicBezTo>
                      <a:pt x="14281" y="4975"/>
                      <a:pt x="14281" y="4187"/>
                      <a:pt x="14430" y="4187"/>
                    </a:cubicBezTo>
                    <a:cubicBezTo>
                      <a:pt x="14906" y="4126"/>
                      <a:pt x="14698" y="3458"/>
                      <a:pt x="14906" y="3458"/>
                    </a:cubicBezTo>
                    <a:cubicBezTo>
                      <a:pt x="14995" y="3458"/>
                      <a:pt x="15501" y="3944"/>
                      <a:pt x="15501" y="4247"/>
                    </a:cubicBezTo>
                    <a:cubicBezTo>
                      <a:pt x="15501" y="4672"/>
                      <a:pt x="15382" y="4915"/>
                      <a:pt x="15352" y="5279"/>
                    </a:cubicBezTo>
                    <a:cubicBezTo>
                      <a:pt x="15501" y="5279"/>
                      <a:pt x="15471" y="5157"/>
                      <a:pt x="15620" y="5097"/>
                    </a:cubicBezTo>
                    <a:cubicBezTo>
                      <a:pt x="15650" y="5521"/>
                      <a:pt x="15650" y="5703"/>
                      <a:pt x="15798" y="5885"/>
                    </a:cubicBezTo>
                    <a:cubicBezTo>
                      <a:pt x="15650" y="6249"/>
                      <a:pt x="15501" y="6431"/>
                      <a:pt x="15501" y="6796"/>
                    </a:cubicBezTo>
                    <a:cubicBezTo>
                      <a:pt x="15501" y="7099"/>
                      <a:pt x="15560" y="7463"/>
                      <a:pt x="15679" y="7463"/>
                    </a:cubicBezTo>
                    <a:cubicBezTo>
                      <a:pt x="16036" y="7463"/>
                      <a:pt x="16631" y="6796"/>
                      <a:pt x="16899" y="6553"/>
                    </a:cubicBezTo>
                    <a:cubicBezTo>
                      <a:pt x="16869" y="6249"/>
                      <a:pt x="16810" y="6007"/>
                      <a:pt x="16780" y="5885"/>
                    </a:cubicBezTo>
                    <a:cubicBezTo>
                      <a:pt x="16869" y="5885"/>
                      <a:pt x="16869" y="5885"/>
                      <a:pt x="16929" y="5885"/>
                    </a:cubicBezTo>
                    <a:cubicBezTo>
                      <a:pt x="17316" y="5885"/>
                      <a:pt x="18149" y="6128"/>
                      <a:pt x="18149" y="5097"/>
                    </a:cubicBezTo>
                    <a:cubicBezTo>
                      <a:pt x="18179" y="5097"/>
                      <a:pt x="18655" y="4126"/>
                      <a:pt x="18744" y="4004"/>
                    </a:cubicBezTo>
                    <a:cubicBezTo>
                      <a:pt x="18803" y="3883"/>
                      <a:pt x="19131" y="3944"/>
                      <a:pt x="19428" y="3944"/>
                    </a:cubicBezTo>
                    <a:cubicBezTo>
                      <a:pt x="19547" y="3944"/>
                      <a:pt x="19636" y="3944"/>
                      <a:pt x="19755" y="3944"/>
                    </a:cubicBezTo>
                    <a:cubicBezTo>
                      <a:pt x="19874" y="3944"/>
                      <a:pt x="19993" y="3822"/>
                      <a:pt x="20083" y="3822"/>
                    </a:cubicBezTo>
                    <a:cubicBezTo>
                      <a:pt x="20231" y="3762"/>
                      <a:pt x="20172" y="3701"/>
                      <a:pt x="20231" y="3580"/>
                    </a:cubicBezTo>
                    <a:cubicBezTo>
                      <a:pt x="20469" y="3094"/>
                      <a:pt x="20469" y="2184"/>
                      <a:pt x="20797" y="1699"/>
                    </a:cubicBezTo>
                    <a:cubicBezTo>
                      <a:pt x="20945" y="2124"/>
                      <a:pt x="21183" y="1517"/>
                      <a:pt x="21302" y="1942"/>
                    </a:cubicBezTo>
                    <a:cubicBezTo>
                      <a:pt x="21511" y="2670"/>
                      <a:pt x="21332" y="3762"/>
                      <a:pt x="21600" y="4429"/>
                    </a:cubicBezTo>
                    <a:cubicBezTo>
                      <a:pt x="21511" y="4672"/>
                      <a:pt x="21362" y="4854"/>
                      <a:pt x="21183" y="4854"/>
                    </a:cubicBezTo>
                    <a:cubicBezTo>
                      <a:pt x="21005" y="4854"/>
                      <a:pt x="21005" y="4733"/>
                      <a:pt x="20856" y="4854"/>
                    </a:cubicBezTo>
                    <a:cubicBezTo>
                      <a:pt x="20648" y="5279"/>
                      <a:pt x="20202" y="5582"/>
                      <a:pt x="20202" y="6613"/>
                    </a:cubicBezTo>
                    <a:cubicBezTo>
                      <a:pt x="20202" y="6674"/>
                      <a:pt x="20231" y="6796"/>
                      <a:pt x="20261" y="6856"/>
                    </a:cubicBezTo>
                    <a:cubicBezTo>
                      <a:pt x="20261" y="6978"/>
                      <a:pt x="20321" y="7342"/>
                      <a:pt x="20410" y="7342"/>
                    </a:cubicBezTo>
                    <a:cubicBezTo>
                      <a:pt x="20440" y="7342"/>
                      <a:pt x="20529" y="7160"/>
                      <a:pt x="20529" y="7160"/>
                    </a:cubicBezTo>
                    <a:cubicBezTo>
                      <a:pt x="20529" y="7342"/>
                      <a:pt x="20529" y="7342"/>
                      <a:pt x="20529" y="7342"/>
                    </a:cubicBezTo>
                    <a:cubicBezTo>
                      <a:pt x="20380" y="7402"/>
                      <a:pt x="20172" y="7524"/>
                      <a:pt x="20112" y="7402"/>
                    </a:cubicBezTo>
                    <a:cubicBezTo>
                      <a:pt x="19845" y="7827"/>
                      <a:pt x="19398" y="7645"/>
                      <a:pt x="19131" y="8009"/>
                    </a:cubicBezTo>
                    <a:cubicBezTo>
                      <a:pt x="19279" y="8009"/>
                      <a:pt x="19279" y="8009"/>
                      <a:pt x="19279" y="8009"/>
                    </a:cubicBezTo>
                    <a:cubicBezTo>
                      <a:pt x="19398" y="8009"/>
                      <a:pt x="19517" y="7827"/>
                      <a:pt x="19607" y="8009"/>
                    </a:cubicBezTo>
                    <a:cubicBezTo>
                      <a:pt x="19428" y="8130"/>
                      <a:pt x="19279" y="8130"/>
                      <a:pt x="19101" y="8130"/>
                    </a:cubicBezTo>
                    <a:cubicBezTo>
                      <a:pt x="19071" y="8130"/>
                      <a:pt x="19012" y="8070"/>
                      <a:pt x="18982" y="8070"/>
                    </a:cubicBezTo>
                    <a:cubicBezTo>
                      <a:pt x="18952" y="8130"/>
                      <a:pt x="18893" y="8191"/>
                      <a:pt x="18893" y="8312"/>
                    </a:cubicBezTo>
                    <a:cubicBezTo>
                      <a:pt x="18893" y="8434"/>
                      <a:pt x="19012" y="8616"/>
                      <a:pt x="19012" y="8616"/>
                    </a:cubicBezTo>
                    <a:cubicBezTo>
                      <a:pt x="18982" y="8798"/>
                      <a:pt x="18744" y="9769"/>
                      <a:pt x="18655" y="9769"/>
                    </a:cubicBezTo>
                    <a:cubicBezTo>
                      <a:pt x="18625" y="9769"/>
                      <a:pt x="18595" y="9587"/>
                      <a:pt x="18565" y="9526"/>
                    </a:cubicBezTo>
                    <a:cubicBezTo>
                      <a:pt x="18506" y="9647"/>
                      <a:pt x="18506" y="9647"/>
                      <a:pt x="18506" y="9647"/>
                    </a:cubicBezTo>
                    <a:cubicBezTo>
                      <a:pt x="18536" y="9890"/>
                      <a:pt x="18625" y="9951"/>
                      <a:pt x="18625" y="10193"/>
                    </a:cubicBezTo>
                    <a:cubicBezTo>
                      <a:pt x="18625" y="10315"/>
                      <a:pt x="18357" y="11285"/>
                      <a:pt x="18298" y="11285"/>
                    </a:cubicBezTo>
                    <a:cubicBezTo>
                      <a:pt x="18298" y="11285"/>
                      <a:pt x="18268" y="11164"/>
                      <a:pt x="18268" y="11103"/>
                    </a:cubicBezTo>
                    <a:cubicBezTo>
                      <a:pt x="18268" y="10982"/>
                      <a:pt x="18268" y="10921"/>
                      <a:pt x="18268" y="10800"/>
                    </a:cubicBezTo>
                    <a:cubicBezTo>
                      <a:pt x="18268" y="10618"/>
                      <a:pt x="18149" y="10193"/>
                      <a:pt x="18119" y="9951"/>
                    </a:cubicBezTo>
                    <a:cubicBezTo>
                      <a:pt x="18089" y="10072"/>
                      <a:pt x="18089" y="10315"/>
                      <a:pt x="18089" y="10315"/>
                    </a:cubicBezTo>
                    <a:cubicBezTo>
                      <a:pt x="18089" y="10497"/>
                      <a:pt x="18179" y="10982"/>
                      <a:pt x="18179" y="11225"/>
                    </a:cubicBezTo>
                    <a:cubicBezTo>
                      <a:pt x="18179" y="11467"/>
                      <a:pt x="18089" y="11467"/>
                      <a:pt x="18179" y="11649"/>
                    </a:cubicBezTo>
                    <a:cubicBezTo>
                      <a:pt x="18208" y="11649"/>
                      <a:pt x="18238" y="11649"/>
                      <a:pt x="18268" y="11649"/>
                    </a:cubicBezTo>
                    <a:cubicBezTo>
                      <a:pt x="18268" y="11710"/>
                      <a:pt x="18268" y="11831"/>
                      <a:pt x="18268" y="11892"/>
                    </a:cubicBezTo>
                    <a:cubicBezTo>
                      <a:pt x="18268" y="12135"/>
                      <a:pt x="18149" y="12196"/>
                      <a:pt x="18089" y="12196"/>
                    </a:cubicBezTo>
                    <a:cubicBezTo>
                      <a:pt x="18149" y="12438"/>
                      <a:pt x="18208" y="12438"/>
                      <a:pt x="18268" y="12438"/>
                    </a:cubicBezTo>
                    <a:cubicBezTo>
                      <a:pt x="18238" y="12742"/>
                      <a:pt x="18179" y="12742"/>
                      <a:pt x="18060" y="12742"/>
                    </a:cubicBezTo>
                    <a:cubicBezTo>
                      <a:pt x="18060" y="12924"/>
                      <a:pt x="18060" y="12924"/>
                      <a:pt x="18060" y="12924"/>
                    </a:cubicBezTo>
                    <a:cubicBezTo>
                      <a:pt x="18208" y="13106"/>
                      <a:pt x="18208" y="13106"/>
                      <a:pt x="18208" y="13106"/>
                    </a:cubicBezTo>
                    <a:cubicBezTo>
                      <a:pt x="18179" y="13227"/>
                      <a:pt x="18149" y="13409"/>
                      <a:pt x="18060" y="13409"/>
                    </a:cubicBezTo>
                    <a:cubicBezTo>
                      <a:pt x="17911" y="13470"/>
                      <a:pt x="17851" y="13712"/>
                      <a:pt x="17732" y="13712"/>
                    </a:cubicBezTo>
                    <a:cubicBezTo>
                      <a:pt x="17583" y="13834"/>
                      <a:pt x="17583" y="13955"/>
                      <a:pt x="17524" y="14076"/>
                    </a:cubicBezTo>
                    <a:lnTo>
                      <a:pt x="17554" y="14137"/>
                    </a:ln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39" name="Shape 58"/>
              <p:cNvSpPr/>
              <p:nvPr/>
            </p:nvSpPr>
            <p:spPr>
              <a:xfrm>
                <a:off x="822140" y="813330"/>
                <a:ext cx="2636721" cy="1362406"/>
              </a:xfrm>
              <a:custGeom>
                <a:avLst/>
                <a:gdLst/>
                <a:ahLst/>
                <a:cxnLst>
                  <a:cxn ang="0">
                    <a:pos x="wd2" y="hd2"/>
                  </a:cxn>
                  <a:cxn ang="5400000">
                    <a:pos x="wd2" y="hd2"/>
                  </a:cxn>
                  <a:cxn ang="10800000">
                    <a:pos x="wd2" y="hd2"/>
                  </a:cxn>
                  <a:cxn ang="16200000">
                    <a:pos x="wd2" y="hd2"/>
                  </a:cxn>
                </a:cxnLst>
                <a:rect l="0" t="0" r="r" b="b"/>
                <a:pathLst>
                  <a:path w="21600" h="21600" extrusionOk="0">
                    <a:moveTo>
                      <a:pt x="18716" y="19647"/>
                    </a:moveTo>
                    <a:cubicBezTo>
                      <a:pt x="18716" y="19608"/>
                      <a:pt x="18716" y="19608"/>
                      <a:pt x="18716" y="19608"/>
                    </a:cubicBezTo>
                    <a:cubicBezTo>
                      <a:pt x="18716" y="19608"/>
                      <a:pt x="18776" y="19608"/>
                      <a:pt x="18797" y="19608"/>
                    </a:cubicBezTo>
                    <a:cubicBezTo>
                      <a:pt x="18857" y="19608"/>
                      <a:pt x="19079" y="19686"/>
                      <a:pt x="19160" y="19569"/>
                    </a:cubicBezTo>
                    <a:cubicBezTo>
                      <a:pt x="19240" y="19452"/>
                      <a:pt x="19240" y="19256"/>
                      <a:pt x="19361" y="19217"/>
                    </a:cubicBezTo>
                    <a:cubicBezTo>
                      <a:pt x="19361" y="19452"/>
                      <a:pt x="19361" y="19491"/>
                      <a:pt x="19503" y="19491"/>
                    </a:cubicBezTo>
                    <a:cubicBezTo>
                      <a:pt x="19301" y="19530"/>
                      <a:pt x="18978" y="19803"/>
                      <a:pt x="18978" y="20155"/>
                    </a:cubicBezTo>
                    <a:cubicBezTo>
                      <a:pt x="18978" y="20311"/>
                      <a:pt x="19099" y="20584"/>
                      <a:pt x="19160" y="20584"/>
                    </a:cubicBezTo>
                    <a:cubicBezTo>
                      <a:pt x="19220" y="20584"/>
                      <a:pt x="19382" y="20155"/>
                      <a:pt x="19563" y="20038"/>
                    </a:cubicBezTo>
                    <a:cubicBezTo>
                      <a:pt x="19603" y="20038"/>
                      <a:pt x="20229" y="19569"/>
                      <a:pt x="20229" y="19413"/>
                    </a:cubicBezTo>
                    <a:cubicBezTo>
                      <a:pt x="20229" y="19256"/>
                      <a:pt x="19987" y="19217"/>
                      <a:pt x="19926" y="19217"/>
                    </a:cubicBezTo>
                    <a:cubicBezTo>
                      <a:pt x="19684" y="19217"/>
                      <a:pt x="19261" y="18749"/>
                      <a:pt x="19261" y="18319"/>
                    </a:cubicBezTo>
                    <a:cubicBezTo>
                      <a:pt x="19261" y="18202"/>
                      <a:pt x="19341" y="18085"/>
                      <a:pt x="19361" y="17889"/>
                    </a:cubicBezTo>
                    <a:cubicBezTo>
                      <a:pt x="19321" y="17889"/>
                      <a:pt x="19220" y="17850"/>
                      <a:pt x="19139" y="17850"/>
                    </a:cubicBezTo>
                    <a:cubicBezTo>
                      <a:pt x="19180" y="17694"/>
                      <a:pt x="19503" y="17616"/>
                      <a:pt x="19503" y="17264"/>
                    </a:cubicBezTo>
                    <a:cubicBezTo>
                      <a:pt x="19503" y="16952"/>
                      <a:pt x="19240" y="17030"/>
                      <a:pt x="19039" y="17030"/>
                    </a:cubicBezTo>
                    <a:cubicBezTo>
                      <a:pt x="18655" y="17030"/>
                      <a:pt x="18474" y="17538"/>
                      <a:pt x="18212" y="17616"/>
                    </a:cubicBezTo>
                    <a:cubicBezTo>
                      <a:pt x="18333" y="17147"/>
                      <a:pt x="18514" y="17303"/>
                      <a:pt x="18716" y="16913"/>
                    </a:cubicBezTo>
                    <a:cubicBezTo>
                      <a:pt x="18837" y="16678"/>
                      <a:pt x="18736" y="16522"/>
                      <a:pt x="18938" y="16405"/>
                    </a:cubicBezTo>
                    <a:cubicBezTo>
                      <a:pt x="19261" y="16210"/>
                      <a:pt x="19462" y="16327"/>
                      <a:pt x="19805" y="16327"/>
                    </a:cubicBezTo>
                    <a:cubicBezTo>
                      <a:pt x="20249" y="16327"/>
                      <a:pt x="20491" y="16600"/>
                      <a:pt x="20753" y="15936"/>
                    </a:cubicBezTo>
                    <a:cubicBezTo>
                      <a:pt x="20874" y="15624"/>
                      <a:pt x="21600" y="15546"/>
                      <a:pt x="21600" y="14999"/>
                    </a:cubicBezTo>
                    <a:cubicBezTo>
                      <a:pt x="21600" y="14608"/>
                      <a:pt x="21519" y="14452"/>
                      <a:pt x="21439" y="14179"/>
                    </a:cubicBezTo>
                    <a:cubicBezTo>
                      <a:pt x="21378" y="14179"/>
                      <a:pt x="21479" y="14022"/>
                      <a:pt x="21378" y="13905"/>
                    </a:cubicBezTo>
                    <a:cubicBezTo>
                      <a:pt x="21378" y="13710"/>
                      <a:pt x="21378" y="13710"/>
                      <a:pt x="21378" y="13710"/>
                    </a:cubicBezTo>
                    <a:cubicBezTo>
                      <a:pt x="21176" y="13944"/>
                      <a:pt x="20753" y="14218"/>
                      <a:pt x="20531" y="14218"/>
                    </a:cubicBezTo>
                    <a:cubicBezTo>
                      <a:pt x="20511" y="14218"/>
                      <a:pt x="20450" y="14179"/>
                      <a:pt x="20450" y="14140"/>
                    </a:cubicBezTo>
                    <a:cubicBezTo>
                      <a:pt x="20612" y="13983"/>
                      <a:pt x="21116" y="13827"/>
                      <a:pt x="21176" y="13515"/>
                    </a:cubicBezTo>
                    <a:cubicBezTo>
                      <a:pt x="21176" y="13437"/>
                      <a:pt x="21096" y="13397"/>
                      <a:pt x="21096" y="13319"/>
                    </a:cubicBezTo>
                    <a:cubicBezTo>
                      <a:pt x="20874" y="13358"/>
                      <a:pt x="20430" y="13163"/>
                      <a:pt x="20430" y="12577"/>
                    </a:cubicBezTo>
                    <a:cubicBezTo>
                      <a:pt x="20430" y="12538"/>
                      <a:pt x="20430" y="12538"/>
                      <a:pt x="20430" y="12538"/>
                    </a:cubicBezTo>
                    <a:cubicBezTo>
                      <a:pt x="20229" y="12538"/>
                      <a:pt x="20108" y="12304"/>
                      <a:pt x="19987" y="12108"/>
                    </a:cubicBezTo>
                    <a:cubicBezTo>
                      <a:pt x="20047" y="12069"/>
                      <a:pt x="20128" y="12030"/>
                      <a:pt x="20128" y="11796"/>
                    </a:cubicBezTo>
                    <a:cubicBezTo>
                      <a:pt x="20128" y="11640"/>
                      <a:pt x="20047" y="11523"/>
                      <a:pt x="20067" y="11327"/>
                    </a:cubicBezTo>
                    <a:cubicBezTo>
                      <a:pt x="19987" y="11288"/>
                      <a:pt x="19704" y="10937"/>
                      <a:pt x="19765" y="10624"/>
                    </a:cubicBezTo>
                    <a:cubicBezTo>
                      <a:pt x="19866" y="10234"/>
                      <a:pt x="19482" y="10116"/>
                      <a:pt x="19462" y="9648"/>
                    </a:cubicBezTo>
                    <a:cubicBezTo>
                      <a:pt x="19442" y="9648"/>
                      <a:pt x="19341" y="9492"/>
                      <a:pt x="19321" y="9452"/>
                    </a:cubicBezTo>
                    <a:cubicBezTo>
                      <a:pt x="19240" y="9531"/>
                      <a:pt x="19099" y="9687"/>
                      <a:pt x="19099" y="9921"/>
                    </a:cubicBezTo>
                    <a:cubicBezTo>
                      <a:pt x="19099" y="10195"/>
                      <a:pt x="18817" y="10820"/>
                      <a:pt x="18595" y="10820"/>
                    </a:cubicBezTo>
                    <a:cubicBezTo>
                      <a:pt x="18434" y="10820"/>
                      <a:pt x="18413" y="10429"/>
                      <a:pt x="18313" y="10429"/>
                    </a:cubicBezTo>
                    <a:cubicBezTo>
                      <a:pt x="18151" y="10429"/>
                      <a:pt x="18091" y="9609"/>
                      <a:pt x="18071" y="9218"/>
                    </a:cubicBezTo>
                    <a:cubicBezTo>
                      <a:pt x="18030" y="8749"/>
                      <a:pt x="17546" y="9101"/>
                      <a:pt x="17546" y="8437"/>
                    </a:cubicBezTo>
                    <a:cubicBezTo>
                      <a:pt x="17304" y="8398"/>
                      <a:pt x="17244" y="7812"/>
                      <a:pt x="17002" y="7812"/>
                    </a:cubicBezTo>
                    <a:cubicBezTo>
                      <a:pt x="16881" y="7812"/>
                      <a:pt x="16881" y="7968"/>
                      <a:pt x="16760" y="7968"/>
                    </a:cubicBezTo>
                    <a:cubicBezTo>
                      <a:pt x="16497" y="7968"/>
                      <a:pt x="16336" y="7695"/>
                      <a:pt x="16074" y="7695"/>
                    </a:cubicBezTo>
                    <a:cubicBezTo>
                      <a:pt x="15953" y="7695"/>
                      <a:pt x="15812" y="7812"/>
                      <a:pt x="15812" y="8124"/>
                    </a:cubicBezTo>
                    <a:cubicBezTo>
                      <a:pt x="15812" y="8281"/>
                      <a:pt x="16134" y="8515"/>
                      <a:pt x="15852" y="8867"/>
                    </a:cubicBezTo>
                    <a:cubicBezTo>
                      <a:pt x="15731" y="9023"/>
                      <a:pt x="16013" y="9413"/>
                      <a:pt x="16013" y="9648"/>
                    </a:cubicBezTo>
                    <a:cubicBezTo>
                      <a:pt x="16054" y="10156"/>
                      <a:pt x="15792" y="10312"/>
                      <a:pt x="15691" y="10390"/>
                    </a:cubicBezTo>
                    <a:cubicBezTo>
                      <a:pt x="15892" y="11054"/>
                      <a:pt x="16195" y="11288"/>
                      <a:pt x="16195" y="12421"/>
                    </a:cubicBezTo>
                    <a:cubicBezTo>
                      <a:pt x="16195" y="12733"/>
                      <a:pt x="15671" y="13515"/>
                      <a:pt x="15489" y="13554"/>
                    </a:cubicBezTo>
                    <a:cubicBezTo>
                      <a:pt x="15792" y="13866"/>
                      <a:pt x="15671" y="14804"/>
                      <a:pt x="15792" y="15116"/>
                    </a:cubicBezTo>
                    <a:cubicBezTo>
                      <a:pt x="15771" y="15194"/>
                      <a:pt x="15650" y="15311"/>
                      <a:pt x="15630" y="15507"/>
                    </a:cubicBezTo>
                    <a:cubicBezTo>
                      <a:pt x="15529" y="15507"/>
                      <a:pt x="15449" y="15858"/>
                      <a:pt x="15368" y="15741"/>
                    </a:cubicBezTo>
                    <a:cubicBezTo>
                      <a:pt x="15146" y="15390"/>
                      <a:pt x="14844" y="14843"/>
                      <a:pt x="14844" y="14335"/>
                    </a:cubicBezTo>
                    <a:cubicBezTo>
                      <a:pt x="14844" y="13788"/>
                      <a:pt x="14884" y="13358"/>
                      <a:pt x="14642" y="13046"/>
                    </a:cubicBezTo>
                    <a:cubicBezTo>
                      <a:pt x="14057" y="13046"/>
                      <a:pt x="14057" y="13046"/>
                      <a:pt x="14057" y="13046"/>
                    </a:cubicBezTo>
                    <a:cubicBezTo>
                      <a:pt x="13734" y="12577"/>
                      <a:pt x="13351" y="12304"/>
                      <a:pt x="12968" y="12030"/>
                    </a:cubicBezTo>
                    <a:cubicBezTo>
                      <a:pt x="12908" y="11952"/>
                      <a:pt x="12686" y="11679"/>
                      <a:pt x="12565" y="11679"/>
                    </a:cubicBezTo>
                    <a:cubicBezTo>
                      <a:pt x="12444" y="11679"/>
                      <a:pt x="12383" y="11952"/>
                      <a:pt x="12242" y="11952"/>
                    </a:cubicBezTo>
                    <a:cubicBezTo>
                      <a:pt x="12242" y="11523"/>
                      <a:pt x="12101" y="10546"/>
                      <a:pt x="11899" y="10546"/>
                    </a:cubicBezTo>
                    <a:cubicBezTo>
                      <a:pt x="11818" y="10546"/>
                      <a:pt x="11778" y="10702"/>
                      <a:pt x="11677" y="10741"/>
                    </a:cubicBezTo>
                    <a:cubicBezTo>
                      <a:pt x="11718" y="10507"/>
                      <a:pt x="11677" y="10468"/>
                      <a:pt x="11677" y="9960"/>
                    </a:cubicBezTo>
                    <a:cubicBezTo>
                      <a:pt x="11677" y="9257"/>
                      <a:pt x="11778" y="8867"/>
                      <a:pt x="12000" y="8437"/>
                    </a:cubicBezTo>
                    <a:cubicBezTo>
                      <a:pt x="12061" y="8320"/>
                      <a:pt x="12222" y="7656"/>
                      <a:pt x="12282" y="7578"/>
                    </a:cubicBezTo>
                    <a:cubicBezTo>
                      <a:pt x="12444" y="7499"/>
                      <a:pt x="12706" y="7656"/>
                      <a:pt x="12706" y="7265"/>
                    </a:cubicBezTo>
                    <a:cubicBezTo>
                      <a:pt x="12706" y="6992"/>
                      <a:pt x="12363" y="6953"/>
                      <a:pt x="12242" y="6835"/>
                    </a:cubicBezTo>
                    <a:cubicBezTo>
                      <a:pt x="12323" y="6875"/>
                      <a:pt x="12040" y="6523"/>
                      <a:pt x="12766" y="6953"/>
                    </a:cubicBezTo>
                    <a:cubicBezTo>
                      <a:pt x="12968" y="7070"/>
                      <a:pt x="12847" y="6601"/>
                      <a:pt x="12948" y="6601"/>
                    </a:cubicBezTo>
                    <a:cubicBezTo>
                      <a:pt x="12968" y="6601"/>
                      <a:pt x="13049" y="6601"/>
                      <a:pt x="13150" y="6601"/>
                    </a:cubicBezTo>
                    <a:cubicBezTo>
                      <a:pt x="13351" y="6601"/>
                      <a:pt x="13472" y="6171"/>
                      <a:pt x="13613" y="5976"/>
                    </a:cubicBezTo>
                    <a:cubicBezTo>
                      <a:pt x="13613" y="5703"/>
                      <a:pt x="13613" y="5703"/>
                      <a:pt x="13613" y="5703"/>
                    </a:cubicBezTo>
                    <a:cubicBezTo>
                      <a:pt x="13311" y="5546"/>
                      <a:pt x="13008" y="5664"/>
                      <a:pt x="12887" y="5117"/>
                    </a:cubicBezTo>
                    <a:cubicBezTo>
                      <a:pt x="12887" y="5117"/>
                      <a:pt x="12968" y="5117"/>
                      <a:pt x="13049" y="5117"/>
                    </a:cubicBezTo>
                    <a:cubicBezTo>
                      <a:pt x="13150" y="5273"/>
                      <a:pt x="13271" y="5507"/>
                      <a:pt x="13432" y="5507"/>
                    </a:cubicBezTo>
                    <a:cubicBezTo>
                      <a:pt x="13573" y="5507"/>
                      <a:pt x="13835" y="5156"/>
                      <a:pt x="13835" y="4961"/>
                    </a:cubicBezTo>
                    <a:cubicBezTo>
                      <a:pt x="13835" y="4882"/>
                      <a:pt x="13714" y="4570"/>
                      <a:pt x="13775" y="4570"/>
                    </a:cubicBezTo>
                    <a:cubicBezTo>
                      <a:pt x="13976" y="4570"/>
                      <a:pt x="14037" y="4922"/>
                      <a:pt x="14178" y="4922"/>
                    </a:cubicBezTo>
                    <a:cubicBezTo>
                      <a:pt x="14259" y="4922"/>
                      <a:pt x="14299" y="4804"/>
                      <a:pt x="14461" y="4804"/>
                    </a:cubicBezTo>
                    <a:cubicBezTo>
                      <a:pt x="14420" y="4687"/>
                      <a:pt x="14461" y="4375"/>
                      <a:pt x="14561" y="4687"/>
                    </a:cubicBezTo>
                    <a:cubicBezTo>
                      <a:pt x="14622" y="4882"/>
                      <a:pt x="15086" y="4101"/>
                      <a:pt x="15086" y="3906"/>
                    </a:cubicBezTo>
                    <a:cubicBezTo>
                      <a:pt x="15086" y="3750"/>
                      <a:pt x="14884" y="3554"/>
                      <a:pt x="14884" y="3476"/>
                    </a:cubicBezTo>
                    <a:cubicBezTo>
                      <a:pt x="14884" y="3320"/>
                      <a:pt x="14763" y="3047"/>
                      <a:pt x="15045" y="2812"/>
                    </a:cubicBezTo>
                    <a:cubicBezTo>
                      <a:pt x="15086" y="2656"/>
                      <a:pt x="15045" y="2656"/>
                      <a:pt x="15045" y="2383"/>
                    </a:cubicBezTo>
                    <a:cubicBezTo>
                      <a:pt x="14763" y="2383"/>
                      <a:pt x="14824" y="1953"/>
                      <a:pt x="14461" y="1953"/>
                    </a:cubicBezTo>
                    <a:cubicBezTo>
                      <a:pt x="14380" y="1914"/>
                      <a:pt x="14319" y="1836"/>
                      <a:pt x="14239" y="1836"/>
                    </a:cubicBezTo>
                    <a:cubicBezTo>
                      <a:pt x="14138" y="1836"/>
                      <a:pt x="14017" y="1953"/>
                      <a:pt x="14017" y="2148"/>
                    </a:cubicBezTo>
                    <a:cubicBezTo>
                      <a:pt x="14017" y="2383"/>
                      <a:pt x="14158" y="2461"/>
                      <a:pt x="14158" y="2617"/>
                    </a:cubicBezTo>
                    <a:cubicBezTo>
                      <a:pt x="14158" y="2812"/>
                      <a:pt x="13956" y="2812"/>
                      <a:pt x="13896" y="2969"/>
                    </a:cubicBezTo>
                    <a:cubicBezTo>
                      <a:pt x="13835" y="3281"/>
                      <a:pt x="13855" y="3515"/>
                      <a:pt x="13734" y="3828"/>
                    </a:cubicBezTo>
                    <a:cubicBezTo>
                      <a:pt x="13533" y="4297"/>
                      <a:pt x="13271" y="3515"/>
                      <a:pt x="13271" y="3320"/>
                    </a:cubicBezTo>
                    <a:cubicBezTo>
                      <a:pt x="13271" y="3086"/>
                      <a:pt x="13412" y="3164"/>
                      <a:pt x="13412" y="2890"/>
                    </a:cubicBezTo>
                    <a:cubicBezTo>
                      <a:pt x="13412" y="2773"/>
                      <a:pt x="13150" y="2305"/>
                      <a:pt x="13089" y="2305"/>
                    </a:cubicBezTo>
                    <a:cubicBezTo>
                      <a:pt x="12827" y="2305"/>
                      <a:pt x="13008" y="3047"/>
                      <a:pt x="12726" y="3047"/>
                    </a:cubicBezTo>
                    <a:cubicBezTo>
                      <a:pt x="12726" y="2734"/>
                      <a:pt x="12706" y="2539"/>
                      <a:pt x="12524" y="2344"/>
                    </a:cubicBezTo>
                    <a:cubicBezTo>
                      <a:pt x="12545" y="2265"/>
                      <a:pt x="12565" y="2226"/>
                      <a:pt x="12605" y="2148"/>
                    </a:cubicBezTo>
                    <a:cubicBezTo>
                      <a:pt x="12464" y="1992"/>
                      <a:pt x="12282" y="2148"/>
                      <a:pt x="12161" y="1875"/>
                    </a:cubicBezTo>
                    <a:cubicBezTo>
                      <a:pt x="12222" y="1836"/>
                      <a:pt x="12383" y="1719"/>
                      <a:pt x="12383" y="1484"/>
                    </a:cubicBezTo>
                    <a:cubicBezTo>
                      <a:pt x="12383" y="1133"/>
                      <a:pt x="12121" y="1172"/>
                      <a:pt x="12121" y="898"/>
                    </a:cubicBezTo>
                    <a:cubicBezTo>
                      <a:pt x="12121" y="391"/>
                      <a:pt x="11919" y="39"/>
                      <a:pt x="11576" y="0"/>
                    </a:cubicBezTo>
                    <a:cubicBezTo>
                      <a:pt x="11395" y="0"/>
                      <a:pt x="11476" y="234"/>
                      <a:pt x="11476" y="391"/>
                    </a:cubicBezTo>
                    <a:cubicBezTo>
                      <a:pt x="11375" y="430"/>
                      <a:pt x="11234" y="391"/>
                      <a:pt x="11234" y="664"/>
                    </a:cubicBezTo>
                    <a:cubicBezTo>
                      <a:pt x="11234" y="820"/>
                      <a:pt x="11314" y="898"/>
                      <a:pt x="11314" y="1094"/>
                    </a:cubicBezTo>
                    <a:cubicBezTo>
                      <a:pt x="11314" y="1250"/>
                      <a:pt x="11193" y="1250"/>
                      <a:pt x="11193" y="1484"/>
                    </a:cubicBezTo>
                    <a:cubicBezTo>
                      <a:pt x="11193" y="2031"/>
                      <a:pt x="11798" y="1719"/>
                      <a:pt x="11798" y="2305"/>
                    </a:cubicBezTo>
                    <a:cubicBezTo>
                      <a:pt x="11798" y="2383"/>
                      <a:pt x="11718" y="2812"/>
                      <a:pt x="11718" y="2812"/>
                    </a:cubicBezTo>
                    <a:cubicBezTo>
                      <a:pt x="11778" y="2734"/>
                      <a:pt x="11839" y="2695"/>
                      <a:pt x="11919" y="2617"/>
                    </a:cubicBezTo>
                    <a:cubicBezTo>
                      <a:pt x="12020" y="3320"/>
                      <a:pt x="11435" y="3008"/>
                      <a:pt x="11435" y="3828"/>
                    </a:cubicBezTo>
                    <a:cubicBezTo>
                      <a:pt x="11153" y="3984"/>
                      <a:pt x="11375" y="3437"/>
                      <a:pt x="11314" y="3242"/>
                    </a:cubicBezTo>
                    <a:cubicBezTo>
                      <a:pt x="11274" y="3164"/>
                      <a:pt x="11032" y="3047"/>
                      <a:pt x="10911" y="3047"/>
                    </a:cubicBezTo>
                    <a:cubicBezTo>
                      <a:pt x="10750" y="3047"/>
                      <a:pt x="10689" y="3203"/>
                      <a:pt x="10689" y="3593"/>
                    </a:cubicBezTo>
                    <a:cubicBezTo>
                      <a:pt x="10528" y="3554"/>
                      <a:pt x="10427" y="3593"/>
                      <a:pt x="9923" y="3593"/>
                    </a:cubicBezTo>
                    <a:cubicBezTo>
                      <a:pt x="9439" y="3593"/>
                      <a:pt x="8894" y="3242"/>
                      <a:pt x="8773" y="2539"/>
                    </a:cubicBezTo>
                    <a:cubicBezTo>
                      <a:pt x="8612" y="2617"/>
                      <a:pt x="8067" y="2656"/>
                      <a:pt x="8067" y="3047"/>
                    </a:cubicBezTo>
                    <a:cubicBezTo>
                      <a:pt x="8067" y="3164"/>
                      <a:pt x="8128" y="3203"/>
                      <a:pt x="8188" y="3203"/>
                    </a:cubicBezTo>
                    <a:cubicBezTo>
                      <a:pt x="8329" y="3203"/>
                      <a:pt x="8571" y="3086"/>
                      <a:pt x="8672" y="2929"/>
                    </a:cubicBezTo>
                    <a:cubicBezTo>
                      <a:pt x="8713" y="3515"/>
                      <a:pt x="8249" y="3047"/>
                      <a:pt x="8249" y="3633"/>
                    </a:cubicBezTo>
                    <a:cubicBezTo>
                      <a:pt x="8249" y="3750"/>
                      <a:pt x="8350" y="4140"/>
                      <a:pt x="8309" y="4140"/>
                    </a:cubicBezTo>
                    <a:cubicBezTo>
                      <a:pt x="8128" y="4140"/>
                      <a:pt x="8087" y="3711"/>
                      <a:pt x="7946" y="3593"/>
                    </a:cubicBezTo>
                    <a:cubicBezTo>
                      <a:pt x="7805" y="3476"/>
                      <a:pt x="7805" y="3476"/>
                      <a:pt x="7805" y="3476"/>
                    </a:cubicBezTo>
                    <a:cubicBezTo>
                      <a:pt x="7603" y="3476"/>
                      <a:pt x="7462" y="3476"/>
                      <a:pt x="7240" y="3476"/>
                    </a:cubicBezTo>
                    <a:cubicBezTo>
                      <a:pt x="7059" y="3476"/>
                      <a:pt x="6938" y="3593"/>
                      <a:pt x="6756" y="3633"/>
                    </a:cubicBezTo>
                    <a:cubicBezTo>
                      <a:pt x="6393" y="3633"/>
                      <a:pt x="6393" y="3398"/>
                      <a:pt x="6393" y="3359"/>
                    </a:cubicBezTo>
                    <a:cubicBezTo>
                      <a:pt x="6393" y="3203"/>
                      <a:pt x="6676" y="3242"/>
                      <a:pt x="6716" y="3164"/>
                    </a:cubicBezTo>
                    <a:cubicBezTo>
                      <a:pt x="6474" y="2500"/>
                      <a:pt x="6514" y="2578"/>
                      <a:pt x="6010" y="2656"/>
                    </a:cubicBezTo>
                    <a:cubicBezTo>
                      <a:pt x="5466" y="2734"/>
                      <a:pt x="5203" y="1875"/>
                      <a:pt x="4659" y="1875"/>
                    </a:cubicBezTo>
                    <a:cubicBezTo>
                      <a:pt x="4497" y="1875"/>
                      <a:pt x="4417" y="2109"/>
                      <a:pt x="4276" y="2109"/>
                    </a:cubicBezTo>
                    <a:cubicBezTo>
                      <a:pt x="4175" y="2109"/>
                      <a:pt x="4074" y="1797"/>
                      <a:pt x="4074" y="1641"/>
                    </a:cubicBezTo>
                    <a:cubicBezTo>
                      <a:pt x="3892" y="1719"/>
                      <a:pt x="3892" y="2109"/>
                      <a:pt x="3711" y="2109"/>
                    </a:cubicBezTo>
                    <a:cubicBezTo>
                      <a:pt x="3550" y="2109"/>
                      <a:pt x="3308" y="1328"/>
                      <a:pt x="3247" y="1328"/>
                    </a:cubicBezTo>
                    <a:cubicBezTo>
                      <a:pt x="3086" y="1328"/>
                      <a:pt x="3146" y="1836"/>
                      <a:pt x="2945" y="1836"/>
                    </a:cubicBezTo>
                    <a:cubicBezTo>
                      <a:pt x="2884" y="1836"/>
                      <a:pt x="2824" y="1719"/>
                      <a:pt x="2783" y="1562"/>
                    </a:cubicBezTo>
                    <a:cubicBezTo>
                      <a:pt x="2521" y="1719"/>
                      <a:pt x="2420" y="1719"/>
                      <a:pt x="2178" y="1914"/>
                    </a:cubicBezTo>
                    <a:cubicBezTo>
                      <a:pt x="2077" y="1953"/>
                      <a:pt x="1835" y="2305"/>
                      <a:pt x="1755" y="2148"/>
                    </a:cubicBezTo>
                    <a:cubicBezTo>
                      <a:pt x="1533" y="1719"/>
                      <a:pt x="1573" y="2265"/>
                      <a:pt x="1492" y="2265"/>
                    </a:cubicBezTo>
                    <a:cubicBezTo>
                      <a:pt x="908" y="2305"/>
                      <a:pt x="1311" y="2734"/>
                      <a:pt x="1230" y="2734"/>
                    </a:cubicBezTo>
                    <a:cubicBezTo>
                      <a:pt x="1008" y="2734"/>
                      <a:pt x="605" y="2617"/>
                      <a:pt x="242" y="2187"/>
                    </a:cubicBezTo>
                    <a:cubicBezTo>
                      <a:pt x="222" y="2187"/>
                      <a:pt x="121" y="2031"/>
                      <a:pt x="121" y="1992"/>
                    </a:cubicBezTo>
                    <a:cubicBezTo>
                      <a:pt x="61" y="2031"/>
                      <a:pt x="101" y="2031"/>
                      <a:pt x="0" y="1992"/>
                    </a:cubicBezTo>
                    <a:cubicBezTo>
                      <a:pt x="0" y="9452"/>
                      <a:pt x="0" y="9452"/>
                      <a:pt x="0" y="9452"/>
                    </a:cubicBezTo>
                    <a:cubicBezTo>
                      <a:pt x="121" y="9648"/>
                      <a:pt x="383" y="9374"/>
                      <a:pt x="504" y="9687"/>
                    </a:cubicBezTo>
                    <a:cubicBezTo>
                      <a:pt x="585" y="9921"/>
                      <a:pt x="766" y="10390"/>
                      <a:pt x="948" y="10390"/>
                    </a:cubicBezTo>
                    <a:cubicBezTo>
                      <a:pt x="1069" y="10390"/>
                      <a:pt x="1069" y="10038"/>
                      <a:pt x="1190" y="9960"/>
                    </a:cubicBezTo>
                    <a:cubicBezTo>
                      <a:pt x="1250" y="9921"/>
                      <a:pt x="1291" y="9960"/>
                      <a:pt x="1351" y="9882"/>
                    </a:cubicBezTo>
                    <a:cubicBezTo>
                      <a:pt x="1634" y="10390"/>
                      <a:pt x="1755" y="10585"/>
                      <a:pt x="1997" y="11249"/>
                    </a:cubicBezTo>
                    <a:cubicBezTo>
                      <a:pt x="2017" y="11327"/>
                      <a:pt x="2077" y="11366"/>
                      <a:pt x="2118" y="11523"/>
                    </a:cubicBezTo>
                    <a:cubicBezTo>
                      <a:pt x="2138" y="11718"/>
                      <a:pt x="2178" y="11952"/>
                      <a:pt x="2279" y="12148"/>
                    </a:cubicBezTo>
                    <a:cubicBezTo>
                      <a:pt x="2339" y="12265"/>
                      <a:pt x="2440" y="12226"/>
                      <a:pt x="2501" y="12343"/>
                    </a:cubicBezTo>
                    <a:cubicBezTo>
                      <a:pt x="2582" y="12499"/>
                      <a:pt x="2723" y="12577"/>
                      <a:pt x="2723" y="12968"/>
                    </a:cubicBezTo>
                    <a:cubicBezTo>
                      <a:pt x="2723" y="13124"/>
                      <a:pt x="2602" y="13163"/>
                      <a:pt x="2602" y="13280"/>
                    </a:cubicBezTo>
                    <a:cubicBezTo>
                      <a:pt x="2602" y="13397"/>
                      <a:pt x="2662" y="13437"/>
                      <a:pt x="2662" y="13554"/>
                    </a:cubicBezTo>
                    <a:cubicBezTo>
                      <a:pt x="2662" y="13749"/>
                      <a:pt x="2622" y="14218"/>
                      <a:pt x="2743" y="14296"/>
                    </a:cubicBezTo>
                    <a:cubicBezTo>
                      <a:pt x="2824" y="14335"/>
                      <a:pt x="2884" y="14335"/>
                      <a:pt x="2945" y="14452"/>
                    </a:cubicBezTo>
                    <a:cubicBezTo>
                      <a:pt x="3025" y="14569"/>
                      <a:pt x="2924" y="14804"/>
                      <a:pt x="3025" y="14960"/>
                    </a:cubicBezTo>
                    <a:cubicBezTo>
                      <a:pt x="3025" y="14960"/>
                      <a:pt x="3267" y="15233"/>
                      <a:pt x="3267" y="15272"/>
                    </a:cubicBezTo>
                    <a:cubicBezTo>
                      <a:pt x="3328" y="15663"/>
                      <a:pt x="3348" y="16132"/>
                      <a:pt x="3650" y="16132"/>
                    </a:cubicBezTo>
                    <a:cubicBezTo>
                      <a:pt x="3691" y="16483"/>
                      <a:pt x="4013" y="16249"/>
                      <a:pt x="4074" y="16718"/>
                    </a:cubicBezTo>
                    <a:cubicBezTo>
                      <a:pt x="4114" y="16874"/>
                      <a:pt x="4336" y="16913"/>
                      <a:pt x="4417" y="17069"/>
                    </a:cubicBezTo>
                    <a:cubicBezTo>
                      <a:pt x="4437" y="17108"/>
                      <a:pt x="4477" y="17147"/>
                      <a:pt x="4518" y="17186"/>
                    </a:cubicBezTo>
                    <a:cubicBezTo>
                      <a:pt x="4518" y="17186"/>
                      <a:pt x="4518" y="17186"/>
                      <a:pt x="4518" y="17186"/>
                    </a:cubicBezTo>
                    <a:cubicBezTo>
                      <a:pt x="11637" y="17186"/>
                      <a:pt x="11637" y="17186"/>
                      <a:pt x="11637" y="17186"/>
                    </a:cubicBezTo>
                    <a:cubicBezTo>
                      <a:pt x="11637" y="16991"/>
                      <a:pt x="11637" y="16991"/>
                      <a:pt x="11637" y="16991"/>
                    </a:cubicBezTo>
                    <a:cubicBezTo>
                      <a:pt x="11758" y="17147"/>
                      <a:pt x="11738" y="17303"/>
                      <a:pt x="11859" y="17421"/>
                    </a:cubicBezTo>
                    <a:cubicBezTo>
                      <a:pt x="12303" y="17421"/>
                      <a:pt x="12303" y="17421"/>
                      <a:pt x="12303" y="17421"/>
                    </a:cubicBezTo>
                    <a:cubicBezTo>
                      <a:pt x="12484" y="17772"/>
                      <a:pt x="12706" y="17772"/>
                      <a:pt x="13049" y="17772"/>
                    </a:cubicBezTo>
                    <a:cubicBezTo>
                      <a:pt x="13150" y="17694"/>
                      <a:pt x="13170" y="17772"/>
                      <a:pt x="13271" y="17655"/>
                    </a:cubicBezTo>
                    <a:cubicBezTo>
                      <a:pt x="13351" y="17577"/>
                      <a:pt x="13331" y="17303"/>
                      <a:pt x="13412" y="17303"/>
                    </a:cubicBezTo>
                    <a:cubicBezTo>
                      <a:pt x="13513" y="17303"/>
                      <a:pt x="13593" y="17616"/>
                      <a:pt x="13634" y="17694"/>
                    </a:cubicBezTo>
                    <a:cubicBezTo>
                      <a:pt x="13654" y="17616"/>
                      <a:pt x="13634" y="17499"/>
                      <a:pt x="13634" y="17460"/>
                    </a:cubicBezTo>
                    <a:cubicBezTo>
                      <a:pt x="13654" y="17460"/>
                      <a:pt x="13674" y="17460"/>
                      <a:pt x="13714" y="17460"/>
                    </a:cubicBezTo>
                    <a:cubicBezTo>
                      <a:pt x="13755" y="17460"/>
                      <a:pt x="14138" y="18046"/>
                      <a:pt x="14158" y="18085"/>
                    </a:cubicBezTo>
                    <a:cubicBezTo>
                      <a:pt x="14198" y="18319"/>
                      <a:pt x="14158" y="18475"/>
                      <a:pt x="14218" y="18631"/>
                    </a:cubicBezTo>
                    <a:cubicBezTo>
                      <a:pt x="14420" y="19022"/>
                      <a:pt x="14703" y="18944"/>
                      <a:pt x="14924" y="19217"/>
                    </a:cubicBezTo>
                    <a:cubicBezTo>
                      <a:pt x="15166" y="19217"/>
                      <a:pt x="15166" y="19217"/>
                      <a:pt x="15166" y="19217"/>
                    </a:cubicBezTo>
                    <a:cubicBezTo>
                      <a:pt x="15267" y="19335"/>
                      <a:pt x="15388" y="19530"/>
                      <a:pt x="15388" y="19764"/>
                    </a:cubicBezTo>
                    <a:cubicBezTo>
                      <a:pt x="15388" y="19881"/>
                      <a:pt x="15368" y="19999"/>
                      <a:pt x="15308" y="19999"/>
                    </a:cubicBezTo>
                    <a:cubicBezTo>
                      <a:pt x="15207" y="19999"/>
                      <a:pt x="15086" y="19764"/>
                      <a:pt x="15066" y="19686"/>
                    </a:cubicBezTo>
                    <a:cubicBezTo>
                      <a:pt x="15025" y="19959"/>
                      <a:pt x="14945" y="20780"/>
                      <a:pt x="14824" y="20780"/>
                    </a:cubicBezTo>
                    <a:cubicBezTo>
                      <a:pt x="14723" y="21014"/>
                      <a:pt x="14622" y="21131"/>
                      <a:pt x="14622" y="21366"/>
                    </a:cubicBezTo>
                    <a:cubicBezTo>
                      <a:pt x="14642" y="21444"/>
                      <a:pt x="14703" y="21600"/>
                      <a:pt x="14763" y="21600"/>
                    </a:cubicBezTo>
                    <a:cubicBezTo>
                      <a:pt x="14844" y="21600"/>
                      <a:pt x="14844" y="21483"/>
                      <a:pt x="14884" y="21405"/>
                    </a:cubicBezTo>
                    <a:cubicBezTo>
                      <a:pt x="14965" y="21248"/>
                      <a:pt x="15086" y="21288"/>
                      <a:pt x="15227" y="21288"/>
                    </a:cubicBezTo>
                    <a:cubicBezTo>
                      <a:pt x="15328" y="21288"/>
                      <a:pt x="15388" y="21405"/>
                      <a:pt x="15429" y="21327"/>
                    </a:cubicBezTo>
                    <a:cubicBezTo>
                      <a:pt x="15489" y="21288"/>
                      <a:pt x="15529" y="21248"/>
                      <a:pt x="15570" y="21209"/>
                    </a:cubicBezTo>
                    <a:cubicBezTo>
                      <a:pt x="15570" y="21092"/>
                      <a:pt x="15550" y="21014"/>
                      <a:pt x="15529" y="20936"/>
                    </a:cubicBezTo>
                    <a:cubicBezTo>
                      <a:pt x="15509" y="20858"/>
                      <a:pt x="15469" y="20819"/>
                      <a:pt x="15469" y="20741"/>
                    </a:cubicBezTo>
                    <a:cubicBezTo>
                      <a:pt x="15469" y="20663"/>
                      <a:pt x="15550" y="20624"/>
                      <a:pt x="15590" y="20624"/>
                    </a:cubicBezTo>
                    <a:cubicBezTo>
                      <a:pt x="15771" y="20506"/>
                      <a:pt x="16195" y="20272"/>
                      <a:pt x="16417" y="20272"/>
                    </a:cubicBezTo>
                    <a:cubicBezTo>
                      <a:pt x="16437" y="20272"/>
                      <a:pt x="16760" y="19647"/>
                      <a:pt x="16820" y="19569"/>
                    </a:cubicBezTo>
                    <a:cubicBezTo>
                      <a:pt x="16861" y="19491"/>
                      <a:pt x="17082" y="19530"/>
                      <a:pt x="17284" y="19530"/>
                    </a:cubicBezTo>
                    <a:cubicBezTo>
                      <a:pt x="17365" y="19530"/>
                      <a:pt x="17425" y="19530"/>
                      <a:pt x="17506" y="19530"/>
                    </a:cubicBezTo>
                    <a:cubicBezTo>
                      <a:pt x="17587" y="19530"/>
                      <a:pt x="17667" y="19452"/>
                      <a:pt x="17728" y="19452"/>
                    </a:cubicBezTo>
                    <a:cubicBezTo>
                      <a:pt x="17829" y="19413"/>
                      <a:pt x="17788" y="19374"/>
                      <a:pt x="17829" y="19295"/>
                    </a:cubicBezTo>
                    <a:cubicBezTo>
                      <a:pt x="17990" y="18983"/>
                      <a:pt x="17990" y="18397"/>
                      <a:pt x="18212" y="18085"/>
                    </a:cubicBezTo>
                    <a:cubicBezTo>
                      <a:pt x="18313" y="18358"/>
                      <a:pt x="18474" y="17967"/>
                      <a:pt x="18555" y="18241"/>
                    </a:cubicBezTo>
                    <a:cubicBezTo>
                      <a:pt x="18676" y="18671"/>
                      <a:pt x="18595" y="19295"/>
                      <a:pt x="18716" y="19725"/>
                    </a:cubicBezTo>
                    <a:lnTo>
                      <a:pt x="18716" y="19647"/>
                    </a:ln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40" name="Shape 59"/>
              <p:cNvSpPr/>
              <p:nvPr/>
            </p:nvSpPr>
            <p:spPr>
              <a:xfrm>
                <a:off x="0" y="845630"/>
                <a:ext cx="1153934" cy="833714"/>
              </a:xfrm>
              <a:custGeom>
                <a:avLst/>
                <a:gdLst/>
                <a:ahLst/>
                <a:cxnLst>
                  <a:cxn ang="0">
                    <a:pos x="wd2" y="hd2"/>
                  </a:cxn>
                  <a:cxn ang="5400000">
                    <a:pos x="wd2" y="hd2"/>
                  </a:cxn>
                  <a:cxn ang="10800000">
                    <a:pos x="wd2" y="hd2"/>
                  </a:cxn>
                  <a:cxn ang="16200000">
                    <a:pos x="wd2" y="hd2"/>
                  </a:cxn>
                </a:cxnLst>
                <a:rect l="0" t="0" r="r" b="b"/>
                <a:pathLst>
                  <a:path w="21600" h="21296" extrusionOk="0">
                    <a:moveTo>
                      <a:pt x="15383" y="2330"/>
                    </a:moveTo>
                    <a:cubicBezTo>
                      <a:pt x="15383" y="14358"/>
                      <a:pt x="15383" y="14358"/>
                      <a:pt x="15383" y="14358"/>
                    </a:cubicBezTo>
                    <a:cubicBezTo>
                      <a:pt x="15659" y="14673"/>
                      <a:pt x="16258" y="14232"/>
                      <a:pt x="16534" y="14736"/>
                    </a:cubicBezTo>
                    <a:cubicBezTo>
                      <a:pt x="16718" y="15114"/>
                      <a:pt x="17133" y="15869"/>
                      <a:pt x="17547" y="15869"/>
                    </a:cubicBezTo>
                    <a:cubicBezTo>
                      <a:pt x="17823" y="15869"/>
                      <a:pt x="17823" y="15303"/>
                      <a:pt x="18100" y="15177"/>
                    </a:cubicBezTo>
                    <a:cubicBezTo>
                      <a:pt x="18238" y="15114"/>
                      <a:pt x="18330" y="15177"/>
                      <a:pt x="18468" y="15051"/>
                    </a:cubicBezTo>
                    <a:cubicBezTo>
                      <a:pt x="19113" y="15869"/>
                      <a:pt x="19389" y="16184"/>
                      <a:pt x="19942" y="17255"/>
                    </a:cubicBezTo>
                    <a:cubicBezTo>
                      <a:pt x="19988" y="17381"/>
                      <a:pt x="20126" y="17444"/>
                      <a:pt x="20218" y="17696"/>
                    </a:cubicBezTo>
                    <a:cubicBezTo>
                      <a:pt x="20264" y="18010"/>
                      <a:pt x="20357" y="18388"/>
                      <a:pt x="20587" y="18703"/>
                    </a:cubicBezTo>
                    <a:cubicBezTo>
                      <a:pt x="20725" y="18892"/>
                      <a:pt x="20955" y="18829"/>
                      <a:pt x="21093" y="19018"/>
                    </a:cubicBezTo>
                    <a:cubicBezTo>
                      <a:pt x="21278" y="19270"/>
                      <a:pt x="21600" y="19396"/>
                      <a:pt x="21600" y="20026"/>
                    </a:cubicBezTo>
                    <a:cubicBezTo>
                      <a:pt x="21600" y="20278"/>
                      <a:pt x="21324" y="20341"/>
                      <a:pt x="21324" y="20529"/>
                    </a:cubicBezTo>
                    <a:cubicBezTo>
                      <a:pt x="21232" y="20529"/>
                      <a:pt x="21232" y="20592"/>
                      <a:pt x="21139" y="20592"/>
                    </a:cubicBezTo>
                    <a:cubicBezTo>
                      <a:pt x="20771" y="20592"/>
                      <a:pt x="20264" y="20026"/>
                      <a:pt x="20264" y="19774"/>
                    </a:cubicBezTo>
                    <a:cubicBezTo>
                      <a:pt x="20264" y="19522"/>
                      <a:pt x="20264" y="19585"/>
                      <a:pt x="20264" y="19333"/>
                    </a:cubicBezTo>
                    <a:cubicBezTo>
                      <a:pt x="20264" y="18892"/>
                      <a:pt x="20034" y="18892"/>
                      <a:pt x="19666" y="18892"/>
                    </a:cubicBezTo>
                    <a:cubicBezTo>
                      <a:pt x="19389" y="18892"/>
                      <a:pt x="19297" y="18640"/>
                      <a:pt x="19297" y="18514"/>
                    </a:cubicBezTo>
                    <a:cubicBezTo>
                      <a:pt x="19297" y="18262"/>
                      <a:pt x="19620" y="18262"/>
                      <a:pt x="19620" y="18010"/>
                    </a:cubicBezTo>
                    <a:cubicBezTo>
                      <a:pt x="19620" y="17822"/>
                      <a:pt x="19620" y="17696"/>
                      <a:pt x="19620" y="17696"/>
                    </a:cubicBezTo>
                    <a:cubicBezTo>
                      <a:pt x="19205" y="17696"/>
                      <a:pt x="19343" y="18010"/>
                      <a:pt x="19067" y="18010"/>
                    </a:cubicBezTo>
                    <a:cubicBezTo>
                      <a:pt x="18975" y="18010"/>
                      <a:pt x="18745" y="17759"/>
                      <a:pt x="18745" y="17633"/>
                    </a:cubicBezTo>
                    <a:cubicBezTo>
                      <a:pt x="18745" y="17255"/>
                      <a:pt x="18883" y="17192"/>
                      <a:pt x="18975" y="17003"/>
                    </a:cubicBezTo>
                    <a:cubicBezTo>
                      <a:pt x="18837" y="16877"/>
                      <a:pt x="18652" y="16625"/>
                      <a:pt x="18606" y="16814"/>
                    </a:cubicBezTo>
                    <a:cubicBezTo>
                      <a:pt x="18284" y="16814"/>
                      <a:pt x="18146" y="16625"/>
                      <a:pt x="17962" y="16436"/>
                    </a:cubicBezTo>
                    <a:cubicBezTo>
                      <a:pt x="17916" y="16625"/>
                      <a:pt x="17823" y="16940"/>
                      <a:pt x="17685" y="16940"/>
                    </a:cubicBezTo>
                    <a:cubicBezTo>
                      <a:pt x="17271" y="16940"/>
                      <a:pt x="16948" y="16121"/>
                      <a:pt x="16718" y="15869"/>
                    </a:cubicBezTo>
                    <a:cubicBezTo>
                      <a:pt x="16212" y="15303"/>
                      <a:pt x="15521" y="15366"/>
                      <a:pt x="14876" y="14862"/>
                    </a:cubicBezTo>
                    <a:cubicBezTo>
                      <a:pt x="13771" y="14862"/>
                      <a:pt x="13771" y="14862"/>
                      <a:pt x="13771" y="14862"/>
                    </a:cubicBezTo>
                    <a:cubicBezTo>
                      <a:pt x="13126" y="14610"/>
                      <a:pt x="12205" y="14484"/>
                      <a:pt x="11882" y="13476"/>
                    </a:cubicBezTo>
                    <a:cubicBezTo>
                      <a:pt x="11606" y="13665"/>
                      <a:pt x="11238" y="13791"/>
                      <a:pt x="11053" y="13917"/>
                    </a:cubicBezTo>
                    <a:cubicBezTo>
                      <a:pt x="11099" y="14106"/>
                      <a:pt x="11145" y="14169"/>
                      <a:pt x="11238" y="14295"/>
                    </a:cubicBezTo>
                    <a:cubicBezTo>
                      <a:pt x="10961" y="14862"/>
                      <a:pt x="9672" y="15869"/>
                      <a:pt x="9211" y="15869"/>
                    </a:cubicBezTo>
                    <a:cubicBezTo>
                      <a:pt x="9119" y="15869"/>
                      <a:pt x="8981" y="15806"/>
                      <a:pt x="8981" y="15680"/>
                    </a:cubicBezTo>
                    <a:cubicBezTo>
                      <a:pt x="8981" y="15492"/>
                      <a:pt x="9119" y="15492"/>
                      <a:pt x="9165" y="15429"/>
                    </a:cubicBezTo>
                    <a:cubicBezTo>
                      <a:pt x="9073" y="15240"/>
                      <a:pt x="9165" y="15240"/>
                      <a:pt x="9165" y="15114"/>
                    </a:cubicBezTo>
                    <a:cubicBezTo>
                      <a:pt x="9165" y="14484"/>
                      <a:pt x="9441" y="14043"/>
                      <a:pt x="10040" y="13791"/>
                    </a:cubicBezTo>
                    <a:cubicBezTo>
                      <a:pt x="10040" y="13665"/>
                      <a:pt x="10040" y="13602"/>
                      <a:pt x="10040" y="13476"/>
                    </a:cubicBezTo>
                    <a:cubicBezTo>
                      <a:pt x="9856" y="13476"/>
                      <a:pt x="9902" y="13476"/>
                      <a:pt x="9810" y="13476"/>
                    </a:cubicBezTo>
                    <a:cubicBezTo>
                      <a:pt x="9349" y="13476"/>
                      <a:pt x="7968" y="15051"/>
                      <a:pt x="7968" y="15932"/>
                    </a:cubicBezTo>
                    <a:cubicBezTo>
                      <a:pt x="7968" y="16058"/>
                      <a:pt x="7968" y="16247"/>
                      <a:pt x="7968" y="16373"/>
                    </a:cubicBezTo>
                    <a:cubicBezTo>
                      <a:pt x="7968" y="17003"/>
                      <a:pt x="7553" y="17192"/>
                      <a:pt x="7093" y="17444"/>
                    </a:cubicBezTo>
                    <a:cubicBezTo>
                      <a:pt x="6816" y="17633"/>
                      <a:pt x="6724" y="17885"/>
                      <a:pt x="6586" y="18136"/>
                    </a:cubicBezTo>
                    <a:cubicBezTo>
                      <a:pt x="6264" y="18703"/>
                      <a:pt x="5573" y="18955"/>
                      <a:pt x="5250" y="19396"/>
                    </a:cubicBezTo>
                    <a:cubicBezTo>
                      <a:pt x="4928" y="19837"/>
                      <a:pt x="4191" y="20152"/>
                      <a:pt x="3638" y="20278"/>
                    </a:cubicBezTo>
                    <a:cubicBezTo>
                      <a:pt x="2901" y="20403"/>
                      <a:pt x="2487" y="21600"/>
                      <a:pt x="1612" y="21222"/>
                    </a:cubicBezTo>
                    <a:cubicBezTo>
                      <a:pt x="1888" y="20718"/>
                      <a:pt x="2257" y="20970"/>
                      <a:pt x="2625" y="20655"/>
                    </a:cubicBezTo>
                    <a:cubicBezTo>
                      <a:pt x="2855" y="20466"/>
                      <a:pt x="3040" y="19900"/>
                      <a:pt x="3270" y="19774"/>
                    </a:cubicBezTo>
                    <a:cubicBezTo>
                      <a:pt x="3592" y="19459"/>
                      <a:pt x="4007" y="19774"/>
                      <a:pt x="4237" y="19333"/>
                    </a:cubicBezTo>
                    <a:cubicBezTo>
                      <a:pt x="4559" y="18703"/>
                      <a:pt x="5388" y="18262"/>
                      <a:pt x="5849" y="17822"/>
                    </a:cubicBezTo>
                    <a:cubicBezTo>
                      <a:pt x="6310" y="17381"/>
                      <a:pt x="6310" y="16562"/>
                      <a:pt x="6816" y="16121"/>
                    </a:cubicBezTo>
                    <a:cubicBezTo>
                      <a:pt x="6494" y="16121"/>
                      <a:pt x="6494" y="16121"/>
                      <a:pt x="6494" y="16121"/>
                    </a:cubicBezTo>
                    <a:cubicBezTo>
                      <a:pt x="6217" y="16310"/>
                      <a:pt x="6079" y="16499"/>
                      <a:pt x="5757" y="16499"/>
                    </a:cubicBezTo>
                    <a:cubicBezTo>
                      <a:pt x="5527" y="16499"/>
                      <a:pt x="5388" y="16373"/>
                      <a:pt x="5204" y="16247"/>
                    </a:cubicBezTo>
                    <a:cubicBezTo>
                      <a:pt x="5158" y="16499"/>
                      <a:pt x="5066" y="16562"/>
                      <a:pt x="5066" y="16751"/>
                    </a:cubicBezTo>
                    <a:cubicBezTo>
                      <a:pt x="4559" y="16499"/>
                      <a:pt x="4421" y="16373"/>
                      <a:pt x="4099" y="15995"/>
                    </a:cubicBezTo>
                    <a:cubicBezTo>
                      <a:pt x="4053" y="16184"/>
                      <a:pt x="4053" y="16310"/>
                      <a:pt x="4053" y="16436"/>
                    </a:cubicBezTo>
                    <a:cubicBezTo>
                      <a:pt x="3869" y="16436"/>
                      <a:pt x="3915" y="16436"/>
                      <a:pt x="3823" y="16436"/>
                    </a:cubicBezTo>
                    <a:cubicBezTo>
                      <a:pt x="3684" y="16436"/>
                      <a:pt x="3592" y="16625"/>
                      <a:pt x="3500" y="16625"/>
                    </a:cubicBezTo>
                    <a:cubicBezTo>
                      <a:pt x="3408" y="16625"/>
                      <a:pt x="3316" y="16184"/>
                      <a:pt x="3316" y="15932"/>
                    </a:cubicBezTo>
                    <a:cubicBezTo>
                      <a:pt x="3316" y="15617"/>
                      <a:pt x="3316" y="15617"/>
                      <a:pt x="3316" y="15366"/>
                    </a:cubicBezTo>
                    <a:cubicBezTo>
                      <a:pt x="3316" y="15303"/>
                      <a:pt x="3316" y="14988"/>
                      <a:pt x="3132" y="14988"/>
                    </a:cubicBezTo>
                    <a:cubicBezTo>
                      <a:pt x="2994" y="14988"/>
                      <a:pt x="2809" y="15429"/>
                      <a:pt x="2763" y="15429"/>
                    </a:cubicBezTo>
                    <a:cubicBezTo>
                      <a:pt x="2487" y="15429"/>
                      <a:pt x="1520" y="14421"/>
                      <a:pt x="1382" y="14169"/>
                    </a:cubicBezTo>
                    <a:cubicBezTo>
                      <a:pt x="1474" y="14169"/>
                      <a:pt x="1612" y="14106"/>
                      <a:pt x="1704" y="14106"/>
                    </a:cubicBezTo>
                    <a:cubicBezTo>
                      <a:pt x="1520" y="13476"/>
                      <a:pt x="875" y="13350"/>
                      <a:pt x="875" y="12910"/>
                    </a:cubicBezTo>
                    <a:cubicBezTo>
                      <a:pt x="875" y="12028"/>
                      <a:pt x="1980" y="11335"/>
                      <a:pt x="2395" y="11335"/>
                    </a:cubicBezTo>
                    <a:cubicBezTo>
                      <a:pt x="2579" y="11335"/>
                      <a:pt x="3961" y="10643"/>
                      <a:pt x="3961" y="10265"/>
                    </a:cubicBezTo>
                    <a:cubicBezTo>
                      <a:pt x="3961" y="10076"/>
                      <a:pt x="3638" y="9635"/>
                      <a:pt x="3638" y="9572"/>
                    </a:cubicBezTo>
                    <a:cubicBezTo>
                      <a:pt x="3823" y="9446"/>
                      <a:pt x="3777" y="9446"/>
                      <a:pt x="3915" y="9572"/>
                    </a:cubicBezTo>
                    <a:cubicBezTo>
                      <a:pt x="3915" y="9131"/>
                      <a:pt x="3915" y="9131"/>
                      <a:pt x="3915" y="9131"/>
                    </a:cubicBezTo>
                    <a:cubicBezTo>
                      <a:pt x="3730" y="9131"/>
                      <a:pt x="3730" y="9131"/>
                      <a:pt x="3638" y="9131"/>
                    </a:cubicBezTo>
                    <a:cubicBezTo>
                      <a:pt x="3316" y="9131"/>
                      <a:pt x="3178" y="9635"/>
                      <a:pt x="2763" y="9635"/>
                    </a:cubicBezTo>
                    <a:cubicBezTo>
                      <a:pt x="2349" y="9635"/>
                      <a:pt x="2211" y="9320"/>
                      <a:pt x="1888" y="9446"/>
                    </a:cubicBezTo>
                    <a:cubicBezTo>
                      <a:pt x="1474" y="9446"/>
                      <a:pt x="967" y="9446"/>
                      <a:pt x="829" y="9446"/>
                    </a:cubicBezTo>
                    <a:cubicBezTo>
                      <a:pt x="783" y="9005"/>
                      <a:pt x="553" y="8879"/>
                      <a:pt x="553" y="8627"/>
                    </a:cubicBezTo>
                    <a:cubicBezTo>
                      <a:pt x="553" y="8564"/>
                      <a:pt x="599" y="8438"/>
                      <a:pt x="599" y="8376"/>
                    </a:cubicBezTo>
                    <a:cubicBezTo>
                      <a:pt x="276" y="8376"/>
                      <a:pt x="92" y="8187"/>
                      <a:pt x="0" y="7935"/>
                    </a:cubicBezTo>
                    <a:cubicBezTo>
                      <a:pt x="507" y="7494"/>
                      <a:pt x="1336" y="7116"/>
                      <a:pt x="1842" y="6675"/>
                    </a:cubicBezTo>
                    <a:cubicBezTo>
                      <a:pt x="2211" y="6675"/>
                      <a:pt x="2211" y="6675"/>
                      <a:pt x="2211" y="6675"/>
                    </a:cubicBezTo>
                    <a:cubicBezTo>
                      <a:pt x="2211" y="7557"/>
                      <a:pt x="2533" y="7305"/>
                      <a:pt x="2948" y="7305"/>
                    </a:cubicBezTo>
                    <a:cubicBezTo>
                      <a:pt x="3224" y="7305"/>
                      <a:pt x="3270" y="7431"/>
                      <a:pt x="3500" y="7305"/>
                    </a:cubicBezTo>
                    <a:cubicBezTo>
                      <a:pt x="3316" y="6423"/>
                      <a:pt x="2901" y="6360"/>
                      <a:pt x="2303" y="5983"/>
                    </a:cubicBezTo>
                    <a:cubicBezTo>
                      <a:pt x="2119" y="5920"/>
                      <a:pt x="1888" y="5038"/>
                      <a:pt x="1704" y="4912"/>
                    </a:cubicBezTo>
                    <a:cubicBezTo>
                      <a:pt x="1428" y="4723"/>
                      <a:pt x="599" y="4471"/>
                      <a:pt x="599" y="4282"/>
                    </a:cubicBezTo>
                    <a:cubicBezTo>
                      <a:pt x="599" y="4282"/>
                      <a:pt x="921" y="3590"/>
                      <a:pt x="921" y="3527"/>
                    </a:cubicBezTo>
                    <a:cubicBezTo>
                      <a:pt x="2026" y="3527"/>
                      <a:pt x="2026" y="3527"/>
                      <a:pt x="2026" y="3527"/>
                    </a:cubicBezTo>
                    <a:cubicBezTo>
                      <a:pt x="2625" y="2393"/>
                      <a:pt x="3546" y="1322"/>
                      <a:pt x="4652" y="882"/>
                    </a:cubicBezTo>
                    <a:cubicBezTo>
                      <a:pt x="4928" y="756"/>
                      <a:pt x="5112" y="945"/>
                      <a:pt x="5388" y="819"/>
                    </a:cubicBezTo>
                    <a:cubicBezTo>
                      <a:pt x="5711" y="630"/>
                      <a:pt x="5895" y="0"/>
                      <a:pt x="6264" y="0"/>
                    </a:cubicBezTo>
                    <a:cubicBezTo>
                      <a:pt x="6540" y="0"/>
                      <a:pt x="6632" y="315"/>
                      <a:pt x="6908" y="441"/>
                    </a:cubicBezTo>
                    <a:cubicBezTo>
                      <a:pt x="6770" y="630"/>
                      <a:pt x="6770" y="693"/>
                      <a:pt x="6724" y="819"/>
                    </a:cubicBezTo>
                    <a:cubicBezTo>
                      <a:pt x="6908" y="882"/>
                      <a:pt x="7093" y="693"/>
                      <a:pt x="7231" y="441"/>
                    </a:cubicBezTo>
                    <a:cubicBezTo>
                      <a:pt x="7461" y="567"/>
                      <a:pt x="7507" y="630"/>
                      <a:pt x="7691" y="693"/>
                    </a:cubicBezTo>
                    <a:cubicBezTo>
                      <a:pt x="8704" y="693"/>
                      <a:pt x="8704" y="693"/>
                      <a:pt x="8704" y="693"/>
                    </a:cubicBezTo>
                    <a:cubicBezTo>
                      <a:pt x="8935" y="945"/>
                      <a:pt x="9027" y="1071"/>
                      <a:pt x="9303" y="1259"/>
                    </a:cubicBezTo>
                    <a:cubicBezTo>
                      <a:pt x="10869" y="1259"/>
                      <a:pt x="10869" y="1259"/>
                      <a:pt x="10869" y="1259"/>
                    </a:cubicBezTo>
                    <a:cubicBezTo>
                      <a:pt x="11284" y="1826"/>
                      <a:pt x="12527" y="1952"/>
                      <a:pt x="13172" y="1952"/>
                    </a:cubicBezTo>
                    <a:cubicBezTo>
                      <a:pt x="13540" y="1952"/>
                      <a:pt x="13771" y="1763"/>
                      <a:pt x="14139" y="1763"/>
                    </a:cubicBezTo>
                    <a:cubicBezTo>
                      <a:pt x="14692" y="1763"/>
                      <a:pt x="14876" y="2141"/>
                      <a:pt x="15383" y="2330"/>
                    </a:cubicBezTo>
                    <a:cubicBezTo>
                      <a:pt x="15383" y="2267"/>
                      <a:pt x="15383" y="2267"/>
                      <a:pt x="15383" y="2267"/>
                    </a:cubicBezTo>
                    <a:lnTo>
                      <a:pt x="15383" y="2330"/>
                    </a:ln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41" name="Shape 60"/>
              <p:cNvSpPr/>
              <p:nvPr/>
            </p:nvSpPr>
            <p:spPr>
              <a:xfrm>
                <a:off x="1042355" y="1593817"/>
                <a:ext cx="52853" cy="68082"/>
              </a:xfrm>
              <a:custGeom>
                <a:avLst/>
                <a:gdLst/>
                <a:ahLst/>
                <a:cxnLst>
                  <a:cxn ang="0">
                    <a:pos x="wd2" y="hd2"/>
                  </a:cxn>
                  <a:cxn ang="5400000">
                    <a:pos x="wd2" y="hd2"/>
                  </a:cxn>
                  <a:cxn ang="10800000">
                    <a:pos x="wd2" y="hd2"/>
                  </a:cxn>
                  <a:cxn ang="16200000">
                    <a:pos x="wd2" y="hd2"/>
                  </a:cxn>
                </a:cxnLst>
                <a:rect l="0" t="0" r="r" b="b"/>
                <a:pathLst>
                  <a:path w="21600" h="20868" extrusionOk="0">
                    <a:moveTo>
                      <a:pt x="8836" y="7461"/>
                    </a:moveTo>
                    <a:cubicBezTo>
                      <a:pt x="1964" y="5971"/>
                      <a:pt x="4909" y="4482"/>
                      <a:pt x="0" y="7461"/>
                    </a:cubicBezTo>
                    <a:cubicBezTo>
                      <a:pt x="0" y="-732"/>
                      <a:pt x="1964" y="-732"/>
                      <a:pt x="10800" y="758"/>
                    </a:cubicBezTo>
                    <a:cubicBezTo>
                      <a:pt x="9818" y="9696"/>
                      <a:pt x="21600" y="10440"/>
                      <a:pt x="21600" y="17889"/>
                    </a:cubicBezTo>
                    <a:cubicBezTo>
                      <a:pt x="21600" y="20123"/>
                      <a:pt x="19636" y="20868"/>
                      <a:pt x="17673" y="20868"/>
                    </a:cubicBezTo>
                    <a:cubicBezTo>
                      <a:pt x="13745" y="20868"/>
                      <a:pt x="8836" y="14165"/>
                      <a:pt x="8836" y="14165"/>
                    </a:cubicBezTo>
                    <a:cubicBezTo>
                      <a:pt x="8836" y="11185"/>
                      <a:pt x="7855" y="8951"/>
                      <a:pt x="8836" y="7461"/>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42" name="Shape 61"/>
              <p:cNvSpPr/>
              <p:nvPr/>
            </p:nvSpPr>
            <p:spPr>
              <a:xfrm>
                <a:off x="960141" y="1509215"/>
                <a:ext cx="50400" cy="85152"/>
              </a:xfrm>
              <a:custGeom>
                <a:avLst/>
                <a:gdLst/>
                <a:ahLst/>
                <a:cxnLst>
                  <a:cxn ang="0">
                    <a:pos x="wd2" y="hd2"/>
                  </a:cxn>
                  <a:cxn ang="5400000">
                    <a:pos x="wd2" y="hd2"/>
                  </a:cxn>
                  <a:cxn ang="10800000">
                    <a:pos x="wd2" y="hd2"/>
                  </a:cxn>
                  <a:cxn ang="16200000">
                    <a:pos x="wd2" y="hd2"/>
                  </a:cxn>
                </a:cxnLst>
                <a:rect l="0" t="0" r="r" b="b"/>
                <a:pathLst>
                  <a:path w="19513" h="21600" extrusionOk="0">
                    <a:moveTo>
                      <a:pt x="14087" y="11109"/>
                    </a:moveTo>
                    <a:cubicBezTo>
                      <a:pt x="14087" y="11726"/>
                      <a:pt x="17843" y="11726"/>
                      <a:pt x="17843" y="11109"/>
                    </a:cubicBezTo>
                    <a:cubicBezTo>
                      <a:pt x="17843" y="14811"/>
                      <a:pt x="21600" y="18514"/>
                      <a:pt x="17843" y="21600"/>
                    </a:cubicBezTo>
                    <a:cubicBezTo>
                      <a:pt x="12209" y="18514"/>
                      <a:pt x="10330" y="14811"/>
                      <a:pt x="10330" y="10491"/>
                    </a:cubicBezTo>
                    <a:cubicBezTo>
                      <a:pt x="4696" y="9874"/>
                      <a:pt x="0" y="6789"/>
                      <a:pt x="0" y="2469"/>
                    </a:cubicBezTo>
                    <a:cubicBezTo>
                      <a:pt x="0" y="617"/>
                      <a:pt x="2817" y="0"/>
                      <a:pt x="4696" y="0"/>
                    </a:cubicBezTo>
                    <a:cubicBezTo>
                      <a:pt x="12209" y="0"/>
                      <a:pt x="8452" y="1851"/>
                      <a:pt x="14087" y="0"/>
                    </a:cubicBezTo>
                    <a:cubicBezTo>
                      <a:pt x="14087" y="6789"/>
                      <a:pt x="12209" y="6789"/>
                      <a:pt x="14087" y="11109"/>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43" name="Shape 62"/>
              <p:cNvSpPr/>
              <p:nvPr/>
            </p:nvSpPr>
            <p:spPr>
              <a:xfrm>
                <a:off x="1485724" y="692947"/>
                <a:ext cx="569627" cy="299495"/>
              </a:xfrm>
              <a:custGeom>
                <a:avLst/>
                <a:gdLst/>
                <a:ahLst/>
                <a:cxnLst>
                  <a:cxn ang="0">
                    <a:pos x="wd2" y="hd2"/>
                  </a:cxn>
                  <a:cxn ang="5400000">
                    <a:pos x="wd2" y="hd2"/>
                  </a:cxn>
                  <a:cxn ang="10800000">
                    <a:pos x="wd2" y="hd2"/>
                  </a:cxn>
                  <a:cxn ang="16200000">
                    <a:pos x="wd2" y="hd2"/>
                  </a:cxn>
                </a:cxnLst>
                <a:rect l="0" t="0" r="r" b="b"/>
                <a:pathLst>
                  <a:path w="21600" h="21600" extrusionOk="0">
                    <a:moveTo>
                      <a:pt x="19924" y="17137"/>
                    </a:moveTo>
                    <a:cubicBezTo>
                      <a:pt x="19645" y="17137"/>
                      <a:pt x="19459" y="17316"/>
                      <a:pt x="19459" y="17851"/>
                    </a:cubicBezTo>
                    <a:cubicBezTo>
                      <a:pt x="19459" y="18387"/>
                      <a:pt x="19924" y="18387"/>
                      <a:pt x="20017" y="18387"/>
                    </a:cubicBezTo>
                    <a:cubicBezTo>
                      <a:pt x="20110" y="19101"/>
                      <a:pt x="20297" y="19279"/>
                      <a:pt x="20483" y="19636"/>
                    </a:cubicBezTo>
                    <a:cubicBezTo>
                      <a:pt x="20110" y="21064"/>
                      <a:pt x="19179" y="21064"/>
                      <a:pt x="18155" y="21064"/>
                    </a:cubicBezTo>
                    <a:cubicBezTo>
                      <a:pt x="16479" y="21064"/>
                      <a:pt x="15921" y="18565"/>
                      <a:pt x="14710" y="18565"/>
                    </a:cubicBezTo>
                    <a:cubicBezTo>
                      <a:pt x="13966" y="18565"/>
                      <a:pt x="14338" y="19458"/>
                      <a:pt x="13686" y="19993"/>
                    </a:cubicBezTo>
                    <a:cubicBezTo>
                      <a:pt x="12569" y="21064"/>
                      <a:pt x="11545" y="20529"/>
                      <a:pt x="10707" y="21600"/>
                    </a:cubicBezTo>
                    <a:cubicBezTo>
                      <a:pt x="8845" y="21600"/>
                      <a:pt x="8100" y="21600"/>
                      <a:pt x="6983" y="21600"/>
                    </a:cubicBezTo>
                    <a:cubicBezTo>
                      <a:pt x="6331" y="21600"/>
                      <a:pt x="6797" y="20350"/>
                      <a:pt x="6331" y="19636"/>
                    </a:cubicBezTo>
                    <a:cubicBezTo>
                      <a:pt x="5866" y="19101"/>
                      <a:pt x="4562" y="19279"/>
                      <a:pt x="4003" y="19279"/>
                    </a:cubicBezTo>
                    <a:cubicBezTo>
                      <a:pt x="3166" y="19279"/>
                      <a:pt x="2421" y="17494"/>
                      <a:pt x="2141" y="16423"/>
                    </a:cubicBezTo>
                    <a:cubicBezTo>
                      <a:pt x="3072" y="15174"/>
                      <a:pt x="4376" y="14638"/>
                      <a:pt x="6052" y="14638"/>
                    </a:cubicBezTo>
                    <a:cubicBezTo>
                      <a:pt x="6703" y="14638"/>
                      <a:pt x="6983" y="14638"/>
                      <a:pt x="7448" y="14460"/>
                    </a:cubicBezTo>
                    <a:cubicBezTo>
                      <a:pt x="7169" y="14281"/>
                      <a:pt x="6797" y="13745"/>
                      <a:pt x="6424" y="13745"/>
                    </a:cubicBezTo>
                    <a:cubicBezTo>
                      <a:pt x="5586" y="13745"/>
                      <a:pt x="4655" y="13745"/>
                      <a:pt x="4190" y="13745"/>
                    </a:cubicBezTo>
                    <a:cubicBezTo>
                      <a:pt x="3352" y="13745"/>
                      <a:pt x="1117" y="14460"/>
                      <a:pt x="1117" y="12317"/>
                    </a:cubicBezTo>
                    <a:cubicBezTo>
                      <a:pt x="1117" y="10532"/>
                      <a:pt x="2234" y="11246"/>
                      <a:pt x="2700" y="10711"/>
                    </a:cubicBezTo>
                    <a:cubicBezTo>
                      <a:pt x="2048" y="10354"/>
                      <a:pt x="1769" y="10532"/>
                      <a:pt x="1303" y="10532"/>
                    </a:cubicBezTo>
                    <a:cubicBezTo>
                      <a:pt x="838" y="10532"/>
                      <a:pt x="0" y="9461"/>
                      <a:pt x="0" y="9104"/>
                    </a:cubicBezTo>
                    <a:cubicBezTo>
                      <a:pt x="0" y="5177"/>
                      <a:pt x="3817" y="2321"/>
                      <a:pt x="5214" y="2321"/>
                    </a:cubicBezTo>
                    <a:cubicBezTo>
                      <a:pt x="5866" y="2321"/>
                      <a:pt x="5772" y="4641"/>
                      <a:pt x="5959" y="5177"/>
                    </a:cubicBezTo>
                    <a:cubicBezTo>
                      <a:pt x="6331" y="4641"/>
                      <a:pt x="6610" y="3749"/>
                      <a:pt x="7262" y="3749"/>
                    </a:cubicBezTo>
                    <a:cubicBezTo>
                      <a:pt x="8379" y="3749"/>
                      <a:pt x="8752" y="4641"/>
                      <a:pt x="9124" y="6069"/>
                    </a:cubicBezTo>
                    <a:cubicBezTo>
                      <a:pt x="9497" y="5891"/>
                      <a:pt x="9869" y="5712"/>
                      <a:pt x="10334" y="5534"/>
                    </a:cubicBezTo>
                    <a:cubicBezTo>
                      <a:pt x="10241" y="4820"/>
                      <a:pt x="10148" y="4463"/>
                      <a:pt x="10148" y="4106"/>
                    </a:cubicBezTo>
                    <a:cubicBezTo>
                      <a:pt x="10986" y="4106"/>
                      <a:pt x="10986" y="4106"/>
                      <a:pt x="10986" y="4106"/>
                    </a:cubicBezTo>
                    <a:cubicBezTo>
                      <a:pt x="11545" y="4463"/>
                      <a:pt x="12197" y="5355"/>
                      <a:pt x="12383" y="6248"/>
                    </a:cubicBezTo>
                    <a:cubicBezTo>
                      <a:pt x="12569" y="7140"/>
                      <a:pt x="12290" y="9104"/>
                      <a:pt x="13034" y="9104"/>
                    </a:cubicBezTo>
                    <a:cubicBezTo>
                      <a:pt x="13407" y="9104"/>
                      <a:pt x="13407" y="8926"/>
                      <a:pt x="13593" y="8569"/>
                    </a:cubicBezTo>
                    <a:cubicBezTo>
                      <a:pt x="13221" y="7498"/>
                      <a:pt x="12662" y="3749"/>
                      <a:pt x="12662" y="3035"/>
                    </a:cubicBezTo>
                    <a:cubicBezTo>
                      <a:pt x="12662" y="2499"/>
                      <a:pt x="13034" y="2142"/>
                      <a:pt x="13407" y="2142"/>
                    </a:cubicBezTo>
                    <a:cubicBezTo>
                      <a:pt x="14152" y="2142"/>
                      <a:pt x="13872" y="2678"/>
                      <a:pt x="14524" y="2142"/>
                    </a:cubicBezTo>
                    <a:cubicBezTo>
                      <a:pt x="14524" y="1785"/>
                      <a:pt x="14524" y="1607"/>
                      <a:pt x="14524" y="1250"/>
                    </a:cubicBezTo>
                    <a:cubicBezTo>
                      <a:pt x="14524" y="536"/>
                      <a:pt x="15083" y="0"/>
                      <a:pt x="15734" y="0"/>
                    </a:cubicBezTo>
                    <a:cubicBezTo>
                      <a:pt x="16479" y="0"/>
                      <a:pt x="17131" y="536"/>
                      <a:pt x="17131" y="1785"/>
                    </a:cubicBezTo>
                    <a:cubicBezTo>
                      <a:pt x="17131" y="2856"/>
                      <a:pt x="16293" y="3570"/>
                      <a:pt x="16293" y="4284"/>
                    </a:cubicBezTo>
                    <a:cubicBezTo>
                      <a:pt x="16293" y="7140"/>
                      <a:pt x="17410" y="8926"/>
                      <a:pt x="17410" y="11068"/>
                    </a:cubicBezTo>
                    <a:cubicBezTo>
                      <a:pt x="17410" y="13567"/>
                      <a:pt x="20855" y="15174"/>
                      <a:pt x="21600" y="16423"/>
                    </a:cubicBezTo>
                    <a:cubicBezTo>
                      <a:pt x="20855" y="17316"/>
                      <a:pt x="20669" y="17137"/>
                      <a:pt x="19924" y="17137"/>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44" name="Shape 63"/>
              <p:cNvSpPr/>
              <p:nvPr/>
            </p:nvSpPr>
            <p:spPr>
              <a:xfrm>
                <a:off x="1274317" y="649723"/>
                <a:ext cx="320049" cy="207653"/>
              </a:xfrm>
              <a:custGeom>
                <a:avLst/>
                <a:gdLst/>
                <a:ahLst/>
                <a:cxnLst>
                  <a:cxn ang="0">
                    <a:pos x="wd2" y="hd2"/>
                  </a:cxn>
                  <a:cxn ang="5400000">
                    <a:pos x="wd2" y="hd2"/>
                  </a:cxn>
                  <a:cxn ang="10800000">
                    <a:pos x="wd2" y="hd2"/>
                  </a:cxn>
                  <a:cxn ang="16200000">
                    <a:pos x="wd2" y="hd2"/>
                  </a:cxn>
                </a:cxnLst>
                <a:rect l="0" t="0" r="r" b="b"/>
                <a:pathLst>
                  <a:path w="21600" h="21216" extrusionOk="0">
                    <a:moveTo>
                      <a:pt x="4652" y="20211"/>
                    </a:moveTo>
                    <a:cubicBezTo>
                      <a:pt x="4320" y="20211"/>
                      <a:pt x="3822" y="18453"/>
                      <a:pt x="3655" y="17951"/>
                    </a:cubicBezTo>
                    <a:cubicBezTo>
                      <a:pt x="2991" y="16695"/>
                      <a:pt x="0" y="16946"/>
                      <a:pt x="0" y="15690"/>
                    </a:cubicBezTo>
                    <a:cubicBezTo>
                      <a:pt x="0" y="11923"/>
                      <a:pt x="3655" y="8909"/>
                      <a:pt x="3655" y="4890"/>
                    </a:cubicBezTo>
                    <a:cubicBezTo>
                      <a:pt x="3655" y="3886"/>
                      <a:pt x="2658" y="2128"/>
                      <a:pt x="2658" y="872"/>
                    </a:cubicBezTo>
                    <a:cubicBezTo>
                      <a:pt x="4486" y="-133"/>
                      <a:pt x="5317" y="872"/>
                      <a:pt x="6978" y="872"/>
                    </a:cubicBezTo>
                    <a:cubicBezTo>
                      <a:pt x="7975" y="872"/>
                      <a:pt x="8640" y="-384"/>
                      <a:pt x="9969" y="118"/>
                    </a:cubicBezTo>
                    <a:cubicBezTo>
                      <a:pt x="11631" y="872"/>
                      <a:pt x="12295" y="2128"/>
                      <a:pt x="13957" y="2379"/>
                    </a:cubicBezTo>
                    <a:cubicBezTo>
                      <a:pt x="14622" y="3383"/>
                      <a:pt x="15452" y="2128"/>
                      <a:pt x="16449" y="2128"/>
                    </a:cubicBezTo>
                    <a:cubicBezTo>
                      <a:pt x="17945" y="2128"/>
                      <a:pt x="21600" y="4388"/>
                      <a:pt x="21600" y="6900"/>
                    </a:cubicBezTo>
                    <a:cubicBezTo>
                      <a:pt x="21600" y="8156"/>
                      <a:pt x="17612" y="8909"/>
                      <a:pt x="16948" y="9160"/>
                    </a:cubicBezTo>
                    <a:cubicBezTo>
                      <a:pt x="14622" y="10416"/>
                      <a:pt x="11465" y="14937"/>
                      <a:pt x="11465" y="17449"/>
                    </a:cubicBezTo>
                    <a:cubicBezTo>
                      <a:pt x="11465" y="18453"/>
                      <a:pt x="6314" y="21216"/>
                      <a:pt x="5815" y="21216"/>
                    </a:cubicBezTo>
                    <a:cubicBezTo>
                      <a:pt x="5317" y="21216"/>
                      <a:pt x="4985" y="20211"/>
                      <a:pt x="4652" y="20211"/>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45" name="Shape 64"/>
              <p:cNvSpPr/>
              <p:nvPr/>
            </p:nvSpPr>
            <p:spPr>
              <a:xfrm>
                <a:off x="1529766" y="496219"/>
                <a:ext cx="378774" cy="161494"/>
              </a:xfrm>
              <a:custGeom>
                <a:avLst/>
                <a:gdLst/>
                <a:ahLst/>
                <a:cxnLst>
                  <a:cxn ang="0">
                    <a:pos x="wd2" y="hd2"/>
                  </a:cxn>
                  <a:cxn ang="5400000">
                    <a:pos x="wd2" y="hd2"/>
                  </a:cxn>
                  <a:cxn ang="10800000">
                    <a:pos x="wd2" y="hd2"/>
                  </a:cxn>
                  <a:cxn ang="16200000">
                    <a:pos x="wd2" y="hd2"/>
                  </a:cxn>
                </a:cxnLst>
                <a:rect l="0" t="0" r="r" b="b"/>
                <a:pathLst>
                  <a:path w="21600" h="21600" extrusionOk="0">
                    <a:moveTo>
                      <a:pt x="7434" y="21600"/>
                    </a:moveTo>
                    <a:cubicBezTo>
                      <a:pt x="6732" y="21600"/>
                      <a:pt x="5751" y="20271"/>
                      <a:pt x="5751" y="19606"/>
                    </a:cubicBezTo>
                    <a:cubicBezTo>
                      <a:pt x="5751" y="17280"/>
                      <a:pt x="6592" y="17612"/>
                      <a:pt x="7434" y="17612"/>
                    </a:cubicBezTo>
                    <a:cubicBezTo>
                      <a:pt x="7013" y="16615"/>
                      <a:pt x="6452" y="15951"/>
                      <a:pt x="6452" y="14289"/>
                    </a:cubicBezTo>
                    <a:cubicBezTo>
                      <a:pt x="6031" y="14622"/>
                      <a:pt x="5751" y="15286"/>
                      <a:pt x="5751" y="16283"/>
                    </a:cubicBezTo>
                    <a:cubicBezTo>
                      <a:pt x="4629" y="16615"/>
                      <a:pt x="3787" y="17280"/>
                      <a:pt x="3086" y="17280"/>
                    </a:cubicBezTo>
                    <a:cubicBezTo>
                      <a:pt x="2244" y="17280"/>
                      <a:pt x="1403" y="16283"/>
                      <a:pt x="982" y="16283"/>
                    </a:cubicBezTo>
                    <a:cubicBezTo>
                      <a:pt x="421" y="16283"/>
                      <a:pt x="0" y="15286"/>
                      <a:pt x="0" y="13957"/>
                    </a:cubicBezTo>
                    <a:cubicBezTo>
                      <a:pt x="0" y="12628"/>
                      <a:pt x="281" y="12960"/>
                      <a:pt x="0" y="11963"/>
                    </a:cubicBezTo>
                    <a:cubicBezTo>
                      <a:pt x="701" y="11631"/>
                      <a:pt x="982" y="10302"/>
                      <a:pt x="1543" y="10302"/>
                    </a:cubicBezTo>
                    <a:cubicBezTo>
                      <a:pt x="2805" y="10302"/>
                      <a:pt x="3366" y="11631"/>
                      <a:pt x="4348" y="11963"/>
                    </a:cubicBezTo>
                    <a:cubicBezTo>
                      <a:pt x="3366" y="11631"/>
                      <a:pt x="2384" y="10634"/>
                      <a:pt x="1543" y="9969"/>
                    </a:cubicBezTo>
                    <a:cubicBezTo>
                      <a:pt x="1543" y="7643"/>
                      <a:pt x="1543" y="7643"/>
                      <a:pt x="1543" y="7643"/>
                    </a:cubicBezTo>
                    <a:cubicBezTo>
                      <a:pt x="2104" y="7643"/>
                      <a:pt x="2665" y="7643"/>
                      <a:pt x="2665" y="7643"/>
                    </a:cubicBezTo>
                    <a:cubicBezTo>
                      <a:pt x="2805" y="7643"/>
                      <a:pt x="4769" y="8640"/>
                      <a:pt x="5330" y="8640"/>
                    </a:cubicBezTo>
                    <a:cubicBezTo>
                      <a:pt x="4208" y="8308"/>
                      <a:pt x="3226" y="8640"/>
                      <a:pt x="2244" y="7311"/>
                    </a:cubicBezTo>
                    <a:cubicBezTo>
                      <a:pt x="2525" y="6314"/>
                      <a:pt x="3086" y="5649"/>
                      <a:pt x="3506" y="5649"/>
                    </a:cubicBezTo>
                    <a:cubicBezTo>
                      <a:pt x="4348" y="5649"/>
                      <a:pt x="4488" y="6314"/>
                      <a:pt x="5049" y="5982"/>
                    </a:cubicBezTo>
                    <a:cubicBezTo>
                      <a:pt x="4348" y="6314"/>
                      <a:pt x="3226" y="5982"/>
                      <a:pt x="3226" y="3988"/>
                    </a:cubicBezTo>
                    <a:cubicBezTo>
                      <a:pt x="4348" y="3655"/>
                      <a:pt x="4769" y="3988"/>
                      <a:pt x="5330" y="3988"/>
                    </a:cubicBezTo>
                    <a:cubicBezTo>
                      <a:pt x="5470" y="3988"/>
                      <a:pt x="6312" y="4652"/>
                      <a:pt x="6312" y="6314"/>
                    </a:cubicBezTo>
                    <a:cubicBezTo>
                      <a:pt x="7013" y="6314"/>
                      <a:pt x="7574" y="6314"/>
                      <a:pt x="7714" y="6314"/>
                    </a:cubicBezTo>
                    <a:cubicBezTo>
                      <a:pt x="9538" y="6314"/>
                      <a:pt x="10940" y="11963"/>
                      <a:pt x="13605" y="11963"/>
                    </a:cubicBezTo>
                    <a:cubicBezTo>
                      <a:pt x="14447" y="11963"/>
                      <a:pt x="14727" y="11298"/>
                      <a:pt x="15008" y="9969"/>
                    </a:cubicBezTo>
                    <a:cubicBezTo>
                      <a:pt x="14306" y="9969"/>
                      <a:pt x="14026" y="9969"/>
                      <a:pt x="13745" y="9637"/>
                    </a:cubicBezTo>
                    <a:cubicBezTo>
                      <a:pt x="13745" y="9305"/>
                      <a:pt x="14166" y="8972"/>
                      <a:pt x="14306" y="8972"/>
                    </a:cubicBezTo>
                    <a:cubicBezTo>
                      <a:pt x="14306" y="6978"/>
                      <a:pt x="14306" y="6978"/>
                      <a:pt x="14306" y="6978"/>
                    </a:cubicBezTo>
                    <a:cubicBezTo>
                      <a:pt x="13886" y="6978"/>
                      <a:pt x="12764" y="6314"/>
                      <a:pt x="12764" y="4985"/>
                    </a:cubicBezTo>
                    <a:cubicBezTo>
                      <a:pt x="12764" y="2326"/>
                      <a:pt x="14447" y="1329"/>
                      <a:pt x="15008" y="0"/>
                    </a:cubicBezTo>
                    <a:cubicBezTo>
                      <a:pt x="15429" y="665"/>
                      <a:pt x="15849" y="1329"/>
                      <a:pt x="16270" y="1329"/>
                    </a:cubicBezTo>
                    <a:cubicBezTo>
                      <a:pt x="16130" y="2326"/>
                      <a:pt x="16270" y="2658"/>
                      <a:pt x="16270" y="2991"/>
                    </a:cubicBezTo>
                    <a:cubicBezTo>
                      <a:pt x="16270" y="5317"/>
                      <a:pt x="17392" y="8640"/>
                      <a:pt x="18514" y="8640"/>
                    </a:cubicBezTo>
                    <a:cubicBezTo>
                      <a:pt x="19075" y="8640"/>
                      <a:pt x="19496" y="6646"/>
                      <a:pt x="20197" y="6646"/>
                    </a:cubicBezTo>
                    <a:cubicBezTo>
                      <a:pt x="21039" y="6646"/>
                      <a:pt x="21600" y="8640"/>
                      <a:pt x="21600" y="10302"/>
                    </a:cubicBezTo>
                    <a:cubicBezTo>
                      <a:pt x="21600" y="12295"/>
                      <a:pt x="20197" y="16948"/>
                      <a:pt x="19636" y="17280"/>
                    </a:cubicBezTo>
                    <a:cubicBezTo>
                      <a:pt x="19216" y="17612"/>
                      <a:pt x="15569" y="16615"/>
                      <a:pt x="15569" y="16948"/>
                    </a:cubicBezTo>
                    <a:cubicBezTo>
                      <a:pt x="15569" y="17280"/>
                      <a:pt x="11642" y="19274"/>
                      <a:pt x="11501" y="19606"/>
                    </a:cubicBezTo>
                    <a:cubicBezTo>
                      <a:pt x="10239" y="20603"/>
                      <a:pt x="8977" y="21600"/>
                      <a:pt x="7434" y="21600"/>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46" name="Shape 65"/>
              <p:cNvSpPr/>
              <p:nvPr/>
            </p:nvSpPr>
            <p:spPr>
              <a:xfrm>
                <a:off x="1473979" y="554943"/>
                <a:ext cx="52853" cy="38173"/>
              </a:xfrm>
              <a:custGeom>
                <a:avLst/>
                <a:gdLst/>
                <a:ahLst/>
                <a:cxnLst>
                  <a:cxn ang="0">
                    <a:pos x="wd2" y="hd2"/>
                  </a:cxn>
                  <a:cxn ang="5400000">
                    <a:pos x="wd2" y="hd2"/>
                  </a:cxn>
                  <a:cxn ang="10800000">
                    <a:pos x="wd2" y="hd2"/>
                  </a:cxn>
                  <a:cxn ang="16200000">
                    <a:pos x="wd2" y="hd2"/>
                  </a:cxn>
                </a:cxnLst>
                <a:rect l="0" t="0" r="r" b="b"/>
                <a:pathLst>
                  <a:path w="21600" h="21600" extrusionOk="0">
                    <a:moveTo>
                      <a:pt x="8229" y="21600"/>
                    </a:moveTo>
                    <a:cubicBezTo>
                      <a:pt x="4114" y="21600"/>
                      <a:pt x="0" y="18900"/>
                      <a:pt x="0" y="14850"/>
                    </a:cubicBezTo>
                    <a:cubicBezTo>
                      <a:pt x="0" y="4050"/>
                      <a:pt x="16457" y="0"/>
                      <a:pt x="21600" y="0"/>
                    </a:cubicBezTo>
                    <a:cubicBezTo>
                      <a:pt x="20571" y="9450"/>
                      <a:pt x="13371" y="21600"/>
                      <a:pt x="8229" y="21600"/>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47" name="Shape 66"/>
              <p:cNvSpPr/>
              <p:nvPr/>
            </p:nvSpPr>
            <p:spPr>
              <a:xfrm>
                <a:off x="1611980" y="499156"/>
                <a:ext cx="41108" cy="14683"/>
              </a:xfrm>
              <a:custGeom>
                <a:avLst/>
                <a:gdLst/>
                <a:ahLst/>
                <a:cxnLst>
                  <a:cxn ang="0">
                    <a:pos x="wd2" y="hd2"/>
                  </a:cxn>
                  <a:cxn ang="5400000">
                    <a:pos x="wd2" y="hd2"/>
                  </a:cxn>
                  <a:cxn ang="10800000">
                    <a:pos x="wd2" y="hd2"/>
                  </a:cxn>
                  <a:cxn ang="16200000">
                    <a:pos x="wd2" y="hd2"/>
                  </a:cxn>
                </a:cxnLst>
                <a:rect l="0" t="0" r="r" b="b"/>
                <a:pathLst>
                  <a:path w="21600" h="21600" extrusionOk="0">
                    <a:moveTo>
                      <a:pt x="8100" y="21600"/>
                    </a:moveTo>
                    <a:cubicBezTo>
                      <a:pt x="5400" y="21600"/>
                      <a:pt x="0" y="14400"/>
                      <a:pt x="0" y="0"/>
                    </a:cubicBezTo>
                    <a:cubicBezTo>
                      <a:pt x="21600" y="0"/>
                      <a:pt x="21600" y="0"/>
                      <a:pt x="21600" y="0"/>
                    </a:cubicBezTo>
                    <a:cubicBezTo>
                      <a:pt x="21600" y="21600"/>
                      <a:pt x="21600" y="21600"/>
                      <a:pt x="21600" y="21600"/>
                    </a:cubicBezTo>
                    <a:cubicBezTo>
                      <a:pt x="18900" y="21600"/>
                      <a:pt x="8100" y="21600"/>
                      <a:pt x="8100" y="21600"/>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48" name="Shape 67"/>
              <p:cNvSpPr/>
              <p:nvPr/>
            </p:nvSpPr>
            <p:spPr>
              <a:xfrm>
                <a:off x="1365338" y="459473"/>
                <a:ext cx="217281" cy="110153"/>
              </a:xfrm>
              <a:custGeom>
                <a:avLst/>
                <a:gdLst/>
                <a:ahLst/>
                <a:cxnLst>
                  <a:cxn ang="0">
                    <a:pos x="wd2" y="hd2"/>
                  </a:cxn>
                  <a:cxn ang="5400000">
                    <a:pos x="wd2" y="hd2"/>
                  </a:cxn>
                  <a:cxn ang="10800000">
                    <a:pos x="wd2" y="hd2"/>
                  </a:cxn>
                  <a:cxn ang="16200000">
                    <a:pos x="wd2" y="hd2"/>
                  </a:cxn>
                </a:cxnLst>
                <a:rect l="0" t="0" r="r" b="b"/>
                <a:pathLst>
                  <a:path w="21600" h="19764" extrusionOk="0">
                    <a:moveTo>
                      <a:pt x="21600" y="1691"/>
                    </a:moveTo>
                    <a:cubicBezTo>
                      <a:pt x="21600" y="3013"/>
                      <a:pt x="21109" y="4335"/>
                      <a:pt x="20127" y="4776"/>
                    </a:cubicBezTo>
                    <a:cubicBezTo>
                      <a:pt x="20373" y="6540"/>
                      <a:pt x="21109" y="6980"/>
                      <a:pt x="21109" y="8744"/>
                    </a:cubicBezTo>
                    <a:cubicBezTo>
                      <a:pt x="16445" y="14915"/>
                      <a:pt x="16445" y="14915"/>
                      <a:pt x="16445" y="14915"/>
                    </a:cubicBezTo>
                    <a:cubicBezTo>
                      <a:pt x="14727" y="14915"/>
                      <a:pt x="14727" y="10507"/>
                      <a:pt x="13745" y="9625"/>
                    </a:cubicBezTo>
                    <a:cubicBezTo>
                      <a:pt x="13500" y="12711"/>
                      <a:pt x="11782" y="15797"/>
                      <a:pt x="10064" y="15356"/>
                    </a:cubicBezTo>
                    <a:cubicBezTo>
                      <a:pt x="9818" y="17560"/>
                      <a:pt x="9082" y="19764"/>
                      <a:pt x="7855" y="19764"/>
                    </a:cubicBezTo>
                    <a:cubicBezTo>
                      <a:pt x="6873" y="19764"/>
                      <a:pt x="6136" y="17560"/>
                      <a:pt x="5891" y="16678"/>
                    </a:cubicBezTo>
                    <a:cubicBezTo>
                      <a:pt x="4664" y="18001"/>
                      <a:pt x="3927" y="16678"/>
                      <a:pt x="2945" y="16678"/>
                    </a:cubicBezTo>
                    <a:cubicBezTo>
                      <a:pt x="2209" y="16678"/>
                      <a:pt x="1964" y="18001"/>
                      <a:pt x="982" y="18442"/>
                    </a:cubicBezTo>
                    <a:cubicBezTo>
                      <a:pt x="982" y="17119"/>
                      <a:pt x="0" y="16237"/>
                      <a:pt x="0" y="15356"/>
                    </a:cubicBezTo>
                    <a:cubicBezTo>
                      <a:pt x="0" y="14915"/>
                      <a:pt x="1964" y="12270"/>
                      <a:pt x="2455" y="11829"/>
                    </a:cubicBezTo>
                    <a:cubicBezTo>
                      <a:pt x="4173" y="10507"/>
                      <a:pt x="5645" y="10066"/>
                      <a:pt x="7609" y="8303"/>
                    </a:cubicBezTo>
                    <a:cubicBezTo>
                      <a:pt x="9573" y="6099"/>
                      <a:pt x="10064" y="809"/>
                      <a:pt x="13255" y="809"/>
                    </a:cubicBezTo>
                    <a:cubicBezTo>
                      <a:pt x="13991" y="809"/>
                      <a:pt x="14236" y="1250"/>
                      <a:pt x="15218" y="1250"/>
                    </a:cubicBezTo>
                    <a:cubicBezTo>
                      <a:pt x="15218" y="1250"/>
                      <a:pt x="21600" y="-1836"/>
                      <a:pt x="21600" y="1691"/>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49" name="Shape 68"/>
              <p:cNvSpPr/>
              <p:nvPr/>
            </p:nvSpPr>
            <p:spPr>
              <a:xfrm>
                <a:off x="1656025" y="372898"/>
                <a:ext cx="123322" cy="38173"/>
              </a:xfrm>
              <a:custGeom>
                <a:avLst/>
                <a:gdLst/>
                <a:ahLst/>
                <a:cxnLst>
                  <a:cxn ang="0">
                    <a:pos x="wd2" y="hd2"/>
                  </a:cxn>
                  <a:cxn ang="5400000">
                    <a:pos x="wd2" y="hd2"/>
                  </a:cxn>
                  <a:cxn ang="10800000">
                    <a:pos x="wd2" y="hd2"/>
                  </a:cxn>
                  <a:cxn ang="16200000">
                    <a:pos x="wd2" y="hd2"/>
                  </a:cxn>
                </a:cxnLst>
                <a:rect l="0" t="0" r="r" b="b"/>
                <a:pathLst>
                  <a:path w="21600" h="21600" extrusionOk="0">
                    <a:moveTo>
                      <a:pt x="8640" y="21600"/>
                    </a:moveTo>
                    <a:cubicBezTo>
                      <a:pt x="6048" y="21600"/>
                      <a:pt x="5616" y="17280"/>
                      <a:pt x="3888" y="17280"/>
                    </a:cubicBezTo>
                    <a:cubicBezTo>
                      <a:pt x="2160" y="17280"/>
                      <a:pt x="1296" y="21600"/>
                      <a:pt x="0" y="21600"/>
                    </a:cubicBezTo>
                    <a:cubicBezTo>
                      <a:pt x="0" y="12960"/>
                      <a:pt x="11232" y="0"/>
                      <a:pt x="13824" y="0"/>
                    </a:cubicBezTo>
                    <a:cubicBezTo>
                      <a:pt x="17712" y="0"/>
                      <a:pt x="21168" y="7200"/>
                      <a:pt x="21600" y="15840"/>
                    </a:cubicBezTo>
                    <a:cubicBezTo>
                      <a:pt x="20304" y="17280"/>
                      <a:pt x="19008" y="21600"/>
                      <a:pt x="16848" y="21600"/>
                    </a:cubicBezTo>
                    <a:cubicBezTo>
                      <a:pt x="11664" y="21600"/>
                      <a:pt x="12528" y="21600"/>
                      <a:pt x="8640" y="21600"/>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50" name="Shape 69"/>
              <p:cNvSpPr/>
              <p:nvPr/>
            </p:nvSpPr>
            <p:spPr>
              <a:xfrm>
                <a:off x="1658960" y="416942"/>
                <a:ext cx="108642" cy="55790"/>
              </a:xfrm>
              <a:custGeom>
                <a:avLst/>
                <a:gdLst/>
                <a:ahLst/>
                <a:cxnLst>
                  <a:cxn ang="0">
                    <a:pos x="wd2" y="hd2"/>
                  </a:cxn>
                  <a:cxn ang="5400000">
                    <a:pos x="wd2" y="hd2"/>
                  </a:cxn>
                  <a:cxn ang="10800000">
                    <a:pos x="wd2" y="hd2"/>
                  </a:cxn>
                  <a:cxn ang="16200000">
                    <a:pos x="wd2" y="hd2"/>
                  </a:cxn>
                </a:cxnLst>
                <a:rect l="0" t="0" r="r" b="b"/>
                <a:pathLst>
                  <a:path w="21600" h="21600" extrusionOk="0">
                    <a:moveTo>
                      <a:pt x="18655" y="9391"/>
                    </a:moveTo>
                    <a:cubicBezTo>
                      <a:pt x="18655" y="17843"/>
                      <a:pt x="11782" y="21600"/>
                      <a:pt x="6873" y="21600"/>
                    </a:cubicBezTo>
                    <a:cubicBezTo>
                      <a:pt x="3927" y="21600"/>
                      <a:pt x="0" y="14087"/>
                      <a:pt x="0" y="10330"/>
                    </a:cubicBezTo>
                    <a:cubicBezTo>
                      <a:pt x="0" y="939"/>
                      <a:pt x="13255" y="0"/>
                      <a:pt x="17673" y="0"/>
                    </a:cubicBezTo>
                    <a:cubicBezTo>
                      <a:pt x="20127" y="0"/>
                      <a:pt x="21109" y="2817"/>
                      <a:pt x="21600" y="4696"/>
                    </a:cubicBezTo>
                    <a:cubicBezTo>
                      <a:pt x="19145" y="8452"/>
                      <a:pt x="15709" y="9391"/>
                      <a:pt x="12273" y="9391"/>
                    </a:cubicBezTo>
                    <a:lnTo>
                      <a:pt x="18655" y="9391"/>
                    </a:ln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51" name="Shape 70"/>
              <p:cNvSpPr/>
              <p:nvPr/>
            </p:nvSpPr>
            <p:spPr>
              <a:xfrm>
                <a:off x="1606108" y="422997"/>
                <a:ext cx="38173" cy="26244"/>
              </a:xfrm>
              <a:custGeom>
                <a:avLst/>
                <a:gdLst/>
                <a:ahLst/>
                <a:cxnLst>
                  <a:cxn ang="0">
                    <a:pos x="wd2" y="hd2"/>
                  </a:cxn>
                  <a:cxn ang="5400000">
                    <a:pos x="wd2" y="hd2"/>
                  </a:cxn>
                  <a:cxn ang="10800000">
                    <a:pos x="wd2" y="hd2"/>
                  </a:cxn>
                  <a:cxn ang="16200000">
                    <a:pos x="wd2" y="hd2"/>
                  </a:cxn>
                </a:cxnLst>
                <a:rect l="0" t="0" r="r" b="b"/>
                <a:pathLst>
                  <a:path w="21600" h="13789" extrusionOk="0">
                    <a:moveTo>
                      <a:pt x="21600" y="7436"/>
                    </a:moveTo>
                    <a:cubicBezTo>
                      <a:pt x="18720" y="11248"/>
                      <a:pt x="17280" y="13789"/>
                      <a:pt x="12960" y="13789"/>
                    </a:cubicBezTo>
                    <a:cubicBezTo>
                      <a:pt x="7200" y="13789"/>
                      <a:pt x="0" y="8707"/>
                      <a:pt x="0" y="6165"/>
                    </a:cubicBezTo>
                    <a:cubicBezTo>
                      <a:pt x="0" y="-7811"/>
                      <a:pt x="17280" y="6165"/>
                      <a:pt x="21600" y="7436"/>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52" name="Shape 71"/>
              <p:cNvSpPr/>
              <p:nvPr/>
            </p:nvSpPr>
            <p:spPr>
              <a:xfrm>
                <a:off x="2008370" y="697207"/>
                <a:ext cx="184984" cy="145488"/>
              </a:xfrm>
              <a:custGeom>
                <a:avLst/>
                <a:gdLst/>
                <a:ahLst/>
                <a:cxnLst>
                  <a:cxn ang="0">
                    <a:pos x="wd2" y="hd2"/>
                  </a:cxn>
                  <a:cxn ang="5400000">
                    <a:pos x="wd2" y="hd2"/>
                  </a:cxn>
                  <a:cxn ang="10800000">
                    <a:pos x="wd2" y="hd2"/>
                  </a:cxn>
                  <a:cxn ang="16200000">
                    <a:pos x="wd2" y="hd2"/>
                  </a:cxn>
                </a:cxnLst>
                <a:rect l="0" t="0" r="r" b="b"/>
                <a:pathLst>
                  <a:path w="21600" h="20985" extrusionOk="0">
                    <a:moveTo>
                      <a:pt x="19008" y="7529"/>
                    </a:moveTo>
                    <a:cubicBezTo>
                      <a:pt x="19008" y="9654"/>
                      <a:pt x="18720" y="8237"/>
                      <a:pt x="18720" y="10008"/>
                    </a:cubicBezTo>
                    <a:cubicBezTo>
                      <a:pt x="19296" y="10008"/>
                      <a:pt x="20736" y="10362"/>
                      <a:pt x="21600" y="10716"/>
                    </a:cubicBezTo>
                    <a:cubicBezTo>
                      <a:pt x="21024" y="19215"/>
                      <a:pt x="20736" y="16736"/>
                      <a:pt x="16416" y="18860"/>
                    </a:cubicBezTo>
                    <a:cubicBezTo>
                      <a:pt x="15264" y="19215"/>
                      <a:pt x="15264" y="20985"/>
                      <a:pt x="14112" y="20985"/>
                    </a:cubicBezTo>
                    <a:cubicBezTo>
                      <a:pt x="12096" y="20985"/>
                      <a:pt x="12096" y="19215"/>
                      <a:pt x="11232" y="18506"/>
                    </a:cubicBezTo>
                    <a:cubicBezTo>
                      <a:pt x="7776" y="13903"/>
                      <a:pt x="3744" y="14611"/>
                      <a:pt x="0" y="10008"/>
                    </a:cubicBezTo>
                    <a:cubicBezTo>
                      <a:pt x="0" y="7529"/>
                      <a:pt x="0" y="7529"/>
                      <a:pt x="0" y="7529"/>
                    </a:cubicBezTo>
                    <a:cubicBezTo>
                      <a:pt x="1728" y="7529"/>
                      <a:pt x="3456" y="9300"/>
                      <a:pt x="5760" y="9300"/>
                    </a:cubicBezTo>
                    <a:cubicBezTo>
                      <a:pt x="6912" y="9300"/>
                      <a:pt x="6624" y="9300"/>
                      <a:pt x="7776" y="9300"/>
                    </a:cubicBezTo>
                    <a:cubicBezTo>
                      <a:pt x="7776" y="5051"/>
                      <a:pt x="7776" y="5051"/>
                      <a:pt x="7776" y="5051"/>
                    </a:cubicBezTo>
                    <a:cubicBezTo>
                      <a:pt x="6048" y="4696"/>
                      <a:pt x="3456" y="5051"/>
                      <a:pt x="3456" y="3280"/>
                    </a:cubicBezTo>
                    <a:cubicBezTo>
                      <a:pt x="3456" y="2572"/>
                      <a:pt x="4320" y="2218"/>
                      <a:pt x="4608" y="1864"/>
                    </a:cubicBezTo>
                    <a:cubicBezTo>
                      <a:pt x="6624" y="-615"/>
                      <a:pt x="9216" y="93"/>
                      <a:pt x="12096" y="93"/>
                    </a:cubicBezTo>
                    <a:cubicBezTo>
                      <a:pt x="14400" y="93"/>
                      <a:pt x="17280" y="93"/>
                      <a:pt x="17280" y="93"/>
                    </a:cubicBezTo>
                    <a:cubicBezTo>
                      <a:pt x="17568" y="93"/>
                      <a:pt x="18432" y="801"/>
                      <a:pt x="18432" y="1510"/>
                    </a:cubicBezTo>
                    <a:cubicBezTo>
                      <a:pt x="18432" y="4696"/>
                      <a:pt x="15264" y="5759"/>
                      <a:pt x="14400" y="7175"/>
                    </a:cubicBezTo>
                    <a:cubicBezTo>
                      <a:pt x="15264" y="7175"/>
                      <a:pt x="19008" y="5759"/>
                      <a:pt x="19008" y="7529"/>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53" name="Shape 72"/>
              <p:cNvSpPr/>
              <p:nvPr/>
            </p:nvSpPr>
            <p:spPr>
              <a:xfrm>
                <a:off x="1943773" y="512279"/>
                <a:ext cx="205536" cy="106480"/>
              </a:xfrm>
              <a:custGeom>
                <a:avLst/>
                <a:gdLst/>
                <a:ahLst/>
                <a:cxnLst>
                  <a:cxn ang="0">
                    <a:pos x="wd2" y="hd2"/>
                  </a:cxn>
                  <a:cxn ang="5400000">
                    <a:pos x="wd2" y="hd2"/>
                  </a:cxn>
                  <a:cxn ang="10800000">
                    <a:pos x="wd2" y="hd2"/>
                  </a:cxn>
                  <a:cxn ang="16200000">
                    <a:pos x="wd2" y="hd2"/>
                  </a:cxn>
                </a:cxnLst>
                <a:rect l="0" t="0" r="r" b="b"/>
                <a:pathLst>
                  <a:path w="21600" h="20613" extrusionOk="0">
                    <a:moveTo>
                      <a:pt x="1029" y="5013"/>
                    </a:moveTo>
                    <a:cubicBezTo>
                      <a:pt x="514" y="4053"/>
                      <a:pt x="0" y="2613"/>
                      <a:pt x="0" y="693"/>
                    </a:cubicBezTo>
                    <a:cubicBezTo>
                      <a:pt x="257" y="693"/>
                      <a:pt x="771" y="693"/>
                      <a:pt x="1286" y="693"/>
                    </a:cubicBezTo>
                    <a:cubicBezTo>
                      <a:pt x="4629" y="693"/>
                      <a:pt x="6171" y="11253"/>
                      <a:pt x="9771" y="9333"/>
                    </a:cubicBezTo>
                    <a:cubicBezTo>
                      <a:pt x="9000" y="8373"/>
                      <a:pt x="7971" y="6933"/>
                      <a:pt x="7457" y="5973"/>
                    </a:cubicBezTo>
                    <a:cubicBezTo>
                      <a:pt x="7457" y="3573"/>
                      <a:pt x="7457" y="3573"/>
                      <a:pt x="7457" y="3573"/>
                    </a:cubicBezTo>
                    <a:cubicBezTo>
                      <a:pt x="10029" y="3573"/>
                      <a:pt x="11057" y="7893"/>
                      <a:pt x="13886" y="7893"/>
                    </a:cubicBezTo>
                    <a:cubicBezTo>
                      <a:pt x="13886" y="3573"/>
                      <a:pt x="13886" y="3573"/>
                      <a:pt x="13886" y="3573"/>
                    </a:cubicBezTo>
                    <a:cubicBezTo>
                      <a:pt x="11829" y="3573"/>
                      <a:pt x="10286" y="3573"/>
                      <a:pt x="9771" y="213"/>
                    </a:cubicBezTo>
                    <a:cubicBezTo>
                      <a:pt x="10543" y="-267"/>
                      <a:pt x="11057" y="213"/>
                      <a:pt x="11829" y="213"/>
                    </a:cubicBezTo>
                    <a:cubicBezTo>
                      <a:pt x="13629" y="213"/>
                      <a:pt x="14914" y="2133"/>
                      <a:pt x="16971" y="2133"/>
                    </a:cubicBezTo>
                    <a:cubicBezTo>
                      <a:pt x="17743" y="2133"/>
                      <a:pt x="18257" y="693"/>
                      <a:pt x="19286" y="693"/>
                    </a:cubicBezTo>
                    <a:cubicBezTo>
                      <a:pt x="21343" y="693"/>
                      <a:pt x="21600" y="2613"/>
                      <a:pt x="21600" y="5973"/>
                    </a:cubicBezTo>
                    <a:cubicBezTo>
                      <a:pt x="21600" y="10773"/>
                      <a:pt x="20057" y="13173"/>
                      <a:pt x="20571" y="19413"/>
                    </a:cubicBezTo>
                    <a:cubicBezTo>
                      <a:pt x="18771" y="20373"/>
                      <a:pt x="16457" y="20373"/>
                      <a:pt x="15943" y="20373"/>
                    </a:cubicBezTo>
                    <a:cubicBezTo>
                      <a:pt x="15429" y="20373"/>
                      <a:pt x="12343" y="21333"/>
                      <a:pt x="12343" y="19413"/>
                    </a:cubicBezTo>
                    <a:cubicBezTo>
                      <a:pt x="12343" y="18453"/>
                      <a:pt x="12857" y="17493"/>
                      <a:pt x="13114" y="17013"/>
                    </a:cubicBezTo>
                    <a:cubicBezTo>
                      <a:pt x="13114" y="16533"/>
                      <a:pt x="13114" y="15573"/>
                      <a:pt x="13114" y="15093"/>
                    </a:cubicBezTo>
                    <a:cubicBezTo>
                      <a:pt x="13114" y="13173"/>
                      <a:pt x="15429" y="13173"/>
                      <a:pt x="15943" y="11733"/>
                    </a:cubicBezTo>
                    <a:cubicBezTo>
                      <a:pt x="15686" y="11253"/>
                      <a:pt x="15171" y="11253"/>
                      <a:pt x="14657" y="11253"/>
                    </a:cubicBezTo>
                    <a:cubicBezTo>
                      <a:pt x="12600" y="11253"/>
                      <a:pt x="8743" y="13173"/>
                      <a:pt x="6429" y="13173"/>
                    </a:cubicBezTo>
                    <a:cubicBezTo>
                      <a:pt x="5657" y="13173"/>
                      <a:pt x="5143" y="12213"/>
                      <a:pt x="5143" y="10773"/>
                    </a:cubicBezTo>
                    <a:cubicBezTo>
                      <a:pt x="3343" y="10773"/>
                      <a:pt x="3343" y="10773"/>
                      <a:pt x="3343" y="10773"/>
                    </a:cubicBezTo>
                    <a:cubicBezTo>
                      <a:pt x="3086" y="8853"/>
                      <a:pt x="3086" y="8853"/>
                      <a:pt x="3086" y="8853"/>
                    </a:cubicBezTo>
                    <a:cubicBezTo>
                      <a:pt x="1800" y="9333"/>
                      <a:pt x="1029" y="7893"/>
                      <a:pt x="257" y="6453"/>
                    </a:cubicBezTo>
                    <a:cubicBezTo>
                      <a:pt x="257" y="2613"/>
                      <a:pt x="257" y="2613"/>
                      <a:pt x="257" y="2613"/>
                    </a:cubicBezTo>
                    <a:lnTo>
                      <a:pt x="1029" y="5013"/>
                    </a:ln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54" name="Shape 73"/>
              <p:cNvSpPr/>
              <p:nvPr/>
            </p:nvSpPr>
            <p:spPr>
              <a:xfrm>
                <a:off x="2099392" y="927844"/>
                <a:ext cx="120387" cy="70470"/>
              </a:xfrm>
              <a:custGeom>
                <a:avLst/>
                <a:gdLst/>
                <a:ahLst/>
                <a:cxnLst>
                  <a:cxn ang="0">
                    <a:pos x="wd2" y="hd2"/>
                  </a:cxn>
                  <a:cxn ang="5400000">
                    <a:pos x="wd2" y="hd2"/>
                  </a:cxn>
                  <a:cxn ang="10800000">
                    <a:pos x="wd2" y="hd2"/>
                  </a:cxn>
                  <a:cxn ang="16200000">
                    <a:pos x="wd2" y="hd2"/>
                  </a:cxn>
                </a:cxnLst>
                <a:rect l="0" t="0" r="r" b="b"/>
                <a:pathLst>
                  <a:path w="21600" h="21600" extrusionOk="0">
                    <a:moveTo>
                      <a:pt x="16751" y="21600"/>
                    </a:moveTo>
                    <a:cubicBezTo>
                      <a:pt x="14106" y="21600"/>
                      <a:pt x="0" y="12662"/>
                      <a:pt x="0" y="11917"/>
                    </a:cubicBezTo>
                    <a:cubicBezTo>
                      <a:pt x="0" y="8938"/>
                      <a:pt x="3527" y="10428"/>
                      <a:pt x="3967" y="10428"/>
                    </a:cubicBezTo>
                    <a:cubicBezTo>
                      <a:pt x="6612" y="8938"/>
                      <a:pt x="5731" y="0"/>
                      <a:pt x="9698" y="0"/>
                    </a:cubicBezTo>
                    <a:cubicBezTo>
                      <a:pt x="12343" y="0"/>
                      <a:pt x="20278" y="11917"/>
                      <a:pt x="21600" y="16386"/>
                    </a:cubicBezTo>
                    <a:cubicBezTo>
                      <a:pt x="19837" y="18621"/>
                      <a:pt x="18955" y="21600"/>
                      <a:pt x="16751" y="21600"/>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55" name="Shape 74"/>
              <p:cNvSpPr/>
              <p:nvPr/>
            </p:nvSpPr>
            <p:spPr>
              <a:xfrm>
                <a:off x="2216841" y="672392"/>
                <a:ext cx="158556" cy="129195"/>
              </a:xfrm>
              <a:custGeom>
                <a:avLst/>
                <a:gdLst/>
                <a:ahLst/>
                <a:cxnLst>
                  <a:cxn ang="0">
                    <a:pos x="wd2" y="hd2"/>
                  </a:cxn>
                  <a:cxn ang="5400000">
                    <a:pos x="wd2" y="hd2"/>
                  </a:cxn>
                  <a:cxn ang="10800000">
                    <a:pos x="wd2" y="hd2"/>
                  </a:cxn>
                  <a:cxn ang="16200000">
                    <a:pos x="wd2" y="hd2"/>
                  </a:cxn>
                </a:cxnLst>
                <a:rect l="0" t="0" r="r" b="b"/>
                <a:pathLst>
                  <a:path w="21600" h="21600" extrusionOk="0">
                    <a:moveTo>
                      <a:pt x="21600" y="4483"/>
                    </a:moveTo>
                    <a:cubicBezTo>
                      <a:pt x="21600" y="4891"/>
                      <a:pt x="18942" y="7336"/>
                      <a:pt x="18942" y="7336"/>
                    </a:cubicBezTo>
                    <a:cubicBezTo>
                      <a:pt x="16948" y="10596"/>
                      <a:pt x="14954" y="14264"/>
                      <a:pt x="10634" y="14264"/>
                    </a:cubicBezTo>
                    <a:cubicBezTo>
                      <a:pt x="7311" y="14264"/>
                      <a:pt x="7311" y="12226"/>
                      <a:pt x="6646" y="15487"/>
                    </a:cubicBezTo>
                    <a:cubicBezTo>
                      <a:pt x="8308" y="15487"/>
                      <a:pt x="8308" y="15487"/>
                      <a:pt x="8308" y="15487"/>
                    </a:cubicBezTo>
                    <a:cubicBezTo>
                      <a:pt x="7975" y="18747"/>
                      <a:pt x="6978" y="19562"/>
                      <a:pt x="4985" y="21600"/>
                    </a:cubicBezTo>
                    <a:cubicBezTo>
                      <a:pt x="1994" y="21600"/>
                      <a:pt x="1994" y="21600"/>
                      <a:pt x="1994" y="21600"/>
                    </a:cubicBezTo>
                    <a:cubicBezTo>
                      <a:pt x="1994" y="19155"/>
                      <a:pt x="1994" y="17117"/>
                      <a:pt x="2326" y="16302"/>
                    </a:cubicBezTo>
                    <a:cubicBezTo>
                      <a:pt x="0" y="13449"/>
                      <a:pt x="997" y="11004"/>
                      <a:pt x="0" y="7743"/>
                    </a:cubicBezTo>
                    <a:cubicBezTo>
                      <a:pt x="0" y="4483"/>
                      <a:pt x="0" y="4483"/>
                      <a:pt x="0" y="4483"/>
                    </a:cubicBezTo>
                    <a:cubicBezTo>
                      <a:pt x="997" y="4483"/>
                      <a:pt x="2658" y="4483"/>
                      <a:pt x="3323" y="4483"/>
                    </a:cubicBezTo>
                    <a:cubicBezTo>
                      <a:pt x="2991" y="4483"/>
                      <a:pt x="3323" y="3260"/>
                      <a:pt x="3323" y="2853"/>
                    </a:cubicBezTo>
                    <a:cubicBezTo>
                      <a:pt x="3323" y="2445"/>
                      <a:pt x="4320" y="0"/>
                      <a:pt x="7311" y="0"/>
                    </a:cubicBezTo>
                    <a:cubicBezTo>
                      <a:pt x="12295" y="0"/>
                      <a:pt x="16283" y="2038"/>
                      <a:pt x="21600" y="2038"/>
                    </a:cubicBezTo>
                    <a:cubicBezTo>
                      <a:pt x="21600" y="3260"/>
                      <a:pt x="21600" y="3668"/>
                      <a:pt x="21600" y="4483"/>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56" name="Shape 75"/>
              <p:cNvSpPr/>
              <p:nvPr/>
            </p:nvSpPr>
            <p:spPr>
              <a:xfrm>
                <a:off x="1890922" y="440432"/>
                <a:ext cx="52853" cy="44045"/>
              </a:xfrm>
              <a:custGeom>
                <a:avLst/>
                <a:gdLst/>
                <a:ahLst/>
                <a:cxnLst>
                  <a:cxn ang="0">
                    <a:pos x="wd2" y="hd2"/>
                  </a:cxn>
                  <a:cxn ang="5400000">
                    <a:pos x="wd2" y="hd2"/>
                  </a:cxn>
                  <a:cxn ang="10800000">
                    <a:pos x="wd2" y="hd2"/>
                  </a:cxn>
                  <a:cxn ang="16200000">
                    <a:pos x="wd2" y="hd2"/>
                  </a:cxn>
                </a:cxnLst>
                <a:rect l="0" t="0" r="r" b="b"/>
                <a:pathLst>
                  <a:path w="21600" h="21600" extrusionOk="0">
                    <a:moveTo>
                      <a:pt x="21600" y="14400"/>
                    </a:moveTo>
                    <a:cubicBezTo>
                      <a:pt x="21600" y="19200"/>
                      <a:pt x="18514" y="21600"/>
                      <a:pt x="15429" y="21600"/>
                    </a:cubicBezTo>
                    <a:cubicBezTo>
                      <a:pt x="10286" y="21600"/>
                      <a:pt x="0" y="7200"/>
                      <a:pt x="0" y="0"/>
                    </a:cubicBezTo>
                    <a:cubicBezTo>
                      <a:pt x="11314" y="0"/>
                      <a:pt x="12343" y="10800"/>
                      <a:pt x="21600" y="14400"/>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57" name="Shape 76"/>
              <p:cNvSpPr/>
              <p:nvPr/>
            </p:nvSpPr>
            <p:spPr>
              <a:xfrm>
                <a:off x="1923219" y="587243"/>
                <a:ext cx="35236" cy="29363"/>
              </a:xfrm>
              <a:custGeom>
                <a:avLst/>
                <a:gdLst/>
                <a:ahLst/>
                <a:cxnLst>
                  <a:cxn ang="0">
                    <a:pos x="wd2" y="hd2"/>
                  </a:cxn>
                  <a:cxn ang="5400000">
                    <a:pos x="wd2" y="hd2"/>
                  </a:cxn>
                  <a:cxn ang="10800000">
                    <a:pos x="wd2" y="hd2"/>
                  </a:cxn>
                  <a:cxn ang="16200000">
                    <a:pos x="wd2" y="hd2"/>
                  </a:cxn>
                </a:cxnLst>
                <a:rect l="0" t="0" r="r" b="b"/>
                <a:pathLst>
                  <a:path w="21600" h="21600" extrusionOk="0">
                    <a:moveTo>
                      <a:pt x="17280" y="0"/>
                    </a:moveTo>
                    <a:cubicBezTo>
                      <a:pt x="18720" y="3600"/>
                      <a:pt x="21600" y="5400"/>
                      <a:pt x="21600" y="10800"/>
                    </a:cubicBezTo>
                    <a:cubicBezTo>
                      <a:pt x="21600" y="21600"/>
                      <a:pt x="15840" y="21600"/>
                      <a:pt x="12960" y="21600"/>
                    </a:cubicBezTo>
                    <a:cubicBezTo>
                      <a:pt x="5760" y="21600"/>
                      <a:pt x="4320" y="19800"/>
                      <a:pt x="0" y="21600"/>
                    </a:cubicBezTo>
                    <a:cubicBezTo>
                      <a:pt x="2880" y="7200"/>
                      <a:pt x="8640" y="3600"/>
                      <a:pt x="17280" y="0"/>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58" name="Shape 77"/>
              <p:cNvSpPr/>
              <p:nvPr/>
            </p:nvSpPr>
            <p:spPr>
              <a:xfrm>
                <a:off x="1902667" y="331791"/>
                <a:ext cx="202600" cy="105705"/>
              </a:xfrm>
              <a:custGeom>
                <a:avLst/>
                <a:gdLst/>
                <a:ahLst/>
                <a:cxnLst>
                  <a:cxn ang="0">
                    <a:pos x="wd2" y="hd2"/>
                  </a:cxn>
                  <a:cxn ang="5400000">
                    <a:pos x="wd2" y="hd2"/>
                  </a:cxn>
                  <a:cxn ang="10800000">
                    <a:pos x="wd2" y="hd2"/>
                  </a:cxn>
                  <a:cxn ang="16200000">
                    <a:pos x="wd2" y="hd2"/>
                  </a:cxn>
                </a:cxnLst>
                <a:rect l="0" t="0" r="r" b="b"/>
                <a:pathLst>
                  <a:path w="21600" h="21600" extrusionOk="0">
                    <a:moveTo>
                      <a:pt x="14224" y="16074"/>
                    </a:moveTo>
                    <a:cubicBezTo>
                      <a:pt x="12117" y="16074"/>
                      <a:pt x="10800" y="14567"/>
                      <a:pt x="8693" y="15070"/>
                    </a:cubicBezTo>
                    <a:cubicBezTo>
                      <a:pt x="8166" y="13060"/>
                      <a:pt x="6585" y="14567"/>
                      <a:pt x="5005" y="14567"/>
                    </a:cubicBezTo>
                    <a:cubicBezTo>
                      <a:pt x="3424" y="14567"/>
                      <a:pt x="2898" y="14567"/>
                      <a:pt x="1844" y="12558"/>
                    </a:cubicBezTo>
                    <a:cubicBezTo>
                      <a:pt x="2898" y="10549"/>
                      <a:pt x="3951" y="11051"/>
                      <a:pt x="5268" y="10047"/>
                    </a:cubicBezTo>
                    <a:cubicBezTo>
                      <a:pt x="5005" y="9042"/>
                      <a:pt x="5005" y="8037"/>
                      <a:pt x="5268" y="7535"/>
                    </a:cubicBezTo>
                    <a:cubicBezTo>
                      <a:pt x="2634" y="7535"/>
                      <a:pt x="2107" y="8540"/>
                      <a:pt x="1317" y="7535"/>
                    </a:cubicBezTo>
                    <a:cubicBezTo>
                      <a:pt x="1580" y="7033"/>
                      <a:pt x="1844" y="6028"/>
                      <a:pt x="2107" y="5023"/>
                    </a:cubicBezTo>
                    <a:cubicBezTo>
                      <a:pt x="527" y="5023"/>
                      <a:pt x="0" y="4521"/>
                      <a:pt x="0" y="1507"/>
                    </a:cubicBezTo>
                    <a:cubicBezTo>
                      <a:pt x="1580" y="1507"/>
                      <a:pt x="2371" y="0"/>
                      <a:pt x="3688" y="0"/>
                    </a:cubicBezTo>
                    <a:cubicBezTo>
                      <a:pt x="6322" y="0"/>
                      <a:pt x="6849" y="4019"/>
                      <a:pt x="8166" y="4019"/>
                    </a:cubicBezTo>
                    <a:cubicBezTo>
                      <a:pt x="9220" y="4019"/>
                      <a:pt x="9483" y="2009"/>
                      <a:pt x="10537" y="2009"/>
                    </a:cubicBezTo>
                    <a:cubicBezTo>
                      <a:pt x="12907" y="2009"/>
                      <a:pt x="12644" y="7535"/>
                      <a:pt x="13961" y="7535"/>
                    </a:cubicBezTo>
                    <a:cubicBezTo>
                      <a:pt x="14751" y="7535"/>
                      <a:pt x="15015" y="5526"/>
                      <a:pt x="15805" y="5526"/>
                    </a:cubicBezTo>
                    <a:cubicBezTo>
                      <a:pt x="17385" y="5526"/>
                      <a:pt x="18702" y="9544"/>
                      <a:pt x="19229" y="10549"/>
                    </a:cubicBezTo>
                    <a:cubicBezTo>
                      <a:pt x="18966" y="11051"/>
                      <a:pt x="18439" y="12056"/>
                      <a:pt x="18439" y="13060"/>
                    </a:cubicBezTo>
                    <a:cubicBezTo>
                      <a:pt x="19229" y="14567"/>
                      <a:pt x="21600" y="16577"/>
                      <a:pt x="21600" y="18586"/>
                    </a:cubicBezTo>
                    <a:cubicBezTo>
                      <a:pt x="21600" y="21098"/>
                      <a:pt x="20283" y="21600"/>
                      <a:pt x="19493" y="21600"/>
                    </a:cubicBezTo>
                    <a:cubicBezTo>
                      <a:pt x="16595" y="21600"/>
                      <a:pt x="16859" y="16074"/>
                      <a:pt x="14224" y="16074"/>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59" name="Shape 78"/>
              <p:cNvSpPr/>
              <p:nvPr/>
            </p:nvSpPr>
            <p:spPr>
              <a:xfrm>
                <a:off x="1994322" y="422815"/>
                <a:ext cx="43412" cy="17618"/>
              </a:xfrm>
              <a:custGeom>
                <a:avLst/>
                <a:gdLst/>
                <a:ahLst/>
                <a:cxnLst>
                  <a:cxn ang="0">
                    <a:pos x="wd2" y="hd2"/>
                  </a:cxn>
                  <a:cxn ang="5400000">
                    <a:pos x="wd2" y="hd2"/>
                  </a:cxn>
                  <a:cxn ang="10800000">
                    <a:pos x="wd2" y="hd2"/>
                  </a:cxn>
                  <a:cxn ang="16200000">
                    <a:pos x="wd2" y="hd2"/>
                  </a:cxn>
                </a:cxnLst>
                <a:rect l="0" t="0" r="r" b="b"/>
                <a:pathLst>
                  <a:path w="16808" h="21600" extrusionOk="0">
                    <a:moveTo>
                      <a:pt x="2721" y="21600"/>
                    </a:moveTo>
                    <a:cubicBezTo>
                      <a:pt x="-4792" y="21600"/>
                      <a:pt x="5538" y="0"/>
                      <a:pt x="6478" y="0"/>
                    </a:cubicBezTo>
                    <a:cubicBezTo>
                      <a:pt x="11173" y="0"/>
                      <a:pt x="13051" y="9257"/>
                      <a:pt x="16808" y="12343"/>
                    </a:cubicBezTo>
                    <a:cubicBezTo>
                      <a:pt x="13991" y="21600"/>
                      <a:pt x="9295" y="21600"/>
                      <a:pt x="2721" y="21600"/>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60" name="Shape 79"/>
              <p:cNvSpPr/>
              <p:nvPr/>
            </p:nvSpPr>
            <p:spPr>
              <a:xfrm>
                <a:off x="2181606" y="487411"/>
                <a:ext cx="531457" cy="164905"/>
              </a:xfrm>
              <a:custGeom>
                <a:avLst/>
                <a:gdLst/>
                <a:ahLst/>
                <a:cxnLst>
                  <a:cxn ang="0">
                    <a:pos x="wd2" y="hd2"/>
                  </a:cxn>
                  <a:cxn ang="5400000">
                    <a:pos x="wd2" y="hd2"/>
                  </a:cxn>
                  <a:cxn ang="10800000">
                    <a:pos x="wd2" y="hd2"/>
                  </a:cxn>
                  <a:cxn ang="16200000">
                    <a:pos x="wd2" y="hd2"/>
                  </a:cxn>
                </a:cxnLst>
                <a:rect l="0" t="0" r="r" b="b"/>
                <a:pathLst>
                  <a:path w="21600" h="21282" extrusionOk="0">
                    <a:moveTo>
                      <a:pt x="21500" y="14294"/>
                    </a:moveTo>
                    <a:cubicBezTo>
                      <a:pt x="21300" y="14612"/>
                      <a:pt x="21100" y="15247"/>
                      <a:pt x="21000" y="16200"/>
                    </a:cubicBezTo>
                    <a:cubicBezTo>
                      <a:pt x="21300" y="16518"/>
                      <a:pt x="21600" y="16518"/>
                      <a:pt x="21600" y="16518"/>
                    </a:cubicBezTo>
                    <a:cubicBezTo>
                      <a:pt x="21500" y="21282"/>
                      <a:pt x="19500" y="21282"/>
                      <a:pt x="17900" y="21282"/>
                    </a:cubicBezTo>
                    <a:cubicBezTo>
                      <a:pt x="17400" y="21282"/>
                      <a:pt x="17100" y="20329"/>
                      <a:pt x="17000" y="19059"/>
                    </a:cubicBezTo>
                    <a:cubicBezTo>
                      <a:pt x="16400" y="19376"/>
                      <a:pt x="16300" y="20329"/>
                      <a:pt x="15900" y="20965"/>
                    </a:cubicBezTo>
                    <a:cubicBezTo>
                      <a:pt x="12400" y="20965"/>
                      <a:pt x="12400" y="20965"/>
                      <a:pt x="12400" y="20965"/>
                    </a:cubicBezTo>
                    <a:cubicBezTo>
                      <a:pt x="11500" y="21600"/>
                      <a:pt x="10100" y="21282"/>
                      <a:pt x="10200" y="19059"/>
                    </a:cubicBezTo>
                    <a:cubicBezTo>
                      <a:pt x="9700" y="19059"/>
                      <a:pt x="9700" y="19059"/>
                      <a:pt x="9700" y="19059"/>
                    </a:cubicBezTo>
                    <a:cubicBezTo>
                      <a:pt x="9500" y="19694"/>
                      <a:pt x="8800" y="21282"/>
                      <a:pt x="8400" y="21282"/>
                    </a:cubicBezTo>
                    <a:cubicBezTo>
                      <a:pt x="7500" y="21282"/>
                      <a:pt x="5300" y="17788"/>
                      <a:pt x="5300" y="14929"/>
                    </a:cubicBezTo>
                    <a:cubicBezTo>
                      <a:pt x="5300" y="13976"/>
                      <a:pt x="5600" y="13024"/>
                      <a:pt x="5800" y="12706"/>
                    </a:cubicBezTo>
                    <a:cubicBezTo>
                      <a:pt x="5000" y="10165"/>
                      <a:pt x="4800" y="7941"/>
                      <a:pt x="4000" y="5718"/>
                    </a:cubicBezTo>
                    <a:cubicBezTo>
                      <a:pt x="3800" y="6353"/>
                      <a:pt x="3500" y="6988"/>
                      <a:pt x="3200" y="6988"/>
                    </a:cubicBezTo>
                    <a:cubicBezTo>
                      <a:pt x="2700" y="6988"/>
                      <a:pt x="0" y="3494"/>
                      <a:pt x="0" y="2224"/>
                    </a:cubicBezTo>
                    <a:cubicBezTo>
                      <a:pt x="0" y="0"/>
                      <a:pt x="800" y="0"/>
                      <a:pt x="1300" y="0"/>
                    </a:cubicBezTo>
                    <a:cubicBezTo>
                      <a:pt x="3300" y="0"/>
                      <a:pt x="3600" y="4765"/>
                      <a:pt x="5100" y="4765"/>
                    </a:cubicBezTo>
                    <a:cubicBezTo>
                      <a:pt x="5600" y="4765"/>
                      <a:pt x="5800" y="4765"/>
                      <a:pt x="6000" y="3812"/>
                    </a:cubicBezTo>
                    <a:cubicBezTo>
                      <a:pt x="6300" y="3812"/>
                      <a:pt x="6800" y="3812"/>
                      <a:pt x="6800" y="3812"/>
                    </a:cubicBezTo>
                    <a:cubicBezTo>
                      <a:pt x="6500" y="6988"/>
                      <a:pt x="8500" y="6035"/>
                      <a:pt x="8900" y="7941"/>
                    </a:cubicBezTo>
                    <a:cubicBezTo>
                      <a:pt x="7100" y="7941"/>
                      <a:pt x="7100" y="7941"/>
                      <a:pt x="7100" y="7941"/>
                    </a:cubicBezTo>
                    <a:cubicBezTo>
                      <a:pt x="7400" y="11753"/>
                      <a:pt x="8500" y="9529"/>
                      <a:pt x="9100" y="11118"/>
                    </a:cubicBezTo>
                    <a:cubicBezTo>
                      <a:pt x="9000" y="11435"/>
                      <a:pt x="8800" y="11435"/>
                      <a:pt x="8800" y="12071"/>
                    </a:cubicBezTo>
                    <a:cubicBezTo>
                      <a:pt x="8800" y="13976"/>
                      <a:pt x="9300" y="13024"/>
                      <a:pt x="9500" y="12706"/>
                    </a:cubicBezTo>
                    <a:cubicBezTo>
                      <a:pt x="10600" y="13341"/>
                      <a:pt x="11400" y="14294"/>
                      <a:pt x="12500" y="14294"/>
                    </a:cubicBezTo>
                    <a:cubicBezTo>
                      <a:pt x="15000" y="14294"/>
                      <a:pt x="15800" y="10800"/>
                      <a:pt x="18100" y="10800"/>
                    </a:cubicBezTo>
                    <a:cubicBezTo>
                      <a:pt x="19800" y="10800"/>
                      <a:pt x="21000" y="11118"/>
                      <a:pt x="21600" y="14612"/>
                    </a:cubicBezTo>
                    <a:cubicBezTo>
                      <a:pt x="21500" y="14929"/>
                      <a:pt x="21300" y="14929"/>
                      <a:pt x="21100" y="14929"/>
                    </a:cubicBezTo>
                    <a:lnTo>
                      <a:pt x="21500" y="14294"/>
                    </a:ln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61" name="Shape 80"/>
              <p:cNvSpPr/>
              <p:nvPr/>
            </p:nvSpPr>
            <p:spPr>
              <a:xfrm>
                <a:off x="2187479" y="575498"/>
                <a:ext cx="91024" cy="70470"/>
              </a:xfrm>
              <a:custGeom>
                <a:avLst/>
                <a:gdLst/>
                <a:ahLst/>
                <a:cxnLst>
                  <a:cxn ang="0">
                    <a:pos x="wd2" y="hd2"/>
                  </a:cxn>
                  <a:cxn ang="5400000">
                    <a:pos x="wd2" y="hd2"/>
                  </a:cxn>
                  <a:cxn ang="10800000">
                    <a:pos x="wd2" y="hd2"/>
                  </a:cxn>
                  <a:cxn ang="16200000">
                    <a:pos x="wd2" y="hd2"/>
                  </a:cxn>
                </a:cxnLst>
                <a:rect l="0" t="0" r="r" b="b"/>
                <a:pathLst>
                  <a:path w="21600" h="21600" extrusionOk="0">
                    <a:moveTo>
                      <a:pt x="3503" y="7448"/>
                    </a:moveTo>
                    <a:cubicBezTo>
                      <a:pt x="5838" y="7448"/>
                      <a:pt x="5254" y="0"/>
                      <a:pt x="11092" y="0"/>
                    </a:cubicBezTo>
                    <a:cubicBezTo>
                      <a:pt x="15762" y="0"/>
                      <a:pt x="21600" y="6703"/>
                      <a:pt x="21600" y="11172"/>
                    </a:cubicBezTo>
                    <a:cubicBezTo>
                      <a:pt x="21600" y="16386"/>
                      <a:pt x="20432" y="21600"/>
                      <a:pt x="16930" y="21600"/>
                    </a:cubicBezTo>
                    <a:cubicBezTo>
                      <a:pt x="14595" y="21600"/>
                      <a:pt x="0" y="12662"/>
                      <a:pt x="0" y="12662"/>
                    </a:cubicBezTo>
                    <a:cubicBezTo>
                      <a:pt x="0" y="9683"/>
                      <a:pt x="2919" y="7448"/>
                      <a:pt x="3503" y="7448"/>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62" name="Shape 81"/>
              <p:cNvSpPr/>
              <p:nvPr/>
            </p:nvSpPr>
            <p:spPr>
              <a:xfrm>
                <a:off x="2199223" y="440432"/>
                <a:ext cx="85153" cy="23491"/>
              </a:xfrm>
              <a:custGeom>
                <a:avLst/>
                <a:gdLst/>
                <a:ahLst/>
                <a:cxnLst>
                  <a:cxn ang="0">
                    <a:pos x="wd2" y="hd2"/>
                  </a:cxn>
                  <a:cxn ang="5400000">
                    <a:pos x="wd2" y="hd2"/>
                  </a:cxn>
                  <a:cxn ang="10800000">
                    <a:pos x="wd2" y="hd2"/>
                  </a:cxn>
                  <a:cxn ang="16200000">
                    <a:pos x="wd2" y="hd2"/>
                  </a:cxn>
                </a:cxnLst>
                <a:rect l="0" t="0" r="r" b="b"/>
                <a:pathLst>
                  <a:path w="21600" h="21600" extrusionOk="0">
                    <a:moveTo>
                      <a:pt x="17897" y="0"/>
                    </a:moveTo>
                    <a:cubicBezTo>
                      <a:pt x="20983" y="0"/>
                      <a:pt x="18514" y="2160"/>
                      <a:pt x="21600" y="0"/>
                    </a:cubicBezTo>
                    <a:cubicBezTo>
                      <a:pt x="21600" y="6480"/>
                      <a:pt x="21600" y="10800"/>
                      <a:pt x="21600" y="12960"/>
                    </a:cubicBezTo>
                    <a:cubicBezTo>
                      <a:pt x="21600" y="17280"/>
                      <a:pt x="19749" y="21600"/>
                      <a:pt x="17280" y="21600"/>
                    </a:cubicBezTo>
                    <a:cubicBezTo>
                      <a:pt x="16046" y="21600"/>
                      <a:pt x="0" y="10800"/>
                      <a:pt x="0" y="10800"/>
                    </a:cubicBezTo>
                    <a:cubicBezTo>
                      <a:pt x="3086" y="2160"/>
                      <a:pt x="12960" y="0"/>
                      <a:pt x="17897" y="0"/>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63" name="Shape 82"/>
              <p:cNvSpPr/>
              <p:nvPr/>
            </p:nvSpPr>
            <p:spPr>
              <a:xfrm>
                <a:off x="2134627" y="358218"/>
                <a:ext cx="99832" cy="77346"/>
              </a:xfrm>
              <a:custGeom>
                <a:avLst/>
                <a:gdLst/>
                <a:ahLst/>
                <a:cxnLst>
                  <a:cxn ang="0">
                    <a:pos x="wd2" y="hd2"/>
                  </a:cxn>
                  <a:cxn ang="5400000">
                    <a:pos x="wd2" y="hd2"/>
                  </a:cxn>
                  <a:cxn ang="10800000">
                    <a:pos x="wd2" y="hd2"/>
                  </a:cxn>
                  <a:cxn ang="16200000">
                    <a:pos x="wd2" y="hd2"/>
                  </a:cxn>
                </a:cxnLst>
                <a:rect l="0" t="0" r="r" b="b"/>
                <a:pathLst>
                  <a:path w="21600" h="20321" extrusionOk="0">
                    <a:moveTo>
                      <a:pt x="5268" y="18327"/>
                    </a:moveTo>
                    <a:cubicBezTo>
                      <a:pt x="5268" y="17018"/>
                      <a:pt x="6849" y="15709"/>
                      <a:pt x="7376" y="15055"/>
                    </a:cubicBezTo>
                    <a:cubicBezTo>
                      <a:pt x="4741" y="11782"/>
                      <a:pt x="0" y="9818"/>
                      <a:pt x="0" y="4582"/>
                    </a:cubicBezTo>
                    <a:cubicBezTo>
                      <a:pt x="0" y="1309"/>
                      <a:pt x="3161" y="0"/>
                      <a:pt x="5268" y="0"/>
                    </a:cubicBezTo>
                    <a:cubicBezTo>
                      <a:pt x="5795" y="2618"/>
                      <a:pt x="11063" y="4582"/>
                      <a:pt x="13171" y="4582"/>
                    </a:cubicBezTo>
                    <a:cubicBezTo>
                      <a:pt x="13171" y="11127"/>
                      <a:pt x="21600" y="4582"/>
                      <a:pt x="21600" y="11127"/>
                    </a:cubicBezTo>
                    <a:cubicBezTo>
                      <a:pt x="21600" y="13091"/>
                      <a:pt x="20546" y="15055"/>
                      <a:pt x="21600" y="18327"/>
                    </a:cubicBezTo>
                    <a:cubicBezTo>
                      <a:pt x="13171" y="20291"/>
                      <a:pt x="5268" y="21600"/>
                      <a:pt x="5268" y="18327"/>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64" name="Shape 83"/>
              <p:cNvSpPr/>
              <p:nvPr/>
            </p:nvSpPr>
            <p:spPr>
              <a:xfrm>
                <a:off x="2096457" y="284812"/>
                <a:ext cx="38172" cy="234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21600"/>
                      <a:pt x="21600" y="21600"/>
                      <a:pt x="21600" y="21600"/>
                    </a:cubicBezTo>
                    <a:cubicBezTo>
                      <a:pt x="10800" y="21600"/>
                      <a:pt x="10800" y="21600"/>
                      <a:pt x="10800" y="21600"/>
                    </a:cubicBezTo>
                    <a:cubicBezTo>
                      <a:pt x="8100" y="16800"/>
                      <a:pt x="0" y="14400"/>
                      <a:pt x="0" y="0"/>
                    </a:cubicBezTo>
                    <a:cubicBezTo>
                      <a:pt x="8100" y="0"/>
                      <a:pt x="17550" y="0"/>
                      <a:pt x="21600" y="0"/>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65" name="Shape 84"/>
              <p:cNvSpPr/>
              <p:nvPr/>
            </p:nvSpPr>
            <p:spPr>
              <a:xfrm>
                <a:off x="2202160" y="187917"/>
                <a:ext cx="338751" cy="229026"/>
              </a:xfrm>
              <a:custGeom>
                <a:avLst/>
                <a:gdLst/>
                <a:ahLst/>
                <a:cxnLst>
                  <a:cxn ang="0">
                    <a:pos x="wd2" y="hd2"/>
                  </a:cxn>
                  <a:cxn ang="5400000">
                    <a:pos x="wd2" y="hd2"/>
                  </a:cxn>
                  <a:cxn ang="10800000">
                    <a:pos x="wd2" y="hd2"/>
                  </a:cxn>
                  <a:cxn ang="16200000">
                    <a:pos x="wd2" y="hd2"/>
                  </a:cxn>
                </a:cxnLst>
                <a:rect l="0" t="0" r="r" b="b"/>
                <a:pathLst>
                  <a:path w="21483" h="21600" extrusionOk="0">
                    <a:moveTo>
                      <a:pt x="14400" y="8687"/>
                    </a:moveTo>
                    <a:cubicBezTo>
                      <a:pt x="15183" y="8687"/>
                      <a:pt x="15183" y="8687"/>
                      <a:pt x="15183" y="8687"/>
                    </a:cubicBezTo>
                    <a:cubicBezTo>
                      <a:pt x="15183" y="7513"/>
                      <a:pt x="15183" y="7513"/>
                      <a:pt x="15183" y="7513"/>
                    </a:cubicBezTo>
                    <a:cubicBezTo>
                      <a:pt x="14870" y="6574"/>
                      <a:pt x="14870" y="6574"/>
                      <a:pt x="14870" y="6574"/>
                    </a:cubicBezTo>
                    <a:cubicBezTo>
                      <a:pt x="15183" y="6574"/>
                      <a:pt x="15339" y="6574"/>
                      <a:pt x="15652" y="6574"/>
                    </a:cubicBezTo>
                    <a:cubicBezTo>
                      <a:pt x="16591" y="6574"/>
                      <a:pt x="16435" y="7278"/>
                      <a:pt x="16435" y="8452"/>
                    </a:cubicBezTo>
                    <a:cubicBezTo>
                      <a:pt x="16435" y="9157"/>
                      <a:pt x="17374" y="9157"/>
                      <a:pt x="17374" y="10096"/>
                    </a:cubicBezTo>
                    <a:cubicBezTo>
                      <a:pt x="17374" y="10800"/>
                      <a:pt x="16904" y="10800"/>
                      <a:pt x="16904" y="11504"/>
                    </a:cubicBezTo>
                    <a:cubicBezTo>
                      <a:pt x="16904" y="12443"/>
                      <a:pt x="17843" y="11504"/>
                      <a:pt x="18000" y="11504"/>
                    </a:cubicBezTo>
                    <a:cubicBezTo>
                      <a:pt x="18783" y="11504"/>
                      <a:pt x="20504" y="12678"/>
                      <a:pt x="21443" y="12913"/>
                    </a:cubicBezTo>
                    <a:cubicBezTo>
                      <a:pt x="21443" y="13617"/>
                      <a:pt x="21600" y="14087"/>
                      <a:pt x="21287" y="14322"/>
                    </a:cubicBezTo>
                    <a:cubicBezTo>
                      <a:pt x="21130" y="15026"/>
                      <a:pt x="20348" y="14791"/>
                      <a:pt x="19722" y="15026"/>
                    </a:cubicBezTo>
                    <a:cubicBezTo>
                      <a:pt x="18313" y="15261"/>
                      <a:pt x="17374" y="18313"/>
                      <a:pt x="16435" y="18313"/>
                    </a:cubicBezTo>
                    <a:cubicBezTo>
                      <a:pt x="15652" y="18313"/>
                      <a:pt x="15652" y="17374"/>
                      <a:pt x="15339" y="16200"/>
                    </a:cubicBezTo>
                    <a:cubicBezTo>
                      <a:pt x="15026" y="16670"/>
                      <a:pt x="14870" y="17139"/>
                      <a:pt x="14557" y="17843"/>
                    </a:cubicBezTo>
                    <a:cubicBezTo>
                      <a:pt x="15026" y="18783"/>
                      <a:pt x="15183" y="19017"/>
                      <a:pt x="15496" y="19722"/>
                    </a:cubicBezTo>
                    <a:cubicBezTo>
                      <a:pt x="14243" y="19722"/>
                      <a:pt x="14243" y="19722"/>
                      <a:pt x="14243" y="19722"/>
                    </a:cubicBezTo>
                    <a:cubicBezTo>
                      <a:pt x="14243" y="21130"/>
                      <a:pt x="14243" y="21130"/>
                      <a:pt x="14243" y="21130"/>
                    </a:cubicBezTo>
                    <a:cubicBezTo>
                      <a:pt x="13617" y="21365"/>
                      <a:pt x="12365" y="19957"/>
                      <a:pt x="11739" y="19252"/>
                    </a:cubicBezTo>
                    <a:cubicBezTo>
                      <a:pt x="11739" y="21130"/>
                      <a:pt x="11113" y="21600"/>
                      <a:pt x="10017" y="21600"/>
                    </a:cubicBezTo>
                    <a:cubicBezTo>
                      <a:pt x="8922" y="21600"/>
                      <a:pt x="7513" y="21365"/>
                      <a:pt x="7357" y="19722"/>
                    </a:cubicBezTo>
                    <a:cubicBezTo>
                      <a:pt x="7826" y="19722"/>
                      <a:pt x="7983" y="19487"/>
                      <a:pt x="8296" y="19017"/>
                    </a:cubicBezTo>
                    <a:cubicBezTo>
                      <a:pt x="7043" y="19017"/>
                      <a:pt x="5165" y="18078"/>
                      <a:pt x="5165" y="16435"/>
                    </a:cubicBezTo>
                    <a:cubicBezTo>
                      <a:pt x="5165" y="14557"/>
                      <a:pt x="9391" y="14791"/>
                      <a:pt x="10330" y="14322"/>
                    </a:cubicBezTo>
                    <a:cubicBezTo>
                      <a:pt x="9391" y="14087"/>
                      <a:pt x="8609" y="13617"/>
                      <a:pt x="7513" y="13617"/>
                    </a:cubicBezTo>
                    <a:cubicBezTo>
                      <a:pt x="6417" y="13617"/>
                      <a:pt x="6261" y="14322"/>
                      <a:pt x="5478" y="14322"/>
                    </a:cubicBezTo>
                    <a:cubicBezTo>
                      <a:pt x="4696" y="14322"/>
                      <a:pt x="4696" y="13617"/>
                      <a:pt x="4539" y="13148"/>
                    </a:cubicBezTo>
                    <a:cubicBezTo>
                      <a:pt x="3757" y="13617"/>
                      <a:pt x="3600" y="13852"/>
                      <a:pt x="2974" y="13852"/>
                    </a:cubicBezTo>
                    <a:cubicBezTo>
                      <a:pt x="2504" y="13852"/>
                      <a:pt x="2504" y="13617"/>
                      <a:pt x="2504" y="12913"/>
                    </a:cubicBezTo>
                    <a:cubicBezTo>
                      <a:pt x="3130" y="12443"/>
                      <a:pt x="3600" y="12443"/>
                      <a:pt x="4070" y="11504"/>
                    </a:cubicBezTo>
                    <a:cubicBezTo>
                      <a:pt x="1722" y="11504"/>
                      <a:pt x="313" y="11270"/>
                      <a:pt x="0" y="8217"/>
                    </a:cubicBezTo>
                    <a:cubicBezTo>
                      <a:pt x="1096" y="8217"/>
                      <a:pt x="1096" y="8217"/>
                      <a:pt x="1096" y="8217"/>
                    </a:cubicBezTo>
                    <a:cubicBezTo>
                      <a:pt x="1409" y="8687"/>
                      <a:pt x="2504" y="9157"/>
                      <a:pt x="3130" y="9157"/>
                    </a:cubicBezTo>
                    <a:cubicBezTo>
                      <a:pt x="3443" y="9157"/>
                      <a:pt x="3757" y="8452"/>
                      <a:pt x="3757" y="8452"/>
                    </a:cubicBezTo>
                    <a:cubicBezTo>
                      <a:pt x="2974" y="7983"/>
                      <a:pt x="783" y="7278"/>
                      <a:pt x="783" y="6104"/>
                    </a:cubicBezTo>
                    <a:cubicBezTo>
                      <a:pt x="783" y="4930"/>
                      <a:pt x="1722" y="5165"/>
                      <a:pt x="2348" y="5165"/>
                    </a:cubicBezTo>
                    <a:cubicBezTo>
                      <a:pt x="3287" y="5165"/>
                      <a:pt x="3600" y="5870"/>
                      <a:pt x="4226" y="5870"/>
                    </a:cubicBezTo>
                    <a:cubicBezTo>
                      <a:pt x="4696" y="5870"/>
                      <a:pt x="4696" y="5165"/>
                      <a:pt x="5009" y="4696"/>
                    </a:cubicBezTo>
                    <a:cubicBezTo>
                      <a:pt x="4226" y="4226"/>
                      <a:pt x="3443" y="4696"/>
                      <a:pt x="2974" y="4696"/>
                    </a:cubicBezTo>
                    <a:cubicBezTo>
                      <a:pt x="2817" y="4696"/>
                      <a:pt x="2191" y="3287"/>
                      <a:pt x="2191" y="3052"/>
                    </a:cubicBezTo>
                    <a:cubicBezTo>
                      <a:pt x="2974" y="2348"/>
                      <a:pt x="3600" y="1878"/>
                      <a:pt x="4696" y="2113"/>
                    </a:cubicBezTo>
                    <a:cubicBezTo>
                      <a:pt x="5948" y="2113"/>
                      <a:pt x="5948" y="2113"/>
                      <a:pt x="5948" y="2113"/>
                    </a:cubicBezTo>
                    <a:cubicBezTo>
                      <a:pt x="5165" y="1643"/>
                      <a:pt x="3913" y="1409"/>
                      <a:pt x="3913" y="0"/>
                    </a:cubicBezTo>
                    <a:cubicBezTo>
                      <a:pt x="5635" y="235"/>
                      <a:pt x="7043" y="470"/>
                      <a:pt x="8296" y="1174"/>
                    </a:cubicBezTo>
                    <a:cubicBezTo>
                      <a:pt x="9548" y="2113"/>
                      <a:pt x="9391" y="4930"/>
                      <a:pt x="10487" y="5635"/>
                    </a:cubicBezTo>
                    <a:cubicBezTo>
                      <a:pt x="11426" y="6339"/>
                      <a:pt x="12209" y="5165"/>
                      <a:pt x="13148" y="5870"/>
                    </a:cubicBezTo>
                    <a:cubicBezTo>
                      <a:pt x="14243" y="6574"/>
                      <a:pt x="13774" y="7748"/>
                      <a:pt x="14400" y="8687"/>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66" name="Shape 85"/>
              <p:cNvSpPr/>
              <p:nvPr/>
            </p:nvSpPr>
            <p:spPr>
              <a:xfrm>
                <a:off x="2478165" y="1136314"/>
                <a:ext cx="217281" cy="138004"/>
              </a:xfrm>
              <a:custGeom>
                <a:avLst/>
                <a:gdLst/>
                <a:ahLst/>
                <a:cxnLst>
                  <a:cxn ang="0">
                    <a:pos x="wd2" y="hd2"/>
                  </a:cxn>
                  <a:cxn ang="5400000">
                    <a:pos x="wd2" y="hd2"/>
                  </a:cxn>
                  <a:cxn ang="10800000">
                    <a:pos x="wd2" y="hd2"/>
                  </a:cxn>
                  <a:cxn ang="16200000">
                    <a:pos x="wd2" y="hd2"/>
                  </a:cxn>
                </a:cxnLst>
                <a:rect l="0" t="0" r="r" b="b"/>
                <a:pathLst>
                  <a:path w="21600" h="21600" extrusionOk="0">
                    <a:moveTo>
                      <a:pt x="1456" y="14779"/>
                    </a:moveTo>
                    <a:cubicBezTo>
                      <a:pt x="2184" y="14021"/>
                      <a:pt x="2670" y="13642"/>
                      <a:pt x="2670" y="12505"/>
                    </a:cubicBezTo>
                    <a:cubicBezTo>
                      <a:pt x="2670" y="10989"/>
                      <a:pt x="2670" y="11747"/>
                      <a:pt x="2670" y="10232"/>
                    </a:cubicBezTo>
                    <a:cubicBezTo>
                      <a:pt x="2670" y="7200"/>
                      <a:pt x="3155" y="758"/>
                      <a:pt x="6067" y="0"/>
                    </a:cubicBezTo>
                    <a:cubicBezTo>
                      <a:pt x="6796" y="2653"/>
                      <a:pt x="7281" y="3032"/>
                      <a:pt x="7766" y="4926"/>
                    </a:cubicBezTo>
                    <a:cubicBezTo>
                      <a:pt x="8009" y="4168"/>
                      <a:pt x="8494" y="3789"/>
                      <a:pt x="8737" y="3411"/>
                    </a:cubicBezTo>
                    <a:cubicBezTo>
                      <a:pt x="10921" y="7958"/>
                      <a:pt x="14319" y="6063"/>
                      <a:pt x="16261" y="10232"/>
                    </a:cubicBezTo>
                    <a:cubicBezTo>
                      <a:pt x="16746" y="11368"/>
                      <a:pt x="16503" y="12505"/>
                      <a:pt x="16989" y="13263"/>
                    </a:cubicBezTo>
                    <a:cubicBezTo>
                      <a:pt x="18688" y="15158"/>
                      <a:pt x="20629" y="14400"/>
                      <a:pt x="21600" y="16295"/>
                    </a:cubicBezTo>
                    <a:cubicBezTo>
                      <a:pt x="20387" y="17432"/>
                      <a:pt x="19416" y="18189"/>
                      <a:pt x="18202" y="18189"/>
                    </a:cubicBezTo>
                    <a:cubicBezTo>
                      <a:pt x="16746" y="18189"/>
                      <a:pt x="16261" y="18189"/>
                      <a:pt x="15290" y="18189"/>
                    </a:cubicBezTo>
                    <a:cubicBezTo>
                      <a:pt x="15290" y="18189"/>
                      <a:pt x="11892" y="14400"/>
                      <a:pt x="11164" y="14021"/>
                    </a:cubicBezTo>
                    <a:cubicBezTo>
                      <a:pt x="11164" y="17811"/>
                      <a:pt x="7524" y="21221"/>
                      <a:pt x="6067" y="20084"/>
                    </a:cubicBezTo>
                    <a:cubicBezTo>
                      <a:pt x="5825" y="20842"/>
                      <a:pt x="5825" y="21600"/>
                      <a:pt x="5339" y="21600"/>
                    </a:cubicBezTo>
                    <a:cubicBezTo>
                      <a:pt x="3883" y="21600"/>
                      <a:pt x="4369" y="19705"/>
                      <a:pt x="4611" y="18189"/>
                    </a:cubicBezTo>
                    <a:cubicBezTo>
                      <a:pt x="2912" y="17432"/>
                      <a:pt x="728" y="18189"/>
                      <a:pt x="0" y="18189"/>
                    </a:cubicBezTo>
                    <a:cubicBezTo>
                      <a:pt x="0" y="15158"/>
                      <a:pt x="1213" y="15537"/>
                      <a:pt x="1456" y="14779"/>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67" name="Shape 86"/>
              <p:cNvSpPr/>
              <p:nvPr/>
            </p:nvSpPr>
            <p:spPr>
              <a:xfrm>
                <a:off x="2789403" y="1011819"/>
                <a:ext cx="67535" cy="54029"/>
              </a:xfrm>
              <a:custGeom>
                <a:avLst/>
                <a:gdLst/>
                <a:ahLst/>
                <a:cxnLst>
                  <a:cxn ang="0">
                    <a:pos x="wd2" y="hd2"/>
                  </a:cxn>
                  <a:cxn ang="5400000">
                    <a:pos x="wd2" y="hd2"/>
                  </a:cxn>
                  <a:cxn ang="10800000">
                    <a:pos x="wd2" y="hd2"/>
                  </a:cxn>
                  <a:cxn ang="16200000">
                    <a:pos x="wd2" y="hd2"/>
                  </a:cxn>
                </a:cxnLst>
                <a:rect l="0" t="0" r="r" b="b"/>
                <a:pathLst>
                  <a:path w="21600" h="17280" extrusionOk="0">
                    <a:moveTo>
                      <a:pt x="21600" y="9566"/>
                    </a:moveTo>
                    <a:cubicBezTo>
                      <a:pt x="21600" y="14194"/>
                      <a:pt x="12800" y="17280"/>
                      <a:pt x="8800" y="17280"/>
                    </a:cubicBezTo>
                    <a:cubicBezTo>
                      <a:pt x="3200" y="17280"/>
                      <a:pt x="0" y="13423"/>
                      <a:pt x="0" y="9566"/>
                    </a:cubicBezTo>
                    <a:cubicBezTo>
                      <a:pt x="0" y="-4320"/>
                      <a:pt x="21600" y="-2006"/>
                      <a:pt x="21600" y="9566"/>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68" name="Shape 87"/>
              <p:cNvSpPr/>
              <p:nvPr/>
            </p:nvSpPr>
            <p:spPr>
              <a:xfrm>
                <a:off x="2586804" y="1281173"/>
                <a:ext cx="55790" cy="43062"/>
              </a:xfrm>
              <a:custGeom>
                <a:avLst/>
                <a:gdLst/>
                <a:ahLst/>
                <a:cxnLst>
                  <a:cxn ang="0">
                    <a:pos x="wd2" y="hd2"/>
                  </a:cxn>
                  <a:cxn ang="5400000">
                    <a:pos x="wd2" y="hd2"/>
                  </a:cxn>
                  <a:cxn ang="10800000">
                    <a:pos x="wd2" y="hd2"/>
                  </a:cxn>
                  <a:cxn ang="16200000">
                    <a:pos x="wd2" y="hd2"/>
                  </a:cxn>
                </a:cxnLst>
                <a:rect l="0" t="0" r="r" b="b"/>
                <a:pathLst>
                  <a:path w="21600" h="21118" extrusionOk="0">
                    <a:moveTo>
                      <a:pt x="9818" y="718"/>
                    </a:moveTo>
                    <a:cubicBezTo>
                      <a:pt x="18655" y="-482"/>
                      <a:pt x="16691" y="-482"/>
                      <a:pt x="21600" y="3118"/>
                    </a:cubicBezTo>
                    <a:cubicBezTo>
                      <a:pt x="17673" y="9118"/>
                      <a:pt x="6873" y="19918"/>
                      <a:pt x="0" y="21118"/>
                    </a:cubicBezTo>
                    <a:cubicBezTo>
                      <a:pt x="0" y="13918"/>
                      <a:pt x="0" y="13918"/>
                      <a:pt x="0" y="13918"/>
                    </a:cubicBezTo>
                    <a:cubicBezTo>
                      <a:pt x="3927" y="7918"/>
                      <a:pt x="8836" y="4318"/>
                      <a:pt x="9818" y="718"/>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69" name="Shape 88"/>
              <p:cNvSpPr/>
              <p:nvPr/>
            </p:nvSpPr>
            <p:spPr>
              <a:xfrm>
                <a:off x="2674890" y="695882"/>
                <a:ext cx="146812" cy="61662"/>
              </a:xfrm>
              <a:custGeom>
                <a:avLst/>
                <a:gdLst/>
                <a:ahLst/>
                <a:cxnLst>
                  <a:cxn ang="0">
                    <a:pos x="wd2" y="hd2"/>
                  </a:cxn>
                  <a:cxn ang="5400000">
                    <a:pos x="wd2" y="hd2"/>
                  </a:cxn>
                  <a:cxn ang="10800000">
                    <a:pos x="wd2" y="hd2"/>
                  </a:cxn>
                  <a:cxn ang="16200000">
                    <a:pos x="wd2" y="hd2"/>
                  </a:cxn>
                </a:cxnLst>
                <a:rect l="0" t="0" r="r" b="b"/>
                <a:pathLst>
                  <a:path w="21600" h="21600" extrusionOk="0">
                    <a:moveTo>
                      <a:pt x="7920" y="21600"/>
                    </a:moveTo>
                    <a:cubicBezTo>
                      <a:pt x="5040" y="21600"/>
                      <a:pt x="2160" y="19872"/>
                      <a:pt x="3240" y="13824"/>
                    </a:cubicBezTo>
                    <a:cubicBezTo>
                      <a:pt x="1800" y="11232"/>
                      <a:pt x="0" y="9504"/>
                      <a:pt x="0" y="5184"/>
                    </a:cubicBezTo>
                    <a:cubicBezTo>
                      <a:pt x="0" y="1728"/>
                      <a:pt x="1440" y="0"/>
                      <a:pt x="2880" y="0"/>
                    </a:cubicBezTo>
                    <a:cubicBezTo>
                      <a:pt x="6480" y="0"/>
                      <a:pt x="7560" y="2592"/>
                      <a:pt x="10800" y="2592"/>
                    </a:cubicBezTo>
                    <a:cubicBezTo>
                      <a:pt x="15120" y="2592"/>
                      <a:pt x="18720" y="11232"/>
                      <a:pt x="21600" y="14688"/>
                    </a:cubicBezTo>
                    <a:cubicBezTo>
                      <a:pt x="21240" y="18144"/>
                      <a:pt x="20160" y="20736"/>
                      <a:pt x="18720" y="20736"/>
                    </a:cubicBezTo>
                    <a:cubicBezTo>
                      <a:pt x="16560" y="20736"/>
                      <a:pt x="15840" y="18144"/>
                      <a:pt x="14040" y="18144"/>
                    </a:cubicBezTo>
                    <a:cubicBezTo>
                      <a:pt x="12240" y="18144"/>
                      <a:pt x="10800" y="21600"/>
                      <a:pt x="7920" y="21600"/>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70" name="Shape 89"/>
              <p:cNvSpPr/>
              <p:nvPr/>
            </p:nvSpPr>
            <p:spPr>
              <a:xfrm>
                <a:off x="2689572" y="1312068"/>
                <a:ext cx="32300" cy="32719"/>
              </a:xfrm>
              <a:custGeom>
                <a:avLst/>
                <a:gdLst/>
                <a:ahLst/>
                <a:cxnLst>
                  <a:cxn ang="0">
                    <a:pos x="wd2" y="hd2"/>
                  </a:cxn>
                  <a:cxn ang="5400000">
                    <a:pos x="wd2" y="hd2"/>
                  </a:cxn>
                  <a:cxn ang="10800000">
                    <a:pos x="wd2" y="hd2"/>
                  </a:cxn>
                  <a:cxn ang="16200000">
                    <a:pos x="wd2" y="hd2"/>
                  </a:cxn>
                </a:cxnLst>
                <a:rect l="0" t="0" r="r" b="b"/>
                <a:pathLst>
                  <a:path w="21600" h="18514" extrusionOk="0">
                    <a:moveTo>
                      <a:pt x="21600" y="5554"/>
                    </a:moveTo>
                    <a:cubicBezTo>
                      <a:pt x="18514" y="9874"/>
                      <a:pt x="16971" y="18514"/>
                      <a:pt x="9257" y="18514"/>
                    </a:cubicBezTo>
                    <a:cubicBezTo>
                      <a:pt x="7714" y="18514"/>
                      <a:pt x="0" y="9874"/>
                      <a:pt x="0" y="9874"/>
                    </a:cubicBezTo>
                    <a:cubicBezTo>
                      <a:pt x="0" y="-1646"/>
                      <a:pt x="15429" y="-3086"/>
                      <a:pt x="21600" y="5554"/>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71" name="Shape 90"/>
              <p:cNvSpPr/>
              <p:nvPr/>
            </p:nvSpPr>
            <p:spPr>
              <a:xfrm>
                <a:off x="2868680" y="1015930"/>
                <a:ext cx="35236" cy="20556"/>
              </a:xfrm>
              <a:custGeom>
                <a:avLst/>
                <a:gdLst/>
                <a:ahLst/>
                <a:cxnLst>
                  <a:cxn ang="0">
                    <a:pos x="wd2" y="hd2"/>
                  </a:cxn>
                  <a:cxn ang="5400000">
                    <a:pos x="wd2" y="hd2"/>
                  </a:cxn>
                  <a:cxn ang="10800000">
                    <a:pos x="wd2" y="hd2"/>
                  </a:cxn>
                  <a:cxn ang="16200000">
                    <a:pos x="wd2" y="hd2"/>
                  </a:cxn>
                </a:cxnLst>
                <a:rect l="0" t="0" r="r" b="b"/>
                <a:pathLst>
                  <a:path w="21600" h="21600" extrusionOk="0">
                    <a:moveTo>
                      <a:pt x="7714" y="21600"/>
                    </a:moveTo>
                    <a:cubicBezTo>
                      <a:pt x="3086" y="21600"/>
                      <a:pt x="0" y="18900"/>
                      <a:pt x="0" y="10800"/>
                    </a:cubicBezTo>
                    <a:cubicBezTo>
                      <a:pt x="0" y="8100"/>
                      <a:pt x="6171" y="0"/>
                      <a:pt x="7714" y="0"/>
                    </a:cubicBezTo>
                    <a:cubicBezTo>
                      <a:pt x="13886" y="0"/>
                      <a:pt x="20057" y="13500"/>
                      <a:pt x="21600" y="18900"/>
                    </a:cubicBezTo>
                    <a:cubicBezTo>
                      <a:pt x="12343" y="21600"/>
                      <a:pt x="15429" y="21600"/>
                      <a:pt x="7714" y="21600"/>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72" name="Shape 91"/>
              <p:cNvSpPr/>
              <p:nvPr/>
            </p:nvSpPr>
            <p:spPr>
              <a:xfrm>
                <a:off x="2722318" y="954269"/>
                <a:ext cx="28916" cy="23491"/>
              </a:xfrm>
              <a:custGeom>
                <a:avLst/>
                <a:gdLst/>
                <a:ahLst/>
                <a:cxnLst>
                  <a:cxn ang="0">
                    <a:pos x="wd2" y="hd2"/>
                  </a:cxn>
                  <a:cxn ang="5400000">
                    <a:pos x="wd2" y="hd2"/>
                  </a:cxn>
                  <a:cxn ang="10800000">
                    <a:pos x="wd2" y="hd2"/>
                  </a:cxn>
                  <a:cxn ang="16200000">
                    <a:pos x="wd2" y="hd2"/>
                  </a:cxn>
                </a:cxnLst>
                <a:rect l="0" t="0" r="r" b="b"/>
                <a:pathLst>
                  <a:path w="16362" h="21600" extrusionOk="0">
                    <a:moveTo>
                      <a:pt x="1962" y="21600"/>
                    </a:moveTo>
                    <a:cubicBezTo>
                      <a:pt x="-5238" y="21600"/>
                      <a:pt x="9162" y="0"/>
                      <a:pt x="16362" y="0"/>
                    </a:cubicBezTo>
                    <a:cubicBezTo>
                      <a:pt x="14922" y="12960"/>
                      <a:pt x="9162" y="21600"/>
                      <a:pt x="1962" y="21600"/>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73" name="Shape 92"/>
              <p:cNvSpPr/>
              <p:nvPr/>
            </p:nvSpPr>
            <p:spPr>
              <a:xfrm>
                <a:off x="2387141" y="692947"/>
                <a:ext cx="892610" cy="643033"/>
              </a:xfrm>
              <a:custGeom>
                <a:avLst/>
                <a:gdLst/>
                <a:ahLst/>
                <a:cxnLst>
                  <a:cxn ang="0">
                    <a:pos x="wd2" y="hd2"/>
                  </a:cxn>
                  <a:cxn ang="5400000">
                    <a:pos x="wd2" y="hd2"/>
                  </a:cxn>
                  <a:cxn ang="10800000">
                    <a:pos x="wd2" y="hd2"/>
                  </a:cxn>
                  <a:cxn ang="16200000">
                    <a:pos x="wd2" y="hd2"/>
                  </a:cxn>
                </a:cxnLst>
                <a:rect l="0" t="0" r="r" b="b"/>
                <a:pathLst>
                  <a:path w="21600" h="21600" extrusionOk="0">
                    <a:moveTo>
                      <a:pt x="20228" y="15228"/>
                    </a:moveTo>
                    <a:cubicBezTo>
                      <a:pt x="20228" y="15641"/>
                      <a:pt x="20168" y="16221"/>
                      <a:pt x="19870" y="16221"/>
                    </a:cubicBezTo>
                    <a:cubicBezTo>
                      <a:pt x="18557" y="16221"/>
                      <a:pt x="18557" y="13738"/>
                      <a:pt x="17244" y="13738"/>
                    </a:cubicBezTo>
                    <a:cubicBezTo>
                      <a:pt x="17125" y="13738"/>
                      <a:pt x="16767" y="14152"/>
                      <a:pt x="16767" y="14152"/>
                    </a:cubicBezTo>
                    <a:cubicBezTo>
                      <a:pt x="16946" y="14317"/>
                      <a:pt x="17006" y="14317"/>
                      <a:pt x="17244" y="14234"/>
                    </a:cubicBezTo>
                    <a:cubicBezTo>
                      <a:pt x="17244" y="14648"/>
                      <a:pt x="17244" y="14648"/>
                      <a:pt x="17244" y="14648"/>
                    </a:cubicBezTo>
                    <a:cubicBezTo>
                      <a:pt x="17125" y="14731"/>
                      <a:pt x="16946" y="14731"/>
                      <a:pt x="16886" y="14648"/>
                    </a:cubicBezTo>
                    <a:cubicBezTo>
                      <a:pt x="16886" y="15228"/>
                      <a:pt x="16886" y="15228"/>
                      <a:pt x="16886" y="15228"/>
                    </a:cubicBezTo>
                    <a:cubicBezTo>
                      <a:pt x="17185" y="15228"/>
                      <a:pt x="17185" y="15228"/>
                      <a:pt x="17185" y="15228"/>
                    </a:cubicBezTo>
                    <a:cubicBezTo>
                      <a:pt x="17244" y="15641"/>
                      <a:pt x="17602" y="16469"/>
                      <a:pt x="17781" y="16634"/>
                    </a:cubicBezTo>
                    <a:cubicBezTo>
                      <a:pt x="18318" y="16883"/>
                      <a:pt x="18497" y="16386"/>
                      <a:pt x="18557" y="17048"/>
                    </a:cubicBezTo>
                    <a:cubicBezTo>
                      <a:pt x="18796" y="17048"/>
                      <a:pt x="18796" y="17048"/>
                      <a:pt x="18975" y="17048"/>
                    </a:cubicBezTo>
                    <a:cubicBezTo>
                      <a:pt x="18975" y="17628"/>
                      <a:pt x="18975" y="17628"/>
                      <a:pt x="18975" y="17793"/>
                    </a:cubicBezTo>
                    <a:cubicBezTo>
                      <a:pt x="18975" y="18041"/>
                      <a:pt x="19452" y="18207"/>
                      <a:pt x="19452" y="18621"/>
                    </a:cubicBezTo>
                    <a:cubicBezTo>
                      <a:pt x="19452" y="18952"/>
                      <a:pt x="19154" y="19697"/>
                      <a:pt x="19034" y="20028"/>
                    </a:cubicBezTo>
                    <a:cubicBezTo>
                      <a:pt x="18557" y="20028"/>
                      <a:pt x="16886" y="19117"/>
                      <a:pt x="16588" y="18621"/>
                    </a:cubicBezTo>
                    <a:cubicBezTo>
                      <a:pt x="16230" y="18621"/>
                      <a:pt x="16230" y="18621"/>
                      <a:pt x="16230" y="18621"/>
                    </a:cubicBezTo>
                    <a:cubicBezTo>
                      <a:pt x="16648" y="19366"/>
                      <a:pt x="18139" y="20110"/>
                      <a:pt x="18139" y="21186"/>
                    </a:cubicBezTo>
                    <a:cubicBezTo>
                      <a:pt x="18139" y="21434"/>
                      <a:pt x="17960" y="21600"/>
                      <a:pt x="17841" y="21600"/>
                    </a:cubicBezTo>
                    <a:cubicBezTo>
                      <a:pt x="17722" y="21600"/>
                      <a:pt x="17662" y="21186"/>
                      <a:pt x="17602" y="21186"/>
                    </a:cubicBezTo>
                    <a:cubicBezTo>
                      <a:pt x="16827" y="20607"/>
                      <a:pt x="16349" y="20855"/>
                      <a:pt x="15693" y="20276"/>
                    </a:cubicBezTo>
                    <a:cubicBezTo>
                      <a:pt x="15036" y="19779"/>
                      <a:pt x="13485" y="19862"/>
                      <a:pt x="13903" y="18703"/>
                    </a:cubicBezTo>
                    <a:cubicBezTo>
                      <a:pt x="13067" y="18124"/>
                      <a:pt x="12650" y="17462"/>
                      <a:pt x="11874" y="16883"/>
                    </a:cubicBezTo>
                    <a:cubicBezTo>
                      <a:pt x="11755" y="17131"/>
                      <a:pt x="11576" y="17379"/>
                      <a:pt x="11337" y="17379"/>
                    </a:cubicBezTo>
                    <a:cubicBezTo>
                      <a:pt x="11098" y="17379"/>
                      <a:pt x="11158" y="17131"/>
                      <a:pt x="10919" y="17131"/>
                    </a:cubicBezTo>
                    <a:cubicBezTo>
                      <a:pt x="10561" y="17131"/>
                      <a:pt x="10442" y="17710"/>
                      <a:pt x="10084" y="17710"/>
                    </a:cubicBezTo>
                    <a:cubicBezTo>
                      <a:pt x="9845" y="17710"/>
                      <a:pt x="8950" y="17214"/>
                      <a:pt x="8950" y="16634"/>
                    </a:cubicBezTo>
                    <a:cubicBezTo>
                      <a:pt x="8950" y="16303"/>
                      <a:pt x="9666" y="15641"/>
                      <a:pt x="10024" y="15641"/>
                    </a:cubicBezTo>
                    <a:cubicBezTo>
                      <a:pt x="10502" y="15641"/>
                      <a:pt x="10919" y="15641"/>
                      <a:pt x="11158" y="15641"/>
                    </a:cubicBezTo>
                    <a:cubicBezTo>
                      <a:pt x="11397" y="15641"/>
                      <a:pt x="12053" y="15476"/>
                      <a:pt x="12351" y="15145"/>
                    </a:cubicBezTo>
                    <a:cubicBezTo>
                      <a:pt x="12232" y="15062"/>
                      <a:pt x="11874" y="14731"/>
                      <a:pt x="11874" y="14400"/>
                    </a:cubicBezTo>
                    <a:cubicBezTo>
                      <a:pt x="11874" y="13821"/>
                      <a:pt x="12351" y="14152"/>
                      <a:pt x="12530" y="13821"/>
                    </a:cubicBezTo>
                    <a:cubicBezTo>
                      <a:pt x="12769" y="13490"/>
                      <a:pt x="13306" y="12745"/>
                      <a:pt x="13306" y="12248"/>
                    </a:cubicBezTo>
                    <a:cubicBezTo>
                      <a:pt x="13306" y="11255"/>
                      <a:pt x="11635" y="9517"/>
                      <a:pt x="11098" y="9517"/>
                    </a:cubicBezTo>
                    <a:cubicBezTo>
                      <a:pt x="10740" y="9517"/>
                      <a:pt x="10561" y="9931"/>
                      <a:pt x="10263" y="9931"/>
                    </a:cubicBezTo>
                    <a:cubicBezTo>
                      <a:pt x="10144" y="9931"/>
                      <a:pt x="10024" y="9517"/>
                      <a:pt x="10024" y="9517"/>
                    </a:cubicBezTo>
                    <a:cubicBezTo>
                      <a:pt x="10024" y="9103"/>
                      <a:pt x="10502" y="9021"/>
                      <a:pt x="10681" y="9021"/>
                    </a:cubicBezTo>
                    <a:cubicBezTo>
                      <a:pt x="10442" y="8690"/>
                      <a:pt x="9010" y="7034"/>
                      <a:pt x="8712" y="7034"/>
                    </a:cubicBezTo>
                    <a:cubicBezTo>
                      <a:pt x="8354" y="7034"/>
                      <a:pt x="7936" y="8359"/>
                      <a:pt x="7459" y="8359"/>
                    </a:cubicBezTo>
                    <a:cubicBezTo>
                      <a:pt x="7160" y="8359"/>
                      <a:pt x="7220" y="7779"/>
                      <a:pt x="7280" y="7531"/>
                    </a:cubicBezTo>
                    <a:cubicBezTo>
                      <a:pt x="6444" y="7448"/>
                      <a:pt x="4475" y="7531"/>
                      <a:pt x="3282" y="7531"/>
                    </a:cubicBezTo>
                    <a:cubicBezTo>
                      <a:pt x="3043" y="7531"/>
                      <a:pt x="2625" y="7117"/>
                      <a:pt x="2446" y="6786"/>
                    </a:cubicBezTo>
                    <a:cubicBezTo>
                      <a:pt x="1193" y="6786"/>
                      <a:pt x="1193" y="6786"/>
                      <a:pt x="1193" y="6786"/>
                    </a:cubicBezTo>
                    <a:cubicBezTo>
                      <a:pt x="1074" y="6290"/>
                      <a:pt x="656" y="6207"/>
                      <a:pt x="656" y="5710"/>
                    </a:cubicBezTo>
                    <a:cubicBezTo>
                      <a:pt x="955" y="5545"/>
                      <a:pt x="1372" y="5793"/>
                      <a:pt x="1790" y="5793"/>
                    </a:cubicBezTo>
                    <a:cubicBezTo>
                      <a:pt x="1790" y="5379"/>
                      <a:pt x="1790" y="5379"/>
                      <a:pt x="1790" y="5379"/>
                    </a:cubicBezTo>
                    <a:cubicBezTo>
                      <a:pt x="1551" y="5131"/>
                      <a:pt x="358" y="4966"/>
                      <a:pt x="358" y="4966"/>
                    </a:cubicBezTo>
                    <a:cubicBezTo>
                      <a:pt x="358" y="4966"/>
                      <a:pt x="0" y="4303"/>
                      <a:pt x="0" y="3972"/>
                    </a:cubicBezTo>
                    <a:cubicBezTo>
                      <a:pt x="0" y="2979"/>
                      <a:pt x="119" y="2731"/>
                      <a:pt x="477" y="2400"/>
                    </a:cubicBezTo>
                    <a:cubicBezTo>
                      <a:pt x="716" y="2152"/>
                      <a:pt x="597" y="1490"/>
                      <a:pt x="656" y="1324"/>
                    </a:cubicBezTo>
                    <a:cubicBezTo>
                      <a:pt x="1193" y="579"/>
                      <a:pt x="1909" y="0"/>
                      <a:pt x="2804" y="0"/>
                    </a:cubicBezTo>
                    <a:cubicBezTo>
                      <a:pt x="2804" y="0"/>
                      <a:pt x="3640" y="331"/>
                      <a:pt x="3640" y="331"/>
                    </a:cubicBezTo>
                    <a:cubicBezTo>
                      <a:pt x="3401" y="1159"/>
                      <a:pt x="2506" y="1159"/>
                      <a:pt x="2506" y="2234"/>
                    </a:cubicBezTo>
                    <a:cubicBezTo>
                      <a:pt x="2506" y="2483"/>
                      <a:pt x="2625" y="2648"/>
                      <a:pt x="2745" y="2648"/>
                    </a:cubicBezTo>
                    <a:cubicBezTo>
                      <a:pt x="2685" y="2897"/>
                      <a:pt x="2745" y="3310"/>
                      <a:pt x="2745" y="3310"/>
                    </a:cubicBezTo>
                    <a:cubicBezTo>
                      <a:pt x="2745" y="3559"/>
                      <a:pt x="2685" y="3890"/>
                      <a:pt x="2983" y="3890"/>
                    </a:cubicBezTo>
                    <a:cubicBezTo>
                      <a:pt x="3162" y="3890"/>
                      <a:pt x="3520" y="3476"/>
                      <a:pt x="3520" y="3145"/>
                    </a:cubicBezTo>
                    <a:cubicBezTo>
                      <a:pt x="3520" y="2814"/>
                      <a:pt x="3282" y="2566"/>
                      <a:pt x="3282" y="2152"/>
                    </a:cubicBezTo>
                    <a:cubicBezTo>
                      <a:pt x="3282" y="828"/>
                      <a:pt x="5012" y="331"/>
                      <a:pt x="6086" y="331"/>
                    </a:cubicBezTo>
                    <a:cubicBezTo>
                      <a:pt x="6743" y="331"/>
                      <a:pt x="7160" y="1655"/>
                      <a:pt x="7160" y="2400"/>
                    </a:cubicBezTo>
                    <a:cubicBezTo>
                      <a:pt x="7160" y="2566"/>
                      <a:pt x="6981" y="3145"/>
                      <a:pt x="7160" y="3145"/>
                    </a:cubicBezTo>
                    <a:cubicBezTo>
                      <a:pt x="7280" y="3145"/>
                      <a:pt x="7399" y="2814"/>
                      <a:pt x="7638" y="2814"/>
                    </a:cubicBezTo>
                    <a:cubicBezTo>
                      <a:pt x="7936" y="2814"/>
                      <a:pt x="8055" y="3145"/>
                      <a:pt x="8234" y="3145"/>
                    </a:cubicBezTo>
                    <a:cubicBezTo>
                      <a:pt x="8712" y="3145"/>
                      <a:pt x="8831" y="2234"/>
                      <a:pt x="9308" y="2234"/>
                    </a:cubicBezTo>
                    <a:cubicBezTo>
                      <a:pt x="9845" y="2234"/>
                      <a:pt x="10919" y="2483"/>
                      <a:pt x="11277" y="2814"/>
                    </a:cubicBezTo>
                    <a:cubicBezTo>
                      <a:pt x="11874" y="3393"/>
                      <a:pt x="12053" y="4634"/>
                      <a:pt x="12948" y="4634"/>
                    </a:cubicBezTo>
                    <a:cubicBezTo>
                      <a:pt x="13306" y="4634"/>
                      <a:pt x="13366" y="4634"/>
                      <a:pt x="13604" y="4634"/>
                    </a:cubicBezTo>
                    <a:cubicBezTo>
                      <a:pt x="13843" y="4634"/>
                      <a:pt x="14499" y="4717"/>
                      <a:pt x="14440" y="5379"/>
                    </a:cubicBezTo>
                    <a:cubicBezTo>
                      <a:pt x="15156" y="5710"/>
                      <a:pt x="15573" y="6290"/>
                      <a:pt x="16290" y="6372"/>
                    </a:cubicBezTo>
                    <a:cubicBezTo>
                      <a:pt x="16290" y="7034"/>
                      <a:pt x="16290" y="7034"/>
                      <a:pt x="16290" y="7034"/>
                    </a:cubicBezTo>
                    <a:cubicBezTo>
                      <a:pt x="16469" y="7034"/>
                      <a:pt x="16767" y="7034"/>
                      <a:pt x="16767" y="7034"/>
                    </a:cubicBezTo>
                    <a:cubicBezTo>
                      <a:pt x="17125" y="7034"/>
                      <a:pt x="17304" y="7366"/>
                      <a:pt x="17483" y="7862"/>
                    </a:cubicBezTo>
                    <a:cubicBezTo>
                      <a:pt x="17125" y="7945"/>
                      <a:pt x="16767" y="7945"/>
                      <a:pt x="16528" y="8359"/>
                    </a:cubicBezTo>
                    <a:cubicBezTo>
                      <a:pt x="17006" y="8441"/>
                      <a:pt x="17125" y="8441"/>
                      <a:pt x="17364" y="8441"/>
                    </a:cubicBezTo>
                    <a:cubicBezTo>
                      <a:pt x="17483" y="8441"/>
                      <a:pt x="17662" y="8524"/>
                      <a:pt x="17722" y="8772"/>
                    </a:cubicBezTo>
                    <a:cubicBezTo>
                      <a:pt x="17304" y="9103"/>
                      <a:pt x="17125" y="9103"/>
                      <a:pt x="16886" y="9600"/>
                    </a:cubicBezTo>
                    <a:cubicBezTo>
                      <a:pt x="17125" y="9766"/>
                      <a:pt x="17244" y="9931"/>
                      <a:pt x="17602" y="9931"/>
                    </a:cubicBezTo>
                    <a:cubicBezTo>
                      <a:pt x="17662" y="10759"/>
                      <a:pt x="18378" y="11090"/>
                      <a:pt x="18915" y="11172"/>
                    </a:cubicBezTo>
                    <a:cubicBezTo>
                      <a:pt x="18975" y="11834"/>
                      <a:pt x="19094" y="12497"/>
                      <a:pt x="19512" y="12497"/>
                    </a:cubicBezTo>
                    <a:cubicBezTo>
                      <a:pt x="20108" y="12497"/>
                      <a:pt x="20228" y="12000"/>
                      <a:pt x="20407" y="12662"/>
                    </a:cubicBezTo>
                    <a:cubicBezTo>
                      <a:pt x="20526" y="12828"/>
                      <a:pt x="20765" y="12828"/>
                      <a:pt x="20884" y="12828"/>
                    </a:cubicBezTo>
                    <a:cubicBezTo>
                      <a:pt x="21421" y="12828"/>
                      <a:pt x="21600" y="13076"/>
                      <a:pt x="21600" y="13655"/>
                    </a:cubicBezTo>
                    <a:cubicBezTo>
                      <a:pt x="21600" y="14152"/>
                      <a:pt x="21182" y="14317"/>
                      <a:pt x="20824" y="14317"/>
                    </a:cubicBezTo>
                    <a:cubicBezTo>
                      <a:pt x="20824" y="14731"/>
                      <a:pt x="20824" y="14566"/>
                      <a:pt x="20824" y="14731"/>
                    </a:cubicBezTo>
                    <a:cubicBezTo>
                      <a:pt x="20824" y="14897"/>
                      <a:pt x="20765" y="15228"/>
                      <a:pt x="20228" y="15228"/>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74" name="Shape 93"/>
              <p:cNvSpPr/>
              <p:nvPr/>
            </p:nvSpPr>
            <p:spPr>
              <a:xfrm>
                <a:off x="2751232" y="1254509"/>
                <a:ext cx="26428" cy="14915"/>
              </a:xfrm>
              <a:custGeom>
                <a:avLst/>
                <a:gdLst/>
                <a:ahLst/>
                <a:cxnLst>
                  <a:cxn ang="0">
                    <a:pos x="wd2" y="hd2"/>
                  </a:cxn>
                  <a:cxn ang="5400000">
                    <a:pos x="wd2" y="hd2"/>
                  </a:cxn>
                  <a:cxn ang="10800000">
                    <a:pos x="wd2" y="hd2"/>
                  </a:cxn>
                  <a:cxn ang="16200000">
                    <a:pos x="wd2" y="hd2"/>
                  </a:cxn>
                </a:cxnLst>
                <a:rect l="0" t="0" r="r" b="b"/>
                <a:pathLst>
                  <a:path w="21600" h="13714" extrusionOk="0">
                    <a:moveTo>
                      <a:pt x="21600" y="8314"/>
                    </a:moveTo>
                    <a:cubicBezTo>
                      <a:pt x="12960" y="15514"/>
                      <a:pt x="10800" y="15514"/>
                      <a:pt x="0" y="8314"/>
                    </a:cubicBezTo>
                    <a:cubicBezTo>
                      <a:pt x="10800" y="-6086"/>
                      <a:pt x="10800" y="1114"/>
                      <a:pt x="21600" y="8314"/>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75" name="Shape 94"/>
              <p:cNvSpPr/>
              <p:nvPr/>
            </p:nvSpPr>
            <p:spPr>
              <a:xfrm>
                <a:off x="2571394" y="1128601"/>
                <a:ext cx="21283" cy="19459"/>
              </a:xfrm>
              <a:custGeom>
                <a:avLst/>
                <a:gdLst/>
                <a:ahLst/>
                <a:cxnLst>
                  <a:cxn ang="0">
                    <a:pos x="wd2" y="hd2"/>
                  </a:cxn>
                  <a:cxn ang="5400000">
                    <a:pos x="wd2" y="hd2"/>
                  </a:cxn>
                  <a:cxn ang="10800000">
                    <a:pos x="wd2" y="hd2"/>
                  </a:cxn>
                  <a:cxn ang="16200000">
                    <a:pos x="wd2" y="hd2"/>
                  </a:cxn>
                </a:cxnLst>
                <a:rect l="0" t="0" r="r" b="b"/>
                <a:pathLst>
                  <a:path w="19570" h="17893" extrusionOk="0">
                    <a:moveTo>
                      <a:pt x="370" y="1093"/>
                    </a:moveTo>
                    <a:cubicBezTo>
                      <a:pt x="12370" y="-3707"/>
                      <a:pt x="12370" y="8293"/>
                      <a:pt x="19570" y="17893"/>
                    </a:cubicBezTo>
                    <a:cubicBezTo>
                      <a:pt x="7570" y="17893"/>
                      <a:pt x="-2030" y="8293"/>
                      <a:pt x="370" y="1093"/>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76" name="Shape 95"/>
              <p:cNvSpPr/>
              <p:nvPr/>
            </p:nvSpPr>
            <p:spPr>
              <a:xfrm>
                <a:off x="2334289" y="46979"/>
                <a:ext cx="951335" cy="499158"/>
              </a:xfrm>
              <a:custGeom>
                <a:avLst/>
                <a:gdLst/>
                <a:ahLst/>
                <a:cxnLst>
                  <a:cxn ang="0">
                    <a:pos x="wd2" y="hd2"/>
                  </a:cxn>
                  <a:cxn ang="5400000">
                    <a:pos x="wd2" y="hd2"/>
                  </a:cxn>
                  <a:cxn ang="10800000">
                    <a:pos x="wd2" y="hd2"/>
                  </a:cxn>
                  <a:cxn ang="16200000">
                    <a:pos x="wd2" y="hd2"/>
                  </a:cxn>
                </a:cxnLst>
                <a:rect l="0" t="0" r="r" b="b"/>
                <a:pathLst>
                  <a:path w="21600" h="21600" extrusionOk="0">
                    <a:moveTo>
                      <a:pt x="17627" y="1170"/>
                    </a:moveTo>
                    <a:cubicBezTo>
                      <a:pt x="17459" y="1490"/>
                      <a:pt x="17347" y="1596"/>
                      <a:pt x="17179" y="1702"/>
                    </a:cubicBezTo>
                    <a:cubicBezTo>
                      <a:pt x="19138" y="638"/>
                      <a:pt x="19138" y="638"/>
                      <a:pt x="19138" y="638"/>
                    </a:cubicBezTo>
                    <a:cubicBezTo>
                      <a:pt x="19306" y="745"/>
                      <a:pt x="19418" y="851"/>
                      <a:pt x="19585" y="958"/>
                    </a:cubicBezTo>
                    <a:cubicBezTo>
                      <a:pt x="19865" y="1170"/>
                      <a:pt x="19865" y="1490"/>
                      <a:pt x="20033" y="1809"/>
                    </a:cubicBezTo>
                    <a:cubicBezTo>
                      <a:pt x="20313" y="2341"/>
                      <a:pt x="21600" y="2128"/>
                      <a:pt x="21600" y="2979"/>
                    </a:cubicBezTo>
                    <a:cubicBezTo>
                      <a:pt x="21600" y="3511"/>
                      <a:pt x="21152" y="3405"/>
                      <a:pt x="20984" y="3618"/>
                    </a:cubicBezTo>
                    <a:cubicBezTo>
                      <a:pt x="20033" y="5107"/>
                      <a:pt x="18802" y="4256"/>
                      <a:pt x="17515" y="5427"/>
                    </a:cubicBezTo>
                    <a:cubicBezTo>
                      <a:pt x="17739" y="5959"/>
                      <a:pt x="18746" y="5533"/>
                      <a:pt x="19362" y="5533"/>
                    </a:cubicBezTo>
                    <a:cubicBezTo>
                      <a:pt x="18802" y="6703"/>
                      <a:pt x="17403" y="7342"/>
                      <a:pt x="16508" y="7874"/>
                    </a:cubicBezTo>
                    <a:cubicBezTo>
                      <a:pt x="15501" y="8512"/>
                      <a:pt x="14941" y="10321"/>
                      <a:pt x="14213" y="11385"/>
                    </a:cubicBezTo>
                    <a:cubicBezTo>
                      <a:pt x="13878" y="11917"/>
                      <a:pt x="13318" y="11279"/>
                      <a:pt x="12926" y="11492"/>
                    </a:cubicBezTo>
                    <a:cubicBezTo>
                      <a:pt x="12367" y="11917"/>
                      <a:pt x="11751" y="11917"/>
                      <a:pt x="11360" y="12556"/>
                    </a:cubicBezTo>
                    <a:cubicBezTo>
                      <a:pt x="12087" y="12556"/>
                      <a:pt x="12087" y="12556"/>
                      <a:pt x="12087" y="12556"/>
                    </a:cubicBezTo>
                    <a:cubicBezTo>
                      <a:pt x="12143" y="13620"/>
                      <a:pt x="11807" y="13513"/>
                      <a:pt x="11360" y="13407"/>
                    </a:cubicBezTo>
                    <a:cubicBezTo>
                      <a:pt x="11639" y="13726"/>
                      <a:pt x="11919" y="13939"/>
                      <a:pt x="12087" y="14577"/>
                    </a:cubicBezTo>
                    <a:cubicBezTo>
                      <a:pt x="11527" y="15003"/>
                      <a:pt x="11360" y="16173"/>
                      <a:pt x="10968" y="16705"/>
                    </a:cubicBezTo>
                    <a:cubicBezTo>
                      <a:pt x="9905" y="16705"/>
                      <a:pt x="9905" y="16705"/>
                      <a:pt x="9737" y="16705"/>
                    </a:cubicBezTo>
                    <a:cubicBezTo>
                      <a:pt x="9793" y="17025"/>
                      <a:pt x="9905" y="17131"/>
                      <a:pt x="9905" y="17450"/>
                    </a:cubicBezTo>
                    <a:cubicBezTo>
                      <a:pt x="9905" y="18940"/>
                      <a:pt x="8841" y="17982"/>
                      <a:pt x="8841" y="19578"/>
                    </a:cubicBezTo>
                    <a:cubicBezTo>
                      <a:pt x="9233" y="19578"/>
                      <a:pt x="9289" y="19578"/>
                      <a:pt x="9457" y="19578"/>
                    </a:cubicBezTo>
                    <a:cubicBezTo>
                      <a:pt x="9569" y="19578"/>
                      <a:pt x="9849" y="19578"/>
                      <a:pt x="9849" y="20004"/>
                    </a:cubicBezTo>
                    <a:cubicBezTo>
                      <a:pt x="9849" y="20749"/>
                      <a:pt x="8450" y="21600"/>
                      <a:pt x="7890" y="21600"/>
                    </a:cubicBezTo>
                    <a:cubicBezTo>
                      <a:pt x="7331" y="21600"/>
                      <a:pt x="7554" y="20962"/>
                      <a:pt x="7051" y="20962"/>
                    </a:cubicBezTo>
                    <a:cubicBezTo>
                      <a:pt x="6323" y="20962"/>
                      <a:pt x="5820" y="20962"/>
                      <a:pt x="5204" y="20962"/>
                    </a:cubicBezTo>
                    <a:cubicBezTo>
                      <a:pt x="4980" y="20962"/>
                      <a:pt x="4812" y="21387"/>
                      <a:pt x="4477" y="21387"/>
                    </a:cubicBezTo>
                    <a:cubicBezTo>
                      <a:pt x="3637" y="21387"/>
                      <a:pt x="2966" y="20962"/>
                      <a:pt x="2126" y="20430"/>
                    </a:cubicBezTo>
                    <a:cubicBezTo>
                      <a:pt x="2070" y="20642"/>
                      <a:pt x="1959" y="20962"/>
                      <a:pt x="1847" y="20962"/>
                    </a:cubicBezTo>
                    <a:cubicBezTo>
                      <a:pt x="1623" y="20962"/>
                      <a:pt x="1567" y="20642"/>
                      <a:pt x="1567" y="20536"/>
                    </a:cubicBezTo>
                    <a:cubicBezTo>
                      <a:pt x="1567" y="18727"/>
                      <a:pt x="2854" y="19366"/>
                      <a:pt x="3358" y="18727"/>
                    </a:cubicBezTo>
                    <a:cubicBezTo>
                      <a:pt x="3078" y="18301"/>
                      <a:pt x="2574" y="18089"/>
                      <a:pt x="2574" y="17237"/>
                    </a:cubicBezTo>
                    <a:cubicBezTo>
                      <a:pt x="2574" y="16599"/>
                      <a:pt x="2910" y="16812"/>
                      <a:pt x="3190" y="16812"/>
                    </a:cubicBezTo>
                    <a:cubicBezTo>
                      <a:pt x="3973" y="16812"/>
                      <a:pt x="4253" y="17557"/>
                      <a:pt x="4701" y="18089"/>
                    </a:cubicBezTo>
                    <a:cubicBezTo>
                      <a:pt x="5148" y="18089"/>
                      <a:pt x="5148" y="18089"/>
                      <a:pt x="5148" y="18089"/>
                    </a:cubicBezTo>
                    <a:cubicBezTo>
                      <a:pt x="4812" y="17450"/>
                      <a:pt x="4029" y="16918"/>
                      <a:pt x="4029" y="15748"/>
                    </a:cubicBezTo>
                    <a:cubicBezTo>
                      <a:pt x="3693" y="15748"/>
                      <a:pt x="3693" y="15748"/>
                      <a:pt x="3693" y="15748"/>
                    </a:cubicBezTo>
                    <a:cubicBezTo>
                      <a:pt x="3525" y="15854"/>
                      <a:pt x="3525" y="15854"/>
                      <a:pt x="3413" y="16067"/>
                    </a:cubicBezTo>
                    <a:cubicBezTo>
                      <a:pt x="3078" y="16067"/>
                      <a:pt x="3078" y="16067"/>
                      <a:pt x="3078" y="16067"/>
                    </a:cubicBezTo>
                    <a:cubicBezTo>
                      <a:pt x="3078" y="15535"/>
                      <a:pt x="3078" y="15535"/>
                      <a:pt x="3078" y="15535"/>
                    </a:cubicBezTo>
                    <a:cubicBezTo>
                      <a:pt x="3246" y="14684"/>
                      <a:pt x="3413" y="14258"/>
                      <a:pt x="3805" y="13939"/>
                    </a:cubicBezTo>
                    <a:cubicBezTo>
                      <a:pt x="4421" y="13620"/>
                      <a:pt x="5148" y="14045"/>
                      <a:pt x="5148" y="12662"/>
                    </a:cubicBezTo>
                    <a:cubicBezTo>
                      <a:pt x="5148" y="11172"/>
                      <a:pt x="3469" y="11172"/>
                      <a:pt x="3469" y="10321"/>
                    </a:cubicBezTo>
                    <a:cubicBezTo>
                      <a:pt x="3469" y="9896"/>
                      <a:pt x="3861" y="10002"/>
                      <a:pt x="4085" y="10002"/>
                    </a:cubicBezTo>
                    <a:cubicBezTo>
                      <a:pt x="3805" y="10002"/>
                      <a:pt x="3749" y="9789"/>
                      <a:pt x="3749" y="9470"/>
                    </a:cubicBezTo>
                    <a:cubicBezTo>
                      <a:pt x="3861" y="9364"/>
                      <a:pt x="3973" y="9470"/>
                      <a:pt x="4085" y="9470"/>
                    </a:cubicBezTo>
                    <a:cubicBezTo>
                      <a:pt x="4365" y="9470"/>
                      <a:pt x="4924" y="9257"/>
                      <a:pt x="5428" y="9576"/>
                    </a:cubicBezTo>
                    <a:cubicBezTo>
                      <a:pt x="6044" y="9896"/>
                      <a:pt x="6267" y="11279"/>
                      <a:pt x="6939" y="11066"/>
                    </a:cubicBezTo>
                    <a:cubicBezTo>
                      <a:pt x="6827" y="10853"/>
                      <a:pt x="6044" y="9896"/>
                      <a:pt x="6044" y="9683"/>
                    </a:cubicBezTo>
                    <a:cubicBezTo>
                      <a:pt x="6044" y="9470"/>
                      <a:pt x="6155" y="9364"/>
                      <a:pt x="6211" y="9151"/>
                    </a:cubicBezTo>
                    <a:cubicBezTo>
                      <a:pt x="7442" y="9151"/>
                      <a:pt x="7442" y="9151"/>
                      <a:pt x="7442" y="9151"/>
                    </a:cubicBezTo>
                    <a:cubicBezTo>
                      <a:pt x="7890" y="8832"/>
                      <a:pt x="8338" y="8619"/>
                      <a:pt x="8618" y="7874"/>
                    </a:cubicBezTo>
                    <a:cubicBezTo>
                      <a:pt x="8226" y="7874"/>
                      <a:pt x="8226" y="7874"/>
                      <a:pt x="8226" y="7874"/>
                    </a:cubicBezTo>
                    <a:cubicBezTo>
                      <a:pt x="7722" y="8619"/>
                      <a:pt x="7163" y="8938"/>
                      <a:pt x="6379" y="8938"/>
                    </a:cubicBezTo>
                    <a:cubicBezTo>
                      <a:pt x="5932" y="8938"/>
                      <a:pt x="5764" y="8619"/>
                      <a:pt x="5540" y="8619"/>
                    </a:cubicBezTo>
                    <a:cubicBezTo>
                      <a:pt x="5316" y="8619"/>
                      <a:pt x="5204" y="9044"/>
                      <a:pt x="5036" y="9044"/>
                    </a:cubicBezTo>
                    <a:cubicBezTo>
                      <a:pt x="4533" y="9044"/>
                      <a:pt x="3917" y="8725"/>
                      <a:pt x="4029" y="8087"/>
                    </a:cubicBezTo>
                    <a:cubicBezTo>
                      <a:pt x="3749" y="8087"/>
                      <a:pt x="3749" y="8087"/>
                      <a:pt x="3749" y="8087"/>
                    </a:cubicBezTo>
                    <a:cubicBezTo>
                      <a:pt x="3525" y="8300"/>
                      <a:pt x="3413" y="8619"/>
                      <a:pt x="3190" y="8619"/>
                    </a:cubicBezTo>
                    <a:cubicBezTo>
                      <a:pt x="2686" y="8619"/>
                      <a:pt x="2015" y="7980"/>
                      <a:pt x="1847" y="7555"/>
                    </a:cubicBezTo>
                    <a:cubicBezTo>
                      <a:pt x="2015" y="7342"/>
                      <a:pt x="2182" y="7129"/>
                      <a:pt x="2462" y="7129"/>
                    </a:cubicBezTo>
                    <a:cubicBezTo>
                      <a:pt x="2015" y="7129"/>
                      <a:pt x="1511" y="7023"/>
                      <a:pt x="1343" y="7129"/>
                    </a:cubicBezTo>
                    <a:cubicBezTo>
                      <a:pt x="1623" y="5852"/>
                      <a:pt x="2238" y="5959"/>
                      <a:pt x="2854" y="5639"/>
                    </a:cubicBezTo>
                    <a:cubicBezTo>
                      <a:pt x="2630" y="5533"/>
                      <a:pt x="2574" y="5533"/>
                      <a:pt x="2350" y="5533"/>
                    </a:cubicBezTo>
                    <a:cubicBezTo>
                      <a:pt x="1847" y="5533"/>
                      <a:pt x="1847" y="6384"/>
                      <a:pt x="1399" y="6384"/>
                    </a:cubicBezTo>
                    <a:cubicBezTo>
                      <a:pt x="1231" y="6384"/>
                      <a:pt x="1007" y="6065"/>
                      <a:pt x="951" y="5959"/>
                    </a:cubicBezTo>
                    <a:cubicBezTo>
                      <a:pt x="1175" y="5533"/>
                      <a:pt x="1343" y="5427"/>
                      <a:pt x="1623" y="5214"/>
                    </a:cubicBezTo>
                    <a:cubicBezTo>
                      <a:pt x="895" y="5214"/>
                      <a:pt x="895" y="5214"/>
                      <a:pt x="895" y="5214"/>
                    </a:cubicBezTo>
                    <a:cubicBezTo>
                      <a:pt x="727" y="5320"/>
                      <a:pt x="616" y="5427"/>
                      <a:pt x="504" y="5533"/>
                    </a:cubicBezTo>
                    <a:cubicBezTo>
                      <a:pt x="392" y="5533"/>
                      <a:pt x="112" y="5533"/>
                      <a:pt x="0" y="5533"/>
                    </a:cubicBezTo>
                    <a:cubicBezTo>
                      <a:pt x="112" y="4363"/>
                      <a:pt x="1735" y="3831"/>
                      <a:pt x="2462" y="3831"/>
                    </a:cubicBezTo>
                    <a:cubicBezTo>
                      <a:pt x="2742" y="3831"/>
                      <a:pt x="2910" y="3831"/>
                      <a:pt x="2966" y="3831"/>
                    </a:cubicBezTo>
                    <a:cubicBezTo>
                      <a:pt x="3078" y="3831"/>
                      <a:pt x="3190" y="3618"/>
                      <a:pt x="3190" y="3405"/>
                    </a:cubicBezTo>
                    <a:cubicBezTo>
                      <a:pt x="3973" y="3405"/>
                      <a:pt x="3637" y="2341"/>
                      <a:pt x="4141" y="2341"/>
                    </a:cubicBezTo>
                    <a:cubicBezTo>
                      <a:pt x="4645" y="2341"/>
                      <a:pt x="5596" y="3299"/>
                      <a:pt x="5820" y="3405"/>
                    </a:cubicBezTo>
                    <a:cubicBezTo>
                      <a:pt x="6044" y="2341"/>
                      <a:pt x="6323" y="1277"/>
                      <a:pt x="7051" y="1277"/>
                    </a:cubicBezTo>
                    <a:cubicBezTo>
                      <a:pt x="7498" y="1277"/>
                      <a:pt x="7219" y="1702"/>
                      <a:pt x="7554" y="1170"/>
                    </a:cubicBezTo>
                    <a:cubicBezTo>
                      <a:pt x="7666" y="745"/>
                      <a:pt x="7890" y="638"/>
                      <a:pt x="8114" y="638"/>
                    </a:cubicBezTo>
                    <a:cubicBezTo>
                      <a:pt x="9401" y="638"/>
                      <a:pt x="9681" y="638"/>
                      <a:pt x="10968" y="638"/>
                    </a:cubicBezTo>
                    <a:cubicBezTo>
                      <a:pt x="11024" y="426"/>
                      <a:pt x="11136" y="319"/>
                      <a:pt x="11248" y="319"/>
                    </a:cubicBezTo>
                    <a:cubicBezTo>
                      <a:pt x="11695" y="319"/>
                      <a:pt x="11807" y="851"/>
                      <a:pt x="12199" y="851"/>
                    </a:cubicBezTo>
                    <a:cubicBezTo>
                      <a:pt x="12535" y="851"/>
                      <a:pt x="12647" y="0"/>
                      <a:pt x="12982" y="0"/>
                    </a:cubicBezTo>
                    <a:cubicBezTo>
                      <a:pt x="13374" y="0"/>
                      <a:pt x="13486" y="319"/>
                      <a:pt x="13710" y="319"/>
                    </a:cubicBezTo>
                    <a:cubicBezTo>
                      <a:pt x="13990" y="319"/>
                      <a:pt x="14158" y="319"/>
                      <a:pt x="14437" y="319"/>
                    </a:cubicBezTo>
                    <a:cubicBezTo>
                      <a:pt x="14997" y="319"/>
                      <a:pt x="17123" y="213"/>
                      <a:pt x="17627" y="1170"/>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77" name="Shape 96"/>
              <p:cNvSpPr/>
              <p:nvPr/>
            </p:nvSpPr>
            <p:spPr>
              <a:xfrm>
                <a:off x="2930342" y="0"/>
                <a:ext cx="1861561" cy="1415257"/>
              </a:xfrm>
              <a:custGeom>
                <a:avLst/>
                <a:gdLst/>
                <a:ahLst/>
                <a:cxnLst>
                  <a:cxn ang="0">
                    <a:pos x="wd2" y="hd2"/>
                  </a:cxn>
                  <a:cxn ang="5400000">
                    <a:pos x="wd2" y="hd2"/>
                  </a:cxn>
                  <a:cxn ang="10800000">
                    <a:pos x="wd2" y="hd2"/>
                  </a:cxn>
                  <a:cxn ang="16200000">
                    <a:pos x="wd2" y="hd2"/>
                  </a:cxn>
                </a:cxnLst>
                <a:rect l="0" t="0" r="r" b="b"/>
                <a:pathLst>
                  <a:path w="21600" h="21600" extrusionOk="0">
                    <a:moveTo>
                      <a:pt x="7286" y="15139"/>
                    </a:moveTo>
                    <a:cubicBezTo>
                      <a:pt x="7457" y="15026"/>
                      <a:pt x="7457" y="15026"/>
                      <a:pt x="7629" y="15101"/>
                    </a:cubicBezTo>
                    <a:cubicBezTo>
                      <a:pt x="7714" y="14613"/>
                      <a:pt x="7886" y="14463"/>
                      <a:pt x="8000" y="13974"/>
                    </a:cubicBezTo>
                    <a:cubicBezTo>
                      <a:pt x="7600" y="13824"/>
                      <a:pt x="6686" y="13749"/>
                      <a:pt x="6657" y="13261"/>
                    </a:cubicBezTo>
                    <a:cubicBezTo>
                      <a:pt x="6771" y="13223"/>
                      <a:pt x="6743" y="13261"/>
                      <a:pt x="6857" y="13261"/>
                    </a:cubicBezTo>
                    <a:cubicBezTo>
                      <a:pt x="7143" y="13261"/>
                      <a:pt x="7314" y="13523"/>
                      <a:pt x="7629" y="13523"/>
                    </a:cubicBezTo>
                    <a:cubicBezTo>
                      <a:pt x="7743" y="13523"/>
                      <a:pt x="7743" y="13373"/>
                      <a:pt x="7743" y="13261"/>
                    </a:cubicBezTo>
                    <a:cubicBezTo>
                      <a:pt x="7371" y="13110"/>
                      <a:pt x="7257" y="12321"/>
                      <a:pt x="6829" y="12321"/>
                    </a:cubicBezTo>
                    <a:cubicBezTo>
                      <a:pt x="6714" y="12321"/>
                      <a:pt x="6686" y="12622"/>
                      <a:pt x="6514" y="12622"/>
                    </a:cubicBezTo>
                    <a:cubicBezTo>
                      <a:pt x="6286" y="12622"/>
                      <a:pt x="6171" y="12584"/>
                      <a:pt x="6171" y="12321"/>
                    </a:cubicBezTo>
                    <a:cubicBezTo>
                      <a:pt x="6171" y="11946"/>
                      <a:pt x="6457" y="11983"/>
                      <a:pt x="6457" y="11608"/>
                    </a:cubicBezTo>
                    <a:cubicBezTo>
                      <a:pt x="6457" y="11382"/>
                      <a:pt x="6257" y="11345"/>
                      <a:pt x="6143" y="11345"/>
                    </a:cubicBezTo>
                    <a:cubicBezTo>
                      <a:pt x="6143" y="11082"/>
                      <a:pt x="6143" y="11082"/>
                      <a:pt x="6143" y="11082"/>
                    </a:cubicBezTo>
                    <a:cubicBezTo>
                      <a:pt x="5800" y="9654"/>
                      <a:pt x="4914" y="8227"/>
                      <a:pt x="3486" y="8227"/>
                    </a:cubicBezTo>
                    <a:cubicBezTo>
                      <a:pt x="3286" y="8227"/>
                      <a:pt x="3229" y="8227"/>
                      <a:pt x="3114" y="8227"/>
                    </a:cubicBezTo>
                    <a:cubicBezTo>
                      <a:pt x="2943" y="8227"/>
                      <a:pt x="2886" y="8415"/>
                      <a:pt x="2714" y="8415"/>
                    </a:cubicBezTo>
                    <a:cubicBezTo>
                      <a:pt x="2600" y="8415"/>
                      <a:pt x="2486" y="8302"/>
                      <a:pt x="2343" y="8302"/>
                    </a:cubicBezTo>
                    <a:cubicBezTo>
                      <a:pt x="2200" y="8302"/>
                      <a:pt x="2143" y="8339"/>
                      <a:pt x="2086" y="8377"/>
                    </a:cubicBezTo>
                    <a:cubicBezTo>
                      <a:pt x="2114" y="8415"/>
                      <a:pt x="2171" y="8490"/>
                      <a:pt x="2200" y="8490"/>
                    </a:cubicBezTo>
                    <a:cubicBezTo>
                      <a:pt x="2143" y="8602"/>
                      <a:pt x="2143" y="8565"/>
                      <a:pt x="2057" y="8565"/>
                    </a:cubicBezTo>
                    <a:cubicBezTo>
                      <a:pt x="1771" y="8565"/>
                      <a:pt x="1371" y="8415"/>
                      <a:pt x="1229" y="8152"/>
                    </a:cubicBezTo>
                    <a:cubicBezTo>
                      <a:pt x="1343" y="8039"/>
                      <a:pt x="1429" y="8039"/>
                      <a:pt x="1486" y="7889"/>
                    </a:cubicBezTo>
                    <a:cubicBezTo>
                      <a:pt x="1286" y="7776"/>
                      <a:pt x="1114" y="7588"/>
                      <a:pt x="971" y="7588"/>
                    </a:cubicBezTo>
                    <a:cubicBezTo>
                      <a:pt x="686" y="7588"/>
                      <a:pt x="771" y="7738"/>
                      <a:pt x="543" y="7588"/>
                    </a:cubicBezTo>
                    <a:cubicBezTo>
                      <a:pt x="543" y="7363"/>
                      <a:pt x="800" y="7288"/>
                      <a:pt x="914" y="7288"/>
                    </a:cubicBezTo>
                    <a:cubicBezTo>
                      <a:pt x="1057" y="7288"/>
                      <a:pt x="1143" y="7288"/>
                      <a:pt x="1229" y="7288"/>
                    </a:cubicBezTo>
                    <a:cubicBezTo>
                      <a:pt x="1343" y="7288"/>
                      <a:pt x="1400" y="7250"/>
                      <a:pt x="1457" y="7137"/>
                    </a:cubicBezTo>
                    <a:cubicBezTo>
                      <a:pt x="2171" y="7137"/>
                      <a:pt x="2171" y="7137"/>
                      <a:pt x="2171" y="7137"/>
                    </a:cubicBezTo>
                    <a:cubicBezTo>
                      <a:pt x="2286" y="7025"/>
                      <a:pt x="2286" y="6950"/>
                      <a:pt x="2343" y="6762"/>
                    </a:cubicBezTo>
                    <a:cubicBezTo>
                      <a:pt x="1829" y="6762"/>
                      <a:pt x="1829" y="6762"/>
                      <a:pt x="1829" y="6762"/>
                    </a:cubicBezTo>
                    <a:cubicBezTo>
                      <a:pt x="1800" y="6874"/>
                      <a:pt x="1771" y="6950"/>
                      <a:pt x="1714" y="6950"/>
                    </a:cubicBezTo>
                    <a:cubicBezTo>
                      <a:pt x="1514" y="6950"/>
                      <a:pt x="1429" y="6950"/>
                      <a:pt x="1257" y="6950"/>
                    </a:cubicBezTo>
                    <a:cubicBezTo>
                      <a:pt x="1200" y="6950"/>
                      <a:pt x="0" y="6499"/>
                      <a:pt x="0" y="6236"/>
                    </a:cubicBezTo>
                    <a:cubicBezTo>
                      <a:pt x="0" y="5710"/>
                      <a:pt x="457" y="5898"/>
                      <a:pt x="714" y="5785"/>
                    </a:cubicBezTo>
                    <a:cubicBezTo>
                      <a:pt x="943" y="5672"/>
                      <a:pt x="1086" y="5485"/>
                      <a:pt x="1314" y="5409"/>
                    </a:cubicBezTo>
                    <a:cubicBezTo>
                      <a:pt x="1657" y="5259"/>
                      <a:pt x="2114" y="5485"/>
                      <a:pt x="2400" y="5297"/>
                    </a:cubicBezTo>
                    <a:cubicBezTo>
                      <a:pt x="2600" y="5109"/>
                      <a:pt x="2743" y="4808"/>
                      <a:pt x="2743" y="4395"/>
                    </a:cubicBezTo>
                    <a:cubicBezTo>
                      <a:pt x="2514" y="4358"/>
                      <a:pt x="1800" y="4395"/>
                      <a:pt x="1800" y="4095"/>
                    </a:cubicBezTo>
                    <a:cubicBezTo>
                      <a:pt x="1800" y="3944"/>
                      <a:pt x="1971" y="3832"/>
                      <a:pt x="2057" y="3832"/>
                    </a:cubicBezTo>
                    <a:cubicBezTo>
                      <a:pt x="2486" y="3644"/>
                      <a:pt x="3029" y="3231"/>
                      <a:pt x="3286" y="2930"/>
                    </a:cubicBezTo>
                    <a:cubicBezTo>
                      <a:pt x="3400" y="3005"/>
                      <a:pt x="3486" y="3043"/>
                      <a:pt x="3629" y="3043"/>
                    </a:cubicBezTo>
                    <a:cubicBezTo>
                      <a:pt x="4057" y="3043"/>
                      <a:pt x="3714" y="2291"/>
                      <a:pt x="4114" y="2216"/>
                    </a:cubicBezTo>
                    <a:cubicBezTo>
                      <a:pt x="4629" y="2141"/>
                      <a:pt x="4829" y="1953"/>
                      <a:pt x="5286" y="1953"/>
                    </a:cubicBezTo>
                    <a:cubicBezTo>
                      <a:pt x="5657" y="1841"/>
                      <a:pt x="5886" y="1578"/>
                      <a:pt x="6229" y="1578"/>
                    </a:cubicBezTo>
                    <a:cubicBezTo>
                      <a:pt x="6457" y="1578"/>
                      <a:pt x="6543" y="2104"/>
                      <a:pt x="6771" y="2104"/>
                    </a:cubicBezTo>
                    <a:cubicBezTo>
                      <a:pt x="6771" y="1953"/>
                      <a:pt x="6714" y="1878"/>
                      <a:pt x="6714" y="1766"/>
                    </a:cubicBezTo>
                    <a:cubicBezTo>
                      <a:pt x="6829" y="1578"/>
                      <a:pt x="6829" y="1578"/>
                      <a:pt x="6829" y="1578"/>
                    </a:cubicBezTo>
                    <a:cubicBezTo>
                      <a:pt x="6971" y="1916"/>
                      <a:pt x="7200" y="1878"/>
                      <a:pt x="7429" y="1991"/>
                    </a:cubicBezTo>
                    <a:cubicBezTo>
                      <a:pt x="7486" y="1991"/>
                      <a:pt x="7629" y="1991"/>
                      <a:pt x="7629" y="1991"/>
                    </a:cubicBezTo>
                    <a:cubicBezTo>
                      <a:pt x="7600" y="1878"/>
                      <a:pt x="7514" y="1766"/>
                      <a:pt x="7514" y="1653"/>
                    </a:cubicBezTo>
                    <a:cubicBezTo>
                      <a:pt x="7514" y="1427"/>
                      <a:pt x="7714" y="1427"/>
                      <a:pt x="7829" y="1427"/>
                    </a:cubicBezTo>
                    <a:cubicBezTo>
                      <a:pt x="8371" y="1427"/>
                      <a:pt x="8657" y="1803"/>
                      <a:pt x="8971" y="1991"/>
                    </a:cubicBezTo>
                    <a:cubicBezTo>
                      <a:pt x="9543" y="1991"/>
                      <a:pt x="9543" y="1991"/>
                      <a:pt x="9543" y="1991"/>
                    </a:cubicBezTo>
                    <a:cubicBezTo>
                      <a:pt x="9343" y="1878"/>
                      <a:pt x="8829" y="1653"/>
                      <a:pt x="8829" y="1352"/>
                    </a:cubicBezTo>
                    <a:cubicBezTo>
                      <a:pt x="8829" y="1089"/>
                      <a:pt x="9200" y="1165"/>
                      <a:pt x="9314" y="1127"/>
                    </a:cubicBezTo>
                    <a:cubicBezTo>
                      <a:pt x="9229" y="1014"/>
                      <a:pt x="9143" y="1014"/>
                      <a:pt x="9086" y="902"/>
                    </a:cubicBezTo>
                    <a:cubicBezTo>
                      <a:pt x="9429" y="676"/>
                      <a:pt x="9743" y="563"/>
                      <a:pt x="10143" y="563"/>
                    </a:cubicBezTo>
                    <a:cubicBezTo>
                      <a:pt x="10457" y="563"/>
                      <a:pt x="10657" y="563"/>
                      <a:pt x="10914" y="676"/>
                    </a:cubicBezTo>
                    <a:cubicBezTo>
                      <a:pt x="11171" y="676"/>
                      <a:pt x="11171" y="676"/>
                      <a:pt x="11171" y="676"/>
                    </a:cubicBezTo>
                    <a:cubicBezTo>
                      <a:pt x="11171" y="488"/>
                      <a:pt x="11171" y="488"/>
                      <a:pt x="11171" y="488"/>
                    </a:cubicBezTo>
                    <a:cubicBezTo>
                      <a:pt x="11371" y="451"/>
                      <a:pt x="11486" y="488"/>
                      <a:pt x="11686" y="488"/>
                    </a:cubicBezTo>
                    <a:cubicBezTo>
                      <a:pt x="12286" y="488"/>
                      <a:pt x="12771" y="0"/>
                      <a:pt x="13429" y="0"/>
                    </a:cubicBezTo>
                    <a:cubicBezTo>
                      <a:pt x="14143" y="0"/>
                      <a:pt x="14629" y="0"/>
                      <a:pt x="15257" y="0"/>
                    </a:cubicBezTo>
                    <a:cubicBezTo>
                      <a:pt x="16000" y="0"/>
                      <a:pt x="16543" y="639"/>
                      <a:pt x="17143" y="977"/>
                    </a:cubicBezTo>
                    <a:cubicBezTo>
                      <a:pt x="17486" y="1165"/>
                      <a:pt x="17914" y="1052"/>
                      <a:pt x="18229" y="1127"/>
                    </a:cubicBezTo>
                    <a:cubicBezTo>
                      <a:pt x="18171" y="1728"/>
                      <a:pt x="17314" y="1653"/>
                      <a:pt x="16971" y="1803"/>
                    </a:cubicBezTo>
                    <a:cubicBezTo>
                      <a:pt x="14200" y="1991"/>
                      <a:pt x="14200" y="1991"/>
                      <a:pt x="14200" y="1991"/>
                    </a:cubicBezTo>
                    <a:cubicBezTo>
                      <a:pt x="14429" y="2216"/>
                      <a:pt x="16543" y="1878"/>
                      <a:pt x="16771" y="1991"/>
                    </a:cubicBezTo>
                    <a:cubicBezTo>
                      <a:pt x="16743" y="2141"/>
                      <a:pt x="16200" y="2817"/>
                      <a:pt x="16286" y="2817"/>
                    </a:cubicBezTo>
                    <a:cubicBezTo>
                      <a:pt x="16600" y="2817"/>
                      <a:pt x="17343" y="1878"/>
                      <a:pt x="17771" y="1878"/>
                    </a:cubicBezTo>
                    <a:cubicBezTo>
                      <a:pt x="18000" y="1878"/>
                      <a:pt x="18086" y="2141"/>
                      <a:pt x="18086" y="2404"/>
                    </a:cubicBezTo>
                    <a:cubicBezTo>
                      <a:pt x="18086" y="2517"/>
                      <a:pt x="17286" y="3644"/>
                      <a:pt x="17229" y="3832"/>
                    </a:cubicBezTo>
                    <a:cubicBezTo>
                      <a:pt x="17571" y="3719"/>
                      <a:pt x="18200" y="2630"/>
                      <a:pt x="18400" y="2404"/>
                    </a:cubicBezTo>
                    <a:cubicBezTo>
                      <a:pt x="18714" y="2404"/>
                      <a:pt x="19257" y="2404"/>
                      <a:pt x="19257" y="2404"/>
                    </a:cubicBezTo>
                    <a:cubicBezTo>
                      <a:pt x="19257" y="2404"/>
                      <a:pt x="19486" y="2479"/>
                      <a:pt x="19543" y="2479"/>
                    </a:cubicBezTo>
                    <a:cubicBezTo>
                      <a:pt x="19771" y="2367"/>
                      <a:pt x="19800" y="2254"/>
                      <a:pt x="20000" y="2141"/>
                    </a:cubicBezTo>
                    <a:cubicBezTo>
                      <a:pt x="20600" y="2141"/>
                      <a:pt x="20600" y="2141"/>
                      <a:pt x="20600" y="2141"/>
                    </a:cubicBezTo>
                    <a:cubicBezTo>
                      <a:pt x="20657" y="1953"/>
                      <a:pt x="20743" y="1916"/>
                      <a:pt x="20857" y="1916"/>
                    </a:cubicBezTo>
                    <a:cubicBezTo>
                      <a:pt x="21029" y="1916"/>
                      <a:pt x="21600" y="2291"/>
                      <a:pt x="21600" y="2517"/>
                    </a:cubicBezTo>
                    <a:cubicBezTo>
                      <a:pt x="21600" y="2705"/>
                      <a:pt x="21371" y="2855"/>
                      <a:pt x="21286" y="2893"/>
                    </a:cubicBezTo>
                    <a:cubicBezTo>
                      <a:pt x="20886" y="3080"/>
                      <a:pt x="20629" y="3531"/>
                      <a:pt x="20057" y="3531"/>
                    </a:cubicBezTo>
                    <a:cubicBezTo>
                      <a:pt x="20200" y="3644"/>
                      <a:pt x="20229" y="3644"/>
                      <a:pt x="20314" y="3531"/>
                    </a:cubicBezTo>
                    <a:cubicBezTo>
                      <a:pt x="20314" y="4019"/>
                      <a:pt x="19971" y="4019"/>
                      <a:pt x="19743" y="4095"/>
                    </a:cubicBezTo>
                    <a:cubicBezTo>
                      <a:pt x="19829" y="4320"/>
                      <a:pt x="19743" y="4132"/>
                      <a:pt x="19743" y="4282"/>
                    </a:cubicBezTo>
                    <a:cubicBezTo>
                      <a:pt x="19743" y="4545"/>
                      <a:pt x="19429" y="4621"/>
                      <a:pt x="19171" y="4696"/>
                    </a:cubicBezTo>
                    <a:cubicBezTo>
                      <a:pt x="19200" y="4883"/>
                      <a:pt x="19171" y="4883"/>
                      <a:pt x="19171" y="4959"/>
                    </a:cubicBezTo>
                    <a:cubicBezTo>
                      <a:pt x="19171" y="5297"/>
                      <a:pt x="18914" y="5409"/>
                      <a:pt x="18686" y="5635"/>
                    </a:cubicBezTo>
                    <a:cubicBezTo>
                      <a:pt x="18514" y="5785"/>
                      <a:pt x="18543" y="6198"/>
                      <a:pt x="18457" y="6349"/>
                    </a:cubicBezTo>
                    <a:cubicBezTo>
                      <a:pt x="18600" y="6461"/>
                      <a:pt x="18714" y="6349"/>
                      <a:pt x="18829" y="6349"/>
                    </a:cubicBezTo>
                    <a:cubicBezTo>
                      <a:pt x="19057" y="6349"/>
                      <a:pt x="19229" y="6536"/>
                      <a:pt x="19343" y="6687"/>
                    </a:cubicBezTo>
                    <a:cubicBezTo>
                      <a:pt x="19286" y="6724"/>
                      <a:pt x="19200" y="6762"/>
                      <a:pt x="19114" y="6762"/>
                    </a:cubicBezTo>
                    <a:cubicBezTo>
                      <a:pt x="19171" y="7025"/>
                      <a:pt x="19657" y="6950"/>
                      <a:pt x="19657" y="7363"/>
                    </a:cubicBezTo>
                    <a:cubicBezTo>
                      <a:pt x="19657" y="7738"/>
                      <a:pt x="19000" y="7588"/>
                      <a:pt x="18771" y="7588"/>
                    </a:cubicBezTo>
                    <a:cubicBezTo>
                      <a:pt x="18629" y="7588"/>
                      <a:pt x="18514" y="7738"/>
                      <a:pt x="18514" y="7851"/>
                    </a:cubicBezTo>
                    <a:cubicBezTo>
                      <a:pt x="18514" y="8152"/>
                      <a:pt x="18743" y="8152"/>
                      <a:pt x="18943" y="8152"/>
                    </a:cubicBezTo>
                    <a:cubicBezTo>
                      <a:pt x="18943" y="8490"/>
                      <a:pt x="19114" y="8602"/>
                      <a:pt x="19114" y="8865"/>
                    </a:cubicBezTo>
                    <a:cubicBezTo>
                      <a:pt x="19114" y="8978"/>
                      <a:pt x="19057" y="9128"/>
                      <a:pt x="19114" y="9203"/>
                    </a:cubicBezTo>
                    <a:cubicBezTo>
                      <a:pt x="18914" y="9203"/>
                      <a:pt x="18714" y="9203"/>
                      <a:pt x="18714" y="9429"/>
                    </a:cubicBezTo>
                    <a:cubicBezTo>
                      <a:pt x="18714" y="9692"/>
                      <a:pt x="19057" y="9692"/>
                      <a:pt x="19229" y="9767"/>
                    </a:cubicBezTo>
                    <a:cubicBezTo>
                      <a:pt x="19143" y="10030"/>
                      <a:pt x="18886" y="10180"/>
                      <a:pt x="18657" y="10218"/>
                    </a:cubicBezTo>
                    <a:cubicBezTo>
                      <a:pt x="18657" y="10330"/>
                      <a:pt x="18714" y="10406"/>
                      <a:pt x="18771" y="10443"/>
                    </a:cubicBezTo>
                    <a:cubicBezTo>
                      <a:pt x="18686" y="10969"/>
                      <a:pt x="18200" y="10744"/>
                      <a:pt x="18086" y="11082"/>
                    </a:cubicBezTo>
                    <a:cubicBezTo>
                      <a:pt x="17943" y="10969"/>
                      <a:pt x="17800" y="10894"/>
                      <a:pt x="17714" y="10706"/>
                    </a:cubicBezTo>
                    <a:cubicBezTo>
                      <a:pt x="17514" y="10706"/>
                      <a:pt x="17514" y="10706"/>
                      <a:pt x="17514" y="10706"/>
                    </a:cubicBezTo>
                    <a:cubicBezTo>
                      <a:pt x="17657" y="11157"/>
                      <a:pt x="18200" y="11007"/>
                      <a:pt x="18200" y="11457"/>
                    </a:cubicBezTo>
                    <a:cubicBezTo>
                      <a:pt x="18200" y="11645"/>
                      <a:pt x="18171" y="11908"/>
                      <a:pt x="18029" y="11908"/>
                    </a:cubicBezTo>
                    <a:cubicBezTo>
                      <a:pt x="17800" y="11908"/>
                      <a:pt x="17400" y="11495"/>
                      <a:pt x="17343" y="11157"/>
                    </a:cubicBezTo>
                    <a:cubicBezTo>
                      <a:pt x="17229" y="11194"/>
                      <a:pt x="17200" y="11157"/>
                      <a:pt x="17171" y="11157"/>
                    </a:cubicBezTo>
                    <a:cubicBezTo>
                      <a:pt x="17171" y="11420"/>
                      <a:pt x="17171" y="11420"/>
                      <a:pt x="17171" y="11420"/>
                    </a:cubicBezTo>
                    <a:cubicBezTo>
                      <a:pt x="17629" y="12021"/>
                      <a:pt x="18429" y="12284"/>
                      <a:pt x="18429" y="13223"/>
                    </a:cubicBezTo>
                    <a:cubicBezTo>
                      <a:pt x="18429" y="13411"/>
                      <a:pt x="18229" y="13448"/>
                      <a:pt x="18086" y="13448"/>
                    </a:cubicBezTo>
                    <a:cubicBezTo>
                      <a:pt x="17486" y="13448"/>
                      <a:pt x="17629" y="12622"/>
                      <a:pt x="17114" y="12622"/>
                    </a:cubicBezTo>
                    <a:cubicBezTo>
                      <a:pt x="17029" y="12622"/>
                      <a:pt x="16971" y="12659"/>
                      <a:pt x="16914" y="12622"/>
                    </a:cubicBezTo>
                    <a:cubicBezTo>
                      <a:pt x="16914" y="12847"/>
                      <a:pt x="17029" y="12885"/>
                      <a:pt x="17029" y="13035"/>
                    </a:cubicBezTo>
                    <a:cubicBezTo>
                      <a:pt x="17029" y="13185"/>
                      <a:pt x="16829" y="13223"/>
                      <a:pt x="16771" y="13223"/>
                    </a:cubicBezTo>
                    <a:cubicBezTo>
                      <a:pt x="16771" y="13749"/>
                      <a:pt x="17886" y="13674"/>
                      <a:pt x="18143" y="13786"/>
                    </a:cubicBezTo>
                    <a:cubicBezTo>
                      <a:pt x="17971" y="13974"/>
                      <a:pt x="17829" y="14012"/>
                      <a:pt x="17600" y="14087"/>
                    </a:cubicBezTo>
                    <a:cubicBezTo>
                      <a:pt x="17200" y="14275"/>
                      <a:pt x="17057" y="14763"/>
                      <a:pt x="16686" y="14913"/>
                    </a:cubicBezTo>
                    <a:cubicBezTo>
                      <a:pt x="16257" y="15101"/>
                      <a:pt x="15886" y="15026"/>
                      <a:pt x="15400" y="15327"/>
                    </a:cubicBezTo>
                    <a:cubicBezTo>
                      <a:pt x="14800" y="15327"/>
                      <a:pt x="14800" y="15327"/>
                      <a:pt x="14800" y="15327"/>
                    </a:cubicBezTo>
                    <a:cubicBezTo>
                      <a:pt x="14686" y="15402"/>
                      <a:pt x="14571" y="15477"/>
                      <a:pt x="14571" y="15590"/>
                    </a:cubicBezTo>
                    <a:cubicBezTo>
                      <a:pt x="14229" y="15890"/>
                      <a:pt x="14229" y="15890"/>
                      <a:pt x="14229" y="15890"/>
                    </a:cubicBezTo>
                    <a:cubicBezTo>
                      <a:pt x="14000" y="16153"/>
                      <a:pt x="14000" y="16454"/>
                      <a:pt x="13800" y="16717"/>
                    </a:cubicBezTo>
                    <a:cubicBezTo>
                      <a:pt x="13543" y="17055"/>
                      <a:pt x="13114" y="16979"/>
                      <a:pt x="12857" y="17205"/>
                    </a:cubicBezTo>
                    <a:cubicBezTo>
                      <a:pt x="12657" y="17205"/>
                      <a:pt x="12657" y="17205"/>
                      <a:pt x="12657" y="17205"/>
                    </a:cubicBezTo>
                    <a:cubicBezTo>
                      <a:pt x="12657" y="16867"/>
                      <a:pt x="12657" y="16867"/>
                      <a:pt x="12657" y="16867"/>
                    </a:cubicBezTo>
                    <a:cubicBezTo>
                      <a:pt x="12486" y="16979"/>
                      <a:pt x="12514" y="17167"/>
                      <a:pt x="12429" y="17280"/>
                    </a:cubicBezTo>
                    <a:cubicBezTo>
                      <a:pt x="12143" y="17656"/>
                      <a:pt x="11457" y="17505"/>
                      <a:pt x="11457" y="18031"/>
                    </a:cubicBezTo>
                    <a:cubicBezTo>
                      <a:pt x="11457" y="18106"/>
                      <a:pt x="11486" y="18144"/>
                      <a:pt x="11486" y="18219"/>
                    </a:cubicBezTo>
                    <a:cubicBezTo>
                      <a:pt x="11457" y="18257"/>
                      <a:pt x="11400" y="18332"/>
                      <a:pt x="11400" y="18407"/>
                    </a:cubicBezTo>
                    <a:cubicBezTo>
                      <a:pt x="11400" y="18520"/>
                      <a:pt x="11571" y="18595"/>
                      <a:pt x="11571" y="18783"/>
                    </a:cubicBezTo>
                    <a:cubicBezTo>
                      <a:pt x="11571" y="19346"/>
                      <a:pt x="10971" y="19158"/>
                      <a:pt x="10971" y="19647"/>
                    </a:cubicBezTo>
                    <a:cubicBezTo>
                      <a:pt x="10971" y="19947"/>
                      <a:pt x="10943" y="20398"/>
                      <a:pt x="10971" y="20548"/>
                    </a:cubicBezTo>
                    <a:cubicBezTo>
                      <a:pt x="10686" y="20736"/>
                      <a:pt x="10829" y="21600"/>
                      <a:pt x="10486" y="21600"/>
                    </a:cubicBezTo>
                    <a:cubicBezTo>
                      <a:pt x="10400" y="21600"/>
                      <a:pt x="10371" y="21525"/>
                      <a:pt x="10343" y="21450"/>
                    </a:cubicBezTo>
                    <a:cubicBezTo>
                      <a:pt x="10171" y="21450"/>
                      <a:pt x="10171" y="21562"/>
                      <a:pt x="10086" y="21562"/>
                    </a:cubicBezTo>
                    <a:cubicBezTo>
                      <a:pt x="9771" y="21562"/>
                      <a:pt x="9800" y="20811"/>
                      <a:pt x="9486" y="20811"/>
                    </a:cubicBezTo>
                    <a:cubicBezTo>
                      <a:pt x="9314" y="20811"/>
                      <a:pt x="9114" y="20999"/>
                      <a:pt x="8943" y="21037"/>
                    </a:cubicBezTo>
                    <a:cubicBezTo>
                      <a:pt x="8857" y="20661"/>
                      <a:pt x="8743" y="20774"/>
                      <a:pt x="8543" y="20548"/>
                    </a:cubicBezTo>
                    <a:cubicBezTo>
                      <a:pt x="8457" y="20511"/>
                      <a:pt x="8486" y="20248"/>
                      <a:pt x="8457" y="20248"/>
                    </a:cubicBezTo>
                    <a:cubicBezTo>
                      <a:pt x="8200" y="19947"/>
                      <a:pt x="7714" y="19233"/>
                      <a:pt x="7714" y="18745"/>
                    </a:cubicBezTo>
                    <a:cubicBezTo>
                      <a:pt x="7714" y="18520"/>
                      <a:pt x="7829" y="18557"/>
                      <a:pt x="7914" y="18407"/>
                    </a:cubicBezTo>
                    <a:cubicBezTo>
                      <a:pt x="7714" y="18106"/>
                      <a:pt x="7657" y="18520"/>
                      <a:pt x="7429" y="18369"/>
                    </a:cubicBezTo>
                    <a:cubicBezTo>
                      <a:pt x="7400" y="18294"/>
                      <a:pt x="7343" y="17994"/>
                      <a:pt x="7314" y="17843"/>
                    </a:cubicBezTo>
                    <a:cubicBezTo>
                      <a:pt x="7229" y="17505"/>
                      <a:pt x="6886" y="17318"/>
                      <a:pt x="6886" y="16867"/>
                    </a:cubicBezTo>
                    <a:cubicBezTo>
                      <a:pt x="6886" y="16717"/>
                      <a:pt x="6971" y="16641"/>
                      <a:pt x="7029" y="16454"/>
                    </a:cubicBezTo>
                    <a:cubicBezTo>
                      <a:pt x="6943" y="16416"/>
                      <a:pt x="6857" y="16378"/>
                      <a:pt x="6771" y="16454"/>
                    </a:cubicBezTo>
                    <a:cubicBezTo>
                      <a:pt x="6771" y="16078"/>
                      <a:pt x="6771" y="16078"/>
                      <a:pt x="6771" y="16078"/>
                    </a:cubicBezTo>
                    <a:cubicBezTo>
                      <a:pt x="6943" y="15777"/>
                      <a:pt x="7029" y="15439"/>
                      <a:pt x="7286" y="15176"/>
                    </a:cubicBezTo>
                    <a:lnTo>
                      <a:pt x="7286" y="15139"/>
                    </a:ln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78" name="Shape 97"/>
              <p:cNvSpPr/>
              <p:nvPr/>
            </p:nvSpPr>
            <p:spPr>
              <a:xfrm>
                <a:off x="3485285" y="892609"/>
                <a:ext cx="88088" cy="58726"/>
              </a:xfrm>
              <a:custGeom>
                <a:avLst/>
                <a:gdLst/>
                <a:ahLst/>
                <a:cxnLst>
                  <a:cxn ang="0">
                    <a:pos x="wd2" y="hd2"/>
                  </a:cxn>
                  <a:cxn ang="5400000">
                    <a:pos x="wd2" y="hd2"/>
                  </a:cxn>
                  <a:cxn ang="10800000">
                    <a:pos x="wd2" y="hd2"/>
                  </a:cxn>
                  <a:cxn ang="16200000">
                    <a:pos x="wd2" y="hd2"/>
                  </a:cxn>
                </a:cxnLst>
                <a:rect l="0" t="0" r="r" b="b"/>
                <a:pathLst>
                  <a:path w="21600" h="21600" extrusionOk="0">
                    <a:moveTo>
                      <a:pt x="5400" y="21600"/>
                    </a:moveTo>
                    <a:cubicBezTo>
                      <a:pt x="3000" y="21600"/>
                      <a:pt x="0" y="12600"/>
                      <a:pt x="0" y="8100"/>
                    </a:cubicBezTo>
                    <a:cubicBezTo>
                      <a:pt x="0" y="1800"/>
                      <a:pt x="3600" y="0"/>
                      <a:pt x="6000" y="0"/>
                    </a:cubicBezTo>
                    <a:cubicBezTo>
                      <a:pt x="12600" y="0"/>
                      <a:pt x="15000" y="10800"/>
                      <a:pt x="21600" y="14400"/>
                    </a:cubicBezTo>
                    <a:cubicBezTo>
                      <a:pt x="21000" y="20700"/>
                      <a:pt x="15600" y="21600"/>
                      <a:pt x="11400" y="21600"/>
                    </a:cubicBezTo>
                    <a:lnTo>
                      <a:pt x="5400" y="21600"/>
                    </a:ln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79" name="Shape 98"/>
              <p:cNvSpPr/>
              <p:nvPr/>
            </p:nvSpPr>
            <p:spPr>
              <a:xfrm>
                <a:off x="4595174" y="587243"/>
                <a:ext cx="49918" cy="29363"/>
              </a:xfrm>
              <a:custGeom>
                <a:avLst/>
                <a:gdLst/>
                <a:ahLst/>
                <a:cxnLst>
                  <a:cxn ang="0">
                    <a:pos x="wd2" y="hd2"/>
                  </a:cxn>
                  <a:cxn ang="5400000">
                    <a:pos x="wd2" y="hd2"/>
                  </a:cxn>
                  <a:cxn ang="10800000">
                    <a:pos x="wd2" y="hd2"/>
                  </a:cxn>
                  <a:cxn ang="16200000">
                    <a:pos x="wd2" y="hd2"/>
                  </a:cxn>
                </a:cxnLst>
                <a:rect l="0" t="0" r="r" b="b"/>
                <a:pathLst>
                  <a:path w="21600" h="21600" extrusionOk="0">
                    <a:moveTo>
                      <a:pt x="6480" y="21600"/>
                    </a:moveTo>
                    <a:cubicBezTo>
                      <a:pt x="2160" y="21600"/>
                      <a:pt x="0" y="14400"/>
                      <a:pt x="0" y="9000"/>
                    </a:cubicBezTo>
                    <a:cubicBezTo>
                      <a:pt x="0" y="5400"/>
                      <a:pt x="3240" y="1800"/>
                      <a:pt x="4320" y="0"/>
                    </a:cubicBezTo>
                    <a:cubicBezTo>
                      <a:pt x="12960" y="0"/>
                      <a:pt x="12960" y="0"/>
                      <a:pt x="12960" y="0"/>
                    </a:cubicBezTo>
                    <a:cubicBezTo>
                      <a:pt x="12960" y="5400"/>
                      <a:pt x="12960" y="7200"/>
                      <a:pt x="12960" y="9000"/>
                    </a:cubicBezTo>
                    <a:cubicBezTo>
                      <a:pt x="21600" y="9000"/>
                      <a:pt x="21600" y="9000"/>
                      <a:pt x="21600" y="9000"/>
                    </a:cubicBezTo>
                    <a:cubicBezTo>
                      <a:pt x="18360" y="12600"/>
                      <a:pt x="10800" y="21600"/>
                      <a:pt x="6480" y="21600"/>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80" name="Shape 99"/>
              <p:cNvSpPr/>
              <p:nvPr/>
            </p:nvSpPr>
            <p:spPr>
              <a:xfrm>
                <a:off x="3350219" y="1791092"/>
                <a:ext cx="202601" cy="196728"/>
              </a:xfrm>
              <a:custGeom>
                <a:avLst/>
                <a:gdLst/>
                <a:ahLst/>
                <a:cxnLst>
                  <a:cxn ang="0">
                    <a:pos x="wd2" y="hd2"/>
                  </a:cxn>
                  <a:cxn ang="5400000">
                    <a:pos x="wd2" y="hd2"/>
                  </a:cxn>
                  <a:cxn ang="10800000">
                    <a:pos x="wd2" y="hd2"/>
                  </a:cxn>
                  <a:cxn ang="16200000">
                    <a:pos x="wd2" y="hd2"/>
                  </a:cxn>
                </a:cxnLst>
                <a:rect l="0" t="0" r="r" b="b"/>
                <a:pathLst>
                  <a:path w="21600" h="21600" extrusionOk="0">
                    <a:moveTo>
                      <a:pt x="1054" y="18090"/>
                    </a:moveTo>
                    <a:cubicBezTo>
                      <a:pt x="527" y="18090"/>
                      <a:pt x="0" y="17280"/>
                      <a:pt x="0" y="16740"/>
                    </a:cubicBezTo>
                    <a:cubicBezTo>
                      <a:pt x="0" y="16470"/>
                      <a:pt x="2107" y="14850"/>
                      <a:pt x="2107" y="14580"/>
                    </a:cubicBezTo>
                    <a:cubicBezTo>
                      <a:pt x="2107" y="13770"/>
                      <a:pt x="2107" y="13770"/>
                      <a:pt x="2107" y="13770"/>
                    </a:cubicBezTo>
                    <a:cubicBezTo>
                      <a:pt x="1580" y="13770"/>
                      <a:pt x="1317" y="13770"/>
                      <a:pt x="1054" y="13230"/>
                    </a:cubicBezTo>
                    <a:cubicBezTo>
                      <a:pt x="4478" y="11610"/>
                      <a:pt x="5532" y="6210"/>
                      <a:pt x="7376" y="3510"/>
                    </a:cubicBezTo>
                    <a:cubicBezTo>
                      <a:pt x="8429" y="1890"/>
                      <a:pt x="8956" y="0"/>
                      <a:pt x="10800" y="0"/>
                    </a:cubicBezTo>
                    <a:cubicBezTo>
                      <a:pt x="11327" y="0"/>
                      <a:pt x="11590" y="810"/>
                      <a:pt x="11590" y="1080"/>
                    </a:cubicBezTo>
                    <a:cubicBezTo>
                      <a:pt x="11590" y="3780"/>
                      <a:pt x="9220" y="5130"/>
                      <a:pt x="8429" y="7290"/>
                    </a:cubicBezTo>
                    <a:cubicBezTo>
                      <a:pt x="8429" y="8370"/>
                      <a:pt x="8429" y="8370"/>
                      <a:pt x="8429" y="8370"/>
                    </a:cubicBezTo>
                    <a:cubicBezTo>
                      <a:pt x="9483" y="8100"/>
                      <a:pt x="9483" y="7290"/>
                      <a:pt x="10273" y="7290"/>
                    </a:cubicBezTo>
                    <a:cubicBezTo>
                      <a:pt x="11063" y="7290"/>
                      <a:pt x="11590" y="7560"/>
                      <a:pt x="12117" y="7830"/>
                    </a:cubicBezTo>
                    <a:cubicBezTo>
                      <a:pt x="11590" y="8640"/>
                      <a:pt x="11590" y="8640"/>
                      <a:pt x="11590" y="8640"/>
                    </a:cubicBezTo>
                    <a:cubicBezTo>
                      <a:pt x="11590" y="9720"/>
                      <a:pt x="11590" y="9720"/>
                      <a:pt x="11590" y="9720"/>
                    </a:cubicBezTo>
                    <a:cubicBezTo>
                      <a:pt x="13698" y="9720"/>
                      <a:pt x="13698" y="9720"/>
                      <a:pt x="13698" y="9720"/>
                    </a:cubicBezTo>
                    <a:cubicBezTo>
                      <a:pt x="13698" y="9720"/>
                      <a:pt x="13698" y="10260"/>
                      <a:pt x="13698" y="10260"/>
                    </a:cubicBezTo>
                    <a:cubicBezTo>
                      <a:pt x="15015" y="9720"/>
                      <a:pt x="15015" y="9720"/>
                      <a:pt x="15015" y="9720"/>
                    </a:cubicBezTo>
                    <a:cubicBezTo>
                      <a:pt x="16332" y="9990"/>
                      <a:pt x="17912" y="9990"/>
                      <a:pt x="18439" y="9720"/>
                    </a:cubicBezTo>
                    <a:cubicBezTo>
                      <a:pt x="18439" y="10800"/>
                      <a:pt x="18176" y="11880"/>
                      <a:pt x="18176" y="13770"/>
                    </a:cubicBezTo>
                    <a:cubicBezTo>
                      <a:pt x="18439" y="13500"/>
                      <a:pt x="19229" y="13230"/>
                      <a:pt x="19493" y="13230"/>
                    </a:cubicBezTo>
                    <a:cubicBezTo>
                      <a:pt x="19493" y="14310"/>
                      <a:pt x="18439" y="14580"/>
                      <a:pt x="18439" y="15120"/>
                    </a:cubicBezTo>
                    <a:cubicBezTo>
                      <a:pt x="18439" y="15660"/>
                      <a:pt x="19229" y="16200"/>
                      <a:pt x="19229" y="17010"/>
                    </a:cubicBezTo>
                    <a:cubicBezTo>
                      <a:pt x="20283" y="17010"/>
                      <a:pt x="20020" y="16740"/>
                      <a:pt x="20810" y="16200"/>
                    </a:cubicBezTo>
                    <a:cubicBezTo>
                      <a:pt x="20810" y="17820"/>
                      <a:pt x="21600" y="17550"/>
                      <a:pt x="21600" y="18900"/>
                    </a:cubicBezTo>
                    <a:cubicBezTo>
                      <a:pt x="21600" y="20250"/>
                      <a:pt x="20810" y="21600"/>
                      <a:pt x="19756" y="21600"/>
                    </a:cubicBezTo>
                    <a:cubicBezTo>
                      <a:pt x="18966" y="21600"/>
                      <a:pt x="18702" y="20790"/>
                      <a:pt x="18702" y="20250"/>
                    </a:cubicBezTo>
                    <a:cubicBezTo>
                      <a:pt x="18176" y="20250"/>
                      <a:pt x="18176" y="19980"/>
                      <a:pt x="17649" y="19980"/>
                    </a:cubicBezTo>
                    <a:cubicBezTo>
                      <a:pt x="16859" y="19980"/>
                      <a:pt x="17385" y="17820"/>
                      <a:pt x="16595" y="16740"/>
                    </a:cubicBezTo>
                    <a:cubicBezTo>
                      <a:pt x="15541" y="18090"/>
                      <a:pt x="14488" y="19980"/>
                      <a:pt x="13171" y="19980"/>
                    </a:cubicBezTo>
                    <a:cubicBezTo>
                      <a:pt x="12907" y="19980"/>
                      <a:pt x="12380" y="20250"/>
                      <a:pt x="12380" y="19980"/>
                    </a:cubicBezTo>
                    <a:cubicBezTo>
                      <a:pt x="12380" y="18900"/>
                      <a:pt x="13434" y="18900"/>
                      <a:pt x="13698" y="18090"/>
                    </a:cubicBezTo>
                    <a:cubicBezTo>
                      <a:pt x="12644" y="18090"/>
                      <a:pt x="11063" y="18900"/>
                      <a:pt x="10537" y="17550"/>
                    </a:cubicBezTo>
                    <a:cubicBezTo>
                      <a:pt x="9746" y="17820"/>
                      <a:pt x="8956" y="18090"/>
                      <a:pt x="8166" y="18090"/>
                    </a:cubicBezTo>
                    <a:cubicBezTo>
                      <a:pt x="6585" y="18090"/>
                      <a:pt x="6059" y="17280"/>
                      <a:pt x="4741" y="17280"/>
                    </a:cubicBezTo>
                    <a:cubicBezTo>
                      <a:pt x="2898" y="17280"/>
                      <a:pt x="2371" y="18090"/>
                      <a:pt x="1054" y="18090"/>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81" name="Shape 100"/>
              <p:cNvSpPr/>
              <p:nvPr/>
            </p:nvSpPr>
            <p:spPr>
              <a:xfrm>
                <a:off x="1556193" y="2504591"/>
                <a:ext cx="1242021" cy="833886"/>
              </a:xfrm>
              <a:custGeom>
                <a:avLst/>
                <a:gdLst/>
                <a:ahLst/>
                <a:cxnLst>
                  <a:cxn ang="0">
                    <a:pos x="wd2" y="hd2"/>
                  </a:cxn>
                  <a:cxn ang="5400000">
                    <a:pos x="wd2" y="hd2"/>
                  </a:cxn>
                  <a:cxn ang="10800000">
                    <a:pos x="wd2" y="hd2"/>
                  </a:cxn>
                  <a:cxn ang="16200000">
                    <a:pos x="wd2" y="hd2"/>
                  </a:cxn>
                </a:cxnLst>
                <a:rect l="0" t="0" r="r" b="b"/>
                <a:pathLst>
                  <a:path w="21600" h="21600" extrusionOk="0">
                    <a:moveTo>
                      <a:pt x="10629" y="5815"/>
                    </a:moveTo>
                    <a:cubicBezTo>
                      <a:pt x="10671" y="6007"/>
                      <a:pt x="10714" y="6135"/>
                      <a:pt x="10714" y="6263"/>
                    </a:cubicBezTo>
                    <a:cubicBezTo>
                      <a:pt x="10714" y="6774"/>
                      <a:pt x="10586" y="6966"/>
                      <a:pt x="10543" y="7413"/>
                    </a:cubicBezTo>
                    <a:cubicBezTo>
                      <a:pt x="10543" y="9011"/>
                      <a:pt x="10543" y="9011"/>
                      <a:pt x="10543" y="9011"/>
                    </a:cubicBezTo>
                    <a:cubicBezTo>
                      <a:pt x="10500" y="9202"/>
                      <a:pt x="10629" y="9458"/>
                      <a:pt x="10671" y="9586"/>
                    </a:cubicBezTo>
                    <a:cubicBezTo>
                      <a:pt x="10757" y="9841"/>
                      <a:pt x="10671" y="9969"/>
                      <a:pt x="10757" y="10225"/>
                    </a:cubicBezTo>
                    <a:cubicBezTo>
                      <a:pt x="10800" y="10480"/>
                      <a:pt x="11057" y="10864"/>
                      <a:pt x="11186" y="11056"/>
                    </a:cubicBezTo>
                    <a:cubicBezTo>
                      <a:pt x="11529" y="11567"/>
                      <a:pt x="11529" y="12014"/>
                      <a:pt x="12043" y="12270"/>
                    </a:cubicBezTo>
                    <a:cubicBezTo>
                      <a:pt x="12214" y="12334"/>
                      <a:pt x="12214" y="12589"/>
                      <a:pt x="12343" y="12589"/>
                    </a:cubicBezTo>
                    <a:cubicBezTo>
                      <a:pt x="12729" y="12589"/>
                      <a:pt x="13029" y="12206"/>
                      <a:pt x="13371" y="12206"/>
                    </a:cubicBezTo>
                    <a:cubicBezTo>
                      <a:pt x="13586" y="12206"/>
                      <a:pt x="13671" y="12398"/>
                      <a:pt x="13757" y="12398"/>
                    </a:cubicBezTo>
                    <a:cubicBezTo>
                      <a:pt x="13886" y="12398"/>
                      <a:pt x="14014" y="12014"/>
                      <a:pt x="14014" y="11950"/>
                    </a:cubicBezTo>
                    <a:cubicBezTo>
                      <a:pt x="14100" y="11567"/>
                      <a:pt x="14400" y="11247"/>
                      <a:pt x="14400" y="10800"/>
                    </a:cubicBezTo>
                    <a:cubicBezTo>
                      <a:pt x="14400" y="9969"/>
                      <a:pt x="15043" y="9714"/>
                      <a:pt x="15557" y="9714"/>
                    </a:cubicBezTo>
                    <a:cubicBezTo>
                      <a:pt x="15729" y="9714"/>
                      <a:pt x="15857" y="9714"/>
                      <a:pt x="15943" y="9778"/>
                    </a:cubicBezTo>
                    <a:cubicBezTo>
                      <a:pt x="15986" y="9841"/>
                      <a:pt x="16243" y="9841"/>
                      <a:pt x="16371" y="9841"/>
                    </a:cubicBezTo>
                    <a:cubicBezTo>
                      <a:pt x="16371" y="9905"/>
                      <a:pt x="16371" y="10033"/>
                      <a:pt x="16371" y="10097"/>
                    </a:cubicBezTo>
                    <a:cubicBezTo>
                      <a:pt x="16371" y="10480"/>
                      <a:pt x="16029" y="10992"/>
                      <a:pt x="16029" y="11503"/>
                    </a:cubicBezTo>
                    <a:cubicBezTo>
                      <a:pt x="16029" y="12014"/>
                      <a:pt x="15943" y="12206"/>
                      <a:pt x="15814" y="12462"/>
                    </a:cubicBezTo>
                    <a:cubicBezTo>
                      <a:pt x="15814" y="12398"/>
                      <a:pt x="15814" y="12334"/>
                      <a:pt x="15814" y="12270"/>
                    </a:cubicBezTo>
                    <a:cubicBezTo>
                      <a:pt x="15771" y="12270"/>
                      <a:pt x="15729" y="12270"/>
                      <a:pt x="15643" y="12270"/>
                    </a:cubicBezTo>
                    <a:cubicBezTo>
                      <a:pt x="15643" y="12589"/>
                      <a:pt x="15643" y="13228"/>
                      <a:pt x="15643" y="13612"/>
                    </a:cubicBezTo>
                    <a:cubicBezTo>
                      <a:pt x="15643" y="13867"/>
                      <a:pt x="15429" y="13995"/>
                      <a:pt x="15300" y="14187"/>
                    </a:cubicBezTo>
                    <a:cubicBezTo>
                      <a:pt x="15300" y="14251"/>
                      <a:pt x="15300" y="14251"/>
                      <a:pt x="15300" y="14315"/>
                    </a:cubicBezTo>
                    <a:cubicBezTo>
                      <a:pt x="15300" y="14507"/>
                      <a:pt x="15429" y="14634"/>
                      <a:pt x="15557" y="14634"/>
                    </a:cubicBezTo>
                    <a:cubicBezTo>
                      <a:pt x="16157" y="14634"/>
                      <a:pt x="16671" y="14443"/>
                      <a:pt x="17357" y="14443"/>
                    </a:cubicBezTo>
                    <a:cubicBezTo>
                      <a:pt x="17786" y="14443"/>
                      <a:pt x="17914" y="14954"/>
                      <a:pt x="18257" y="15082"/>
                    </a:cubicBezTo>
                    <a:cubicBezTo>
                      <a:pt x="18257" y="15209"/>
                      <a:pt x="18257" y="15337"/>
                      <a:pt x="18257" y="15465"/>
                    </a:cubicBezTo>
                    <a:cubicBezTo>
                      <a:pt x="18257" y="15721"/>
                      <a:pt x="18214" y="16424"/>
                      <a:pt x="18129" y="16743"/>
                    </a:cubicBezTo>
                    <a:cubicBezTo>
                      <a:pt x="18129" y="17382"/>
                      <a:pt x="18129" y="17957"/>
                      <a:pt x="18129" y="18469"/>
                    </a:cubicBezTo>
                    <a:cubicBezTo>
                      <a:pt x="18129" y="19044"/>
                      <a:pt x="18514" y="19299"/>
                      <a:pt x="18814" y="19555"/>
                    </a:cubicBezTo>
                    <a:cubicBezTo>
                      <a:pt x="19029" y="19683"/>
                      <a:pt x="19029" y="20194"/>
                      <a:pt x="19329" y="20194"/>
                    </a:cubicBezTo>
                    <a:cubicBezTo>
                      <a:pt x="19843" y="20194"/>
                      <a:pt x="20100" y="19619"/>
                      <a:pt x="20529" y="19619"/>
                    </a:cubicBezTo>
                    <a:cubicBezTo>
                      <a:pt x="21043" y="19619"/>
                      <a:pt x="21300" y="20194"/>
                      <a:pt x="21600" y="20578"/>
                    </a:cubicBezTo>
                    <a:cubicBezTo>
                      <a:pt x="21557" y="20641"/>
                      <a:pt x="21171" y="21280"/>
                      <a:pt x="21129" y="21217"/>
                    </a:cubicBezTo>
                    <a:cubicBezTo>
                      <a:pt x="21086" y="21153"/>
                      <a:pt x="20914" y="21089"/>
                      <a:pt x="20914" y="21025"/>
                    </a:cubicBezTo>
                    <a:cubicBezTo>
                      <a:pt x="20914" y="20897"/>
                      <a:pt x="21000" y="20833"/>
                      <a:pt x="21043" y="20705"/>
                    </a:cubicBezTo>
                    <a:cubicBezTo>
                      <a:pt x="20829" y="20578"/>
                      <a:pt x="20743" y="20194"/>
                      <a:pt x="20571" y="20194"/>
                    </a:cubicBezTo>
                    <a:cubicBezTo>
                      <a:pt x="20400" y="20194"/>
                      <a:pt x="19886" y="20769"/>
                      <a:pt x="19886" y="20961"/>
                    </a:cubicBezTo>
                    <a:cubicBezTo>
                      <a:pt x="19886" y="21089"/>
                      <a:pt x="20014" y="21153"/>
                      <a:pt x="20057" y="21217"/>
                    </a:cubicBezTo>
                    <a:cubicBezTo>
                      <a:pt x="20014" y="21472"/>
                      <a:pt x="19929" y="21600"/>
                      <a:pt x="19757" y="21600"/>
                    </a:cubicBezTo>
                    <a:cubicBezTo>
                      <a:pt x="19457" y="21600"/>
                      <a:pt x="19286" y="21089"/>
                      <a:pt x="19114" y="20833"/>
                    </a:cubicBezTo>
                    <a:cubicBezTo>
                      <a:pt x="18986" y="20641"/>
                      <a:pt x="18686" y="20833"/>
                      <a:pt x="18557" y="20833"/>
                    </a:cubicBezTo>
                    <a:cubicBezTo>
                      <a:pt x="18514" y="20833"/>
                      <a:pt x="18471" y="20705"/>
                      <a:pt x="18471" y="20641"/>
                    </a:cubicBezTo>
                    <a:cubicBezTo>
                      <a:pt x="18171" y="20578"/>
                      <a:pt x="18171" y="20322"/>
                      <a:pt x="18129" y="20066"/>
                    </a:cubicBezTo>
                    <a:cubicBezTo>
                      <a:pt x="18043" y="19875"/>
                      <a:pt x="17400" y="19299"/>
                      <a:pt x="17400" y="19299"/>
                    </a:cubicBezTo>
                    <a:cubicBezTo>
                      <a:pt x="17357" y="19427"/>
                      <a:pt x="17357" y="19491"/>
                      <a:pt x="17400" y="19555"/>
                    </a:cubicBezTo>
                    <a:cubicBezTo>
                      <a:pt x="17229" y="19555"/>
                      <a:pt x="17229" y="19555"/>
                      <a:pt x="17229" y="19555"/>
                    </a:cubicBezTo>
                    <a:cubicBezTo>
                      <a:pt x="16929" y="19299"/>
                      <a:pt x="17100" y="18916"/>
                      <a:pt x="17014" y="18469"/>
                    </a:cubicBezTo>
                    <a:cubicBezTo>
                      <a:pt x="16971" y="18213"/>
                      <a:pt x="16886" y="18149"/>
                      <a:pt x="16757" y="17957"/>
                    </a:cubicBezTo>
                    <a:cubicBezTo>
                      <a:pt x="16457" y="17510"/>
                      <a:pt x="16157" y="17254"/>
                      <a:pt x="16029" y="16615"/>
                    </a:cubicBezTo>
                    <a:cubicBezTo>
                      <a:pt x="15986" y="16615"/>
                      <a:pt x="15943" y="16615"/>
                      <a:pt x="15943" y="16615"/>
                    </a:cubicBezTo>
                    <a:cubicBezTo>
                      <a:pt x="15771" y="16615"/>
                      <a:pt x="15686" y="16743"/>
                      <a:pt x="15557" y="16743"/>
                    </a:cubicBezTo>
                    <a:cubicBezTo>
                      <a:pt x="15214" y="16743"/>
                      <a:pt x="15000" y="16424"/>
                      <a:pt x="14786" y="16296"/>
                    </a:cubicBezTo>
                    <a:cubicBezTo>
                      <a:pt x="14400" y="16040"/>
                      <a:pt x="14143" y="16168"/>
                      <a:pt x="13757" y="15849"/>
                    </a:cubicBezTo>
                    <a:cubicBezTo>
                      <a:pt x="13200" y="15465"/>
                      <a:pt x="13114" y="14826"/>
                      <a:pt x="12600" y="14443"/>
                    </a:cubicBezTo>
                    <a:cubicBezTo>
                      <a:pt x="12471" y="14443"/>
                      <a:pt x="12471" y="14443"/>
                      <a:pt x="12471" y="14443"/>
                    </a:cubicBezTo>
                    <a:cubicBezTo>
                      <a:pt x="12343" y="14315"/>
                      <a:pt x="12214" y="14187"/>
                      <a:pt x="12086" y="14187"/>
                    </a:cubicBezTo>
                    <a:cubicBezTo>
                      <a:pt x="11743" y="14187"/>
                      <a:pt x="11657" y="14762"/>
                      <a:pt x="11357" y="14762"/>
                    </a:cubicBezTo>
                    <a:cubicBezTo>
                      <a:pt x="11186" y="14762"/>
                      <a:pt x="11057" y="14570"/>
                      <a:pt x="10971" y="14507"/>
                    </a:cubicBezTo>
                    <a:cubicBezTo>
                      <a:pt x="10800" y="14379"/>
                      <a:pt x="10671" y="14443"/>
                      <a:pt x="10543" y="14443"/>
                    </a:cubicBezTo>
                    <a:cubicBezTo>
                      <a:pt x="10329" y="14443"/>
                      <a:pt x="9686" y="13804"/>
                      <a:pt x="9471" y="13676"/>
                    </a:cubicBezTo>
                    <a:cubicBezTo>
                      <a:pt x="9257" y="13484"/>
                      <a:pt x="9129" y="13676"/>
                      <a:pt x="8914" y="13612"/>
                    </a:cubicBezTo>
                    <a:cubicBezTo>
                      <a:pt x="8657" y="13484"/>
                      <a:pt x="8614" y="13164"/>
                      <a:pt x="8357" y="12973"/>
                    </a:cubicBezTo>
                    <a:cubicBezTo>
                      <a:pt x="8100" y="12781"/>
                      <a:pt x="7971" y="12845"/>
                      <a:pt x="7714" y="12653"/>
                    </a:cubicBezTo>
                    <a:cubicBezTo>
                      <a:pt x="7586" y="12589"/>
                      <a:pt x="7586" y="12525"/>
                      <a:pt x="7500" y="12462"/>
                    </a:cubicBezTo>
                    <a:cubicBezTo>
                      <a:pt x="7286" y="12142"/>
                      <a:pt x="6686" y="11950"/>
                      <a:pt x="6643" y="11567"/>
                    </a:cubicBezTo>
                    <a:cubicBezTo>
                      <a:pt x="6471" y="11567"/>
                      <a:pt x="6343" y="11247"/>
                      <a:pt x="6343" y="10992"/>
                    </a:cubicBezTo>
                    <a:cubicBezTo>
                      <a:pt x="6343" y="10672"/>
                      <a:pt x="6557" y="10544"/>
                      <a:pt x="6557" y="10225"/>
                    </a:cubicBezTo>
                    <a:cubicBezTo>
                      <a:pt x="6557" y="9841"/>
                      <a:pt x="6386" y="9778"/>
                      <a:pt x="6343" y="9586"/>
                    </a:cubicBezTo>
                    <a:cubicBezTo>
                      <a:pt x="6129" y="8563"/>
                      <a:pt x="5486" y="7733"/>
                      <a:pt x="5057" y="7093"/>
                    </a:cubicBezTo>
                    <a:cubicBezTo>
                      <a:pt x="4886" y="6838"/>
                      <a:pt x="4586" y="6710"/>
                      <a:pt x="4371" y="6454"/>
                    </a:cubicBezTo>
                    <a:cubicBezTo>
                      <a:pt x="4243" y="6199"/>
                      <a:pt x="4371" y="5943"/>
                      <a:pt x="4286" y="5624"/>
                    </a:cubicBezTo>
                    <a:cubicBezTo>
                      <a:pt x="4114" y="5112"/>
                      <a:pt x="3514" y="5049"/>
                      <a:pt x="3514" y="4346"/>
                    </a:cubicBezTo>
                    <a:cubicBezTo>
                      <a:pt x="3343" y="4346"/>
                      <a:pt x="3386" y="4282"/>
                      <a:pt x="3300" y="4346"/>
                    </a:cubicBezTo>
                    <a:cubicBezTo>
                      <a:pt x="3086" y="4026"/>
                      <a:pt x="2871" y="3707"/>
                      <a:pt x="2657" y="3387"/>
                    </a:cubicBezTo>
                    <a:cubicBezTo>
                      <a:pt x="2486" y="3131"/>
                      <a:pt x="2571" y="2684"/>
                      <a:pt x="2400" y="2428"/>
                    </a:cubicBezTo>
                    <a:cubicBezTo>
                      <a:pt x="2229" y="2173"/>
                      <a:pt x="2271" y="1534"/>
                      <a:pt x="2100" y="1406"/>
                    </a:cubicBezTo>
                    <a:cubicBezTo>
                      <a:pt x="1800" y="1214"/>
                      <a:pt x="1500" y="1214"/>
                      <a:pt x="1243" y="831"/>
                    </a:cubicBezTo>
                    <a:cubicBezTo>
                      <a:pt x="1157" y="959"/>
                      <a:pt x="1200" y="1150"/>
                      <a:pt x="1200" y="1214"/>
                    </a:cubicBezTo>
                    <a:cubicBezTo>
                      <a:pt x="1200" y="1789"/>
                      <a:pt x="1371" y="2173"/>
                      <a:pt x="1543" y="2620"/>
                    </a:cubicBezTo>
                    <a:cubicBezTo>
                      <a:pt x="1671" y="3067"/>
                      <a:pt x="1929" y="3067"/>
                      <a:pt x="2100" y="3387"/>
                    </a:cubicBezTo>
                    <a:cubicBezTo>
                      <a:pt x="2357" y="3770"/>
                      <a:pt x="2400" y="4026"/>
                      <a:pt x="2486" y="4537"/>
                    </a:cubicBezTo>
                    <a:cubicBezTo>
                      <a:pt x="2614" y="5176"/>
                      <a:pt x="3000" y="5496"/>
                      <a:pt x="3129" y="6071"/>
                    </a:cubicBezTo>
                    <a:cubicBezTo>
                      <a:pt x="3300" y="6774"/>
                      <a:pt x="3429" y="7477"/>
                      <a:pt x="3729" y="7796"/>
                    </a:cubicBezTo>
                    <a:cubicBezTo>
                      <a:pt x="3900" y="7605"/>
                      <a:pt x="4114" y="8052"/>
                      <a:pt x="4114" y="8308"/>
                    </a:cubicBezTo>
                    <a:cubicBezTo>
                      <a:pt x="4114" y="8436"/>
                      <a:pt x="4071" y="8691"/>
                      <a:pt x="3986" y="8691"/>
                    </a:cubicBezTo>
                    <a:cubicBezTo>
                      <a:pt x="3943" y="8691"/>
                      <a:pt x="3686" y="8244"/>
                      <a:pt x="3686" y="8116"/>
                    </a:cubicBezTo>
                    <a:cubicBezTo>
                      <a:pt x="3343" y="8116"/>
                      <a:pt x="3171" y="7477"/>
                      <a:pt x="2957" y="7221"/>
                    </a:cubicBezTo>
                    <a:cubicBezTo>
                      <a:pt x="2829" y="7157"/>
                      <a:pt x="2829" y="7157"/>
                      <a:pt x="2786" y="6966"/>
                    </a:cubicBezTo>
                    <a:cubicBezTo>
                      <a:pt x="2786" y="6263"/>
                      <a:pt x="2786" y="6263"/>
                      <a:pt x="2786" y="6263"/>
                    </a:cubicBezTo>
                    <a:cubicBezTo>
                      <a:pt x="2571" y="5943"/>
                      <a:pt x="2400" y="5624"/>
                      <a:pt x="2229" y="5368"/>
                    </a:cubicBezTo>
                    <a:cubicBezTo>
                      <a:pt x="1971" y="4985"/>
                      <a:pt x="1543" y="5049"/>
                      <a:pt x="1329" y="4601"/>
                    </a:cubicBezTo>
                    <a:cubicBezTo>
                      <a:pt x="1457" y="4601"/>
                      <a:pt x="1886" y="4729"/>
                      <a:pt x="1714" y="4409"/>
                    </a:cubicBezTo>
                    <a:cubicBezTo>
                      <a:pt x="1457" y="3770"/>
                      <a:pt x="1114" y="3195"/>
                      <a:pt x="814" y="2876"/>
                    </a:cubicBezTo>
                    <a:cubicBezTo>
                      <a:pt x="600" y="2620"/>
                      <a:pt x="600" y="1853"/>
                      <a:pt x="471" y="1534"/>
                    </a:cubicBezTo>
                    <a:cubicBezTo>
                      <a:pt x="300" y="1022"/>
                      <a:pt x="129" y="831"/>
                      <a:pt x="0" y="192"/>
                    </a:cubicBezTo>
                    <a:cubicBezTo>
                      <a:pt x="0" y="0"/>
                      <a:pt x="0" y="0"/>
                      <a:pt x="0" y="0"/>
                    </a:cubicBezTo>
                    <a:cubicBezTo>
                      <a:pt x="1243" y="0"/>
                      <a:pt x="1243" y="0"/>
                      <a:pt x="1243" y="0"/>
                    </a:cubicBezTo>
                    <a:cubicBezTo>
                      <a:pt x="3257" y="1022"/>
                      <a:pt x="3257" y="1022"/>
                      <a:pt x="3257" y="1022"/>
                    </a:cubicBezTo>
                    <a:cubicBezTo>
                      <a:pt x="4843" y="1022"/>
                      <a:pt x="4843" y="1022"/>
                      <a:pt x="4843" y="1022"/>
                    </a:cubicBezTo>
                    <a:cubicBezTo>
                      <a:pt x="4843" y="639"/>
                      <a:pt x="4843" y="639"/>
                      <a:pt x="4843" y="639"/>
                    </a:cubicBezTo>
                    <a:cubicBezTo>
                      <a:pt x="5186" y="639"/>
                      <a:pt x="5186" y="639"/>
                      <a:pt x="5186" y="639"/>
                    </a:cubicBezTo>
                    <a:cubicBezTo>
                      <a:pt x="5829" y="895"/>
                      <a:pt x="6214" y="1022"/>
                      <a:pt x="6514" y="1853"/>
                    </a:cubicBezTo>
                    <a:cubicBezTo>
                      <a:pt x="6686" y="2237"/>
                      <a:pt x="6986" y="3195"/>
                      <a:pt x="7371" y="3195"/>
                    </a:cubicBezTo>
                    <a:cubicBezTo>
                      <a:pt x="7757" y="3195"/>
                      <a:pt x="7629" y="2428"/>
                      <a:pt x="8057" y="2428"/>
                    </a:cubicBezTo>
                    <a:cubicBezTo>
                      <a:pt x="9171" y="2428"/>
                      <a:pt x="9129" y="4473"/>
                      <a:pt x="9729" y="5368"/>
                    </a:cubicBezTo>
                    <a:cubicBezTo>
                      <a:pt x="9900" y="5560"/>
                      <a:pt x="10371" y="5751"/>
                      <a:pt x="10671" y="5751"/>
                    </a:cubicBezTo>
                    <a:cubicBezTo>
                      <a:pt x="10671" y="5688"/>
                      <a:pt x="10586" y="5560"/>
                      <a:pt x="10586" y="5496"/>
                    </a:cubicBezTo>
                    <a:cubicBezTo>
                      <a:pt x="10586" y="5496"/>
                      <a:pt x="10586" y="5496"/>
                      <a:pt x="10586" y="5496"/>
                    </a:cubicBezTo>
                    <a:lnTo>
                      <a:pt x="10629" y="5815"/>
                    </a:ln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82" name="Shape 101"/>
              <p:cNvSpPr/>
              <p:nvPr/>
            </p:nvSpPr>
            <p:spPr>
              <a:xfrm>
                <a:off x="2645528" y="1729430"/>
                <a:ext cx="38173" cy="16395"/>
              </a:xfrm>
              <a:custGeom>
                <a:avLst/>
                <a:gdLst/>
                <a:ahLst/>
                <a:cxnLst>
                  <a:cxn ang="0">
                    <a:pos x="wd2" y="hd2"/>
                  </a:cxn>
                  <a:cxn ang="5400000">
                    <a:pos x="wd2" y="hd2"/>
                  </a:cxn>
                  <a:cxn ang="10800000">
                    <a:pos x="wd2" y="hd2"/>
                  </a:cxn>
                  <a:cxn ang="16200000">
                    <a:pos x="wd2" y="hd2"/>
                  </a:cxn>
                </a:cxnLst>
                <a:rect l="0" t="0" r="r" b="b"/>
                <a:pathLst>
                  <a:path w="21600" h="20100" extrusionOk="0">
                    <a:moveTo>
                      <a:pt x="0" y="0"/>
                    </a:moveTo>
                    <a:cubicBezTo>
                      <a:pt x="10080" y="0"/>
                      <a:pt x="21600" y="2700"/>
                      <a:pt x="21600" y="18900"/>
                    </a:cubicBezTo>
                    <a:cubicBezTo>
                      <a:pt x="21600" y="21600"/>
                      <a:pt x="18720" y="18900"/>
                      <a:pt x="17280" y="18900"/>
                    </a:cubicBezTo>
                    <a:cubicBezTo>
                      <a:pt x="11520" y="18900"/>
                      <a:pt x="2880" y="13500"/>
                      <a:pt x="0" y="8100"/>
                    </a:cubicBezTo>
                    <a:cubicBezTo>
                      <a:pt x="0" y="5400"/>
                      <a:pt x="0" y="2700"/>
                      <a:pt x="0" y="0"/>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83" name="Shape 102"/>
              <p:cNvSpPr/>
              <p:nvPr/>
            </p:nvSpPr>
            <p:spPr>
              <a:xfrm>
                <a:off x="1209720" y="1832199"/>
                <a:ext cx="146812" cy="93959"/>
              </a:xfrm>
              <a:custGeom>
                <a:avLst/>
                <a:gdLst/>
                <a:ahLst/>
                <a:cxnLst>
                  <a:cxn ang="0">
                    <a:pos x="wd2" y="hd2"/>
                  </a:cxn>
                  <a:cxn ang="5400000">
                    <a:pos x="wd2" y="hd2"/>
                  </a:cxn>
                  <a:cxn ang="10800000">
                    <a:pos x="wd2" y="hd2"/>
                  </a:cxn>
                  <a:cxn ang="16200000">
                    <a:pos x="wd2" y="hd2"/>
                  </a:cxn>
                </a:cxnLst>
                <a:rect l="0" t="0" r="r" b="b"/>
                <a:pathLst>
                  <a:path w="21600" h="21600" extrusionOk="0">
                    <a:moveTo>
                      <a:pt x="0" y="1137"/>
                    </a:moveTo>
                    <a:cubicBezTo>
                      <a:pt x="732" y="568"/>
                      <a:pt x="1464" y="0"/>
                      <a:pt x="2197" y="0"/>
                    </a:cubicBezTo>
                    <a:cubicBezTo>
                      <a:pt x="4027" y="0"/>
                      <a:pt x="5492" y="2842"/>
                      <a:pt x="6590" y="3411"/>
                    </a:cubicBezTo>
                    <a:cubicBezTo>
                      <a:pt x="13546" y="6821"/>
                      <a:pt x="17573" y="13074"/>
                      <a:pt x="21600" y="19326"/>
                    </a:cubicBezTo>
                    <a:cubicBezTo>
                      <a:pt x="21600" y="21600"/>
                      <a:pt x="21600" y="21600"/>
                      <a:pt x="21600" y="21600"/>
                    </a:cubicBezTo>
                    <a:cubicBezTo>
                      <a:pt x="21234" y="21600"/>
                      <a:pt x="20502" y="21600"/>
                      <a:pt x="20136" y="21600"/>
                    </a:cubicBezTo>
                    <a:cubicBezTo>
                      <a:pt x="16475" y="21600"/>
                      <a:pt x="10617" y="14779"/>
                      <a:pt x="8054" y="12505"/>
                    </a:cubicBezTo>
                    <a:cubicBezTo>
                      <a:pt x="8420" y="10800"/>
                      <a:pt x="9153" y="10800"/>
                      <a:pt x="9885" y="9663"/>
                    </a:cubicBezTo>
                    <a:cubicBezTo>
                      <a:pt x="6590" y="9663"/>
                      <a:pt x="2197" y="7389"/>
                      <a:pt x="1464" y="4547"/>
                    </a:cubicBezTo>
                    <a:cubicBezTo>
                      <a:pt x="2197" y="3979"/>
                      <a:pt x="2929" y="2842"/>
                      <a:pt x="2929" y="2274"/>
                    </a:cubicBezTo>
                    <a:cubicBezTo>
                      <a:pt x="2197" y="1705"/>
                      <a:pt x="732" y="1137"/>
                      <a:pt x="732" y="1137"/>
                    </a:cubicBezTo>
                    <a:lnTo>
                      <a:pt x="0" y="1137"/>
                    </a:ln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84" name="Shape 103"/>
              <p:cNvSpPr/>
              <p:nvPr/>
            </p:nvSpPr>
            <p:spPr>
              <a:xfrm>
                <a:off x="1065845" y="1694195"/>
                <a:ext cx="45604" cy="73408"/>
              </a:xfrm>
              <a:custGeom>
                <a:avLst/>
                <a:gdLst/>
                <a:ahLst/>
                <a:cxnLst>
                  <a:cxn ang="0">
                    <a:pos x="wd2" y="hd2"/>
                  </a:cxn>
                  <a:cxn ang="5400000">
                    <a:pos x="wd2" y="hd2"/>
                  </a:cxn>
                  <a:cxn ang="10800000">
                    <a:pos x="wd2" y="hd2"/>
                  </a:cxn>
                  <a:cxn ang="16200000">
                    <a:pos x="wd2" y="hd2"/>
                  </a:cxn>
                </a:cxnLst>
                <a:rect l="0" t="0" r="r" b="b"/>
                <a:pathLst>
                  <a:path w="18638" h="21600" extrusionOk="0">
                    <a:moveTo>
                      <a:pt x="5143" y="8640"/>
                    </a:moveTo>
                    <a:cubicBezTo>
                      <a:pt x="3086" y="8640"/>
                      <a:pt x="2057" y="4320"/>
                      <a:pt x="0" y="2880"/>
                    </a:cubicBezTo>
                    <a:cubicBezTo>
                      <a:pt x="0" y="0"/>
                      <a:pt x="0" y="0"/>
                      <a:pt x="0" y="0"/>
                    </a:cubicBezTo>
                    <a:cubicBezTo>
                      <a:pt x="4114" y="0"/>
                      <a:pt x="6171" y="2160"/>
                      <a:pt x="10286" y="2160"/>
                    </a:cubicBezTo>
                    <a:cubicBezTo>
                      <a:pt x="10286" y="2880"/>
                      <a:pt x="5143" y="5760"/>
                      <a:pt x="7200" y="5760"/>
                    </a:cubicBezTo>
                    <a:cubicBezTo>
                      <a:pt x="10286" y="5760"/>
                      <a:pt x="12343" y="3600"/>
                      <a:pt x="13371" y="2160"/>
                    </a:cubicBezTo>
                    <a:cubicBezTo>
                      <a:pt x="14400" y="3600"/>
                      <a:pt x="13371" y="5760"/>
                      <a:pt x="13371" y="8640"/>
                    </a:cubicBezTo>
                    <a:cubicBezTo>
                      <a:pt x="13371" y="10800"/>
                      <a:pt x="15429" y="10800"/>
                      <a:pt x="15429" y="12960"/>
                    </a:cubicBezTo>
                    <a:cubicBezTo>
                      <a:pt x="15429" y="13680"/>
                      <a:pt x="13371" y="14400"/>
                      <a:pt x="13371" y="15840"/>
                    </a:cubicBezTo>
                    <a:cubicBezTo>
                      <a:pt x="13371" y="17280"/>
                      <a:pt x="21600" y="21600"/>
                      <a:pt x="17486" y="21600"/>
                    </a:cubicBezTo>
                    <a:cubicBezTo>
                      <a:pt x="13371" y="21600"/>
                      <a:pt x="10286" y="18720"/>
                      <a:pt x="10286" y="15840"/>
                    </a:cubicBezTo>
                    <a:cubicBezTo>
                      <a:pt x="10286" y="13680"/>
                      <a:pt x="12343" y="12960"/>
                      <a:pt x="12343" y="12240"/>
                    </a:cubicBezTo>
                    <a:cubicBezTo>
                      <a:pt x="9257" y="11520"/>
                      <a:pt x="8229" y="8640"/>
                      <a:pt x="5143" y="8640"/>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85" name="Shape 104"/>
              <p:cNvSpPr/>
              <p:nvPr/>
            </p:nvSpPr>
            <p:spPr>
              <a:xfrm>
                <a:off x="402260" y="1529767"/>
                <a:ext cx="64598" cy="44045"/>
              </a:xfrm>
              <a:custGeom>
                <a:avLst/>
                <a:gdLst/>
                <a:ahLst/>
                <a:cxnLst>
                  <a:cxn ang="0">
                    <a:pos x="wd2" y="hd2"/>
                  </a:cxn>
                  <a:cxn ang="5400000">
                    <a:pos x="wd2" y="hd2"/>
                  </a:cxn>
                  <a:cxn ang="10800000">
                    <a:pos x="wd2" y="hd2"/>
                  </a:cxn>
                  <a:cxn ang="16200000">
                    <a:pos x="wd2" y="hd2"/>
                  </a:cxn>
                </a:cxnLst>
                <a:rect l="0" t="0" r="r" b="b"/>
                <a:pathLst>
                  <a:path w="21600" h="21600" extrusionOk="0">
                    <a:moveTo>
                      <a:pt x="16800" y="0"/>
                    </a:moveTo>
                    <a:cubicBezTo>
                      <a:pt x="20000" y="0"/>
                      <a:pt x="20000" y="0"/>
                      <a:pt x="21600" y="0"/>
                    </a:cubicBezTo>
                    <a:cubicBezTo>
                      <a:pt x="21600" y="7200"/>
                      <a:pt x="21600" y="7200"/>
                      <a:pt x="21600" y="7200"/>
                    </a:cubicBezTo>
                    <a:cubicBezTo>
                      <a:pt x="15200" y="12000"/>
                      <a:pt x="12800" y="15600"/>
                      <a:pt x="8000" y="21600"/>
                    </a:cubicBezTo>
                    <a:cubicBezTo>
                      <a:pt x="4800" y="18000"/>
                      <a:pt x="2400" y="18000"/>
                      <a:pt x="0" y="14400"/>
                    </a:cubicBezTo>
                    <a:cubicBezTo>
                      <a:pt x="0" y="8400"/>
                      <a:pt x="0" y="8400"/>
                      <a:pt x="0" y="8400"/>
                    </a:cubicBezTo>
                    <a:cubicBezTo>
                      <a:pt x="6400" y="6000"/>
                      <a:pt x="11200" y="0"/>
                      <a:pt x="16800" y="0"/>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86" name="Shape 105"/>
              <p:cNvSpPr/>
              <p:nvPr/>
            </p:nvSpPr>
            <p:spPr>
              <a:xfrm>
                <a:off x="3191664" y="1861495"/>
                <a:ext cx="79280" cy="35301"/>
              </a:xfrm>
              <a:custGeom>
                <a:avLst/>
                <a:gdLst/>
                <a:ahLst/>
                <a:cxnLst>
                  <a:cxn ang="0">
                    <a:pos x="wd2" y="hd2"/>
                  </a:cxn>
                  <a:cxn ang="5400000">
                    <a:pos x="wd2" y="hd2"/>
                  </a:cxn>
                  <a:cxn ang="10800000">
                    <a:pos x="wd2" y="hd2"/>
                  </a:cxn>
                  <a:cxn ang="16200000">
                    <a:pos x="wd2" y="hd2"/>
                  </a:cxn>
                </a:cxnLst>
                <a:rect l="0" t="0" r="r" b="b"/>
                <a:pathLst>
                  <a:path w="21600" h="18549" extrusionOk="0">
                    <a:moveTo>
                      <a:pt x="17550" y="18549"/>
                    </a:moveTo>
                    <a:cubicBezTo>
                      <a:pt x="19575" y="18549"/>
                      <a:pt x="20250" y="17278"/>
                      <a:pt x="21600" y="14737"/>
                    </a:cubicBezTo>
                    <a:cubicBezTo>
                      <a:pt x="14850" y="8384"/>
                      <a:pt x="9450" y="-3051"/>
                      <a:pt x="0" y="761"/>
                    </a:cubicBezTo>
                    <a:cubicBezTo>
                      <a:pt x="4050" y="5843"/>
                      <a:pt x="12150" y="18549"/>
                      <a:pt x="17550" y="18549"/>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87" name="Shape 106"/>
              <p:cNvSpPr/>
              <p:nvPr/>
            </p:nvSpPr>
            <p:spPr>
              <a:xfrm>
                <a:off x="3197536" y="1979009"/>
                <a:ext cx="58725" cy="38173"/>
              </a:xfrm>
              <a:custGeom>
                <a:avLst/>
                <a:gdLst/>
                <a:ahLst/>
                <a:cxnLst>
                  <a:cxn ang="0">
                    <a:pos x="wd2" y="hd2"/>
                  </a:cxn>
                  <a:cxn ang="5400000">
                    <a:pos x="wd2" y="hd2"/>
                  </a:cxn>
                  <a:cxn ang="10800000">
                    <a:pos x="wd2" y="hd2"/>
                  </a:cxn>
                  <a:cxn ang="16200000">
                    <a:pos x="wd2" y="hd2"/>
                  </a:cxn>
                </a:cxnLst>
                <a:rect l="0" t="0" r="r" b="b"/>
                <a:pathLst>
                  <a:path w="21600" h="21600" extrusionOk="0">
                    <a:moveTo>
                      <a:pt x="900" y="0"/>
                    </a:moveTo>
                    <a:cubicBezTo>
                      <a:pt x="3600" y="5760"/>
                      <a:pt x="6300" y="8640"/>
                      <a:pt x="9900" y="10080"/>
                    </a:cubicBezTo>
                    <a:cubicBezTo>
                      <a:pt x="21600" y="10080"/>
                      <a:pt x="21600" y="10080"/>
                      <a:pt x="21600" y="10080"/>
                    </a:cubicBezTo>
                    <a:cubicBezTo>
                      <a:pt x="21600" y="11520"/>
                      <a:pt x="21600" y="12960"/>
                      <a:pt x="21600" y="14400"/>
                    </a:cubicBezTo>
                    <a:cubicBezTo>
                      <a:pt x="21600" y="17280"/>
                      <a:pt x="18000" y="21600"/>
                      <a:pt x="17100" y="21600"/>
                    </a:cubicBezTo>
                    <a:cubicBezTo>
                      <a:pt x="14400" y="21600"/>
                      <a:pt x="0" y="8640"/>
                      <a:pt x="0" y="4320"/>
                    </a:cubicBezTo>
                    <a:cubicBezTo>
                      <a:pt x="0" y="2880"/>
                      <a:pt x="0" y="0"/>
                      <a:pt x="900" y="0"/>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88" name="Shape 107"/>
              <p:cNvSpPr/>
              <p:nvPr/>
            </p:nvSpPr>
            <p:spPr>
              <a:xfrm>
                <a:off x="3285623" y="1979009"/>
                <a:ext cx="41108" cy="49918"/>
              </a:xfrm>
              <a:custGeom>
                <a:avLst/>
                <a:gdLst/>
                <a:ahLst/>
                <a:cxnLst>
                  <a:cxn ang="0">
                    <a:pos x="wd2" y="hd2"/>
                  </a:cxn>
                  <a:cxn ang="5400000">
                    <a:pos x="wd2" y="hd2"/>
                  </a:cxn>
                  <a:cxn ang="10800000">
                    <a:pos x="wd2" y="hd2"/>
                  </a:cxn>
                  <a:cxn ang="16200000">
                    <a:pos x="wd2" y="hd2"/>
                  </a:cxn>
                </a:cxnLst>
                <a:rect l="0" t="0" r="r" b="b"/>
                <a:pathLst>
                  <a:path w="21600" h="21600" extrusionOk="0">
                    <a:moveTo>
                      <a:pt x="21600" y="12960"/>
                    </a:moveTo>
                    <a:cubicBezTo>
                      <a:pt x="21600" y="12960"/>
                      <a:pt x="21600" y="15120"/>
                      <a:pt x="21600" y="16200"/>
                    </a:cubicBezTo>
                    <a:cubicBezTo>
                      <a:pt x="21600" y="19440"/>
                      <a:pt x="15247" y="21600"/>
                      <a:pt x="8894" y="21600"/>
                    </a:cubicBezTo>
                    <a:cubicBezTo>
                      <a:pt x="3812" y="21600"/>
                      <a:pt x="0" y="19440"/>
                      <a:pt x="0" y="16200"/>
                    </a:cubicBezTo>
                    <a:cubicBezTo>
                      <a:pt x="0" y="14040"/>
                      <a:pt x="7624" y="2160"/>
                      <a:pt x="12706" y="0"/>
                    </a:cubicBezTo>
                    <a:cubicBezTo>
                      <a:pt x="13976" y="2160"/>
                      <a:pt x="17788" y="3240"/>
                      <a:pt x="17788" y="5400"/>
                    </a:cubicBezTo>
                    <a:cubicBezTo>
                      <a:pt x="17788" y="9720"/>
                      <a:pt x="8894" y="12960"/>
                      <a:pt x="21600" y="12960"/>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89" name="Shape 108"/>
              <p:cNvSpPr/>
              <p:nvPr/>
            </p:nvSpPr>
            <p:spPr>
              <a:xfrm>
                <a:off x="14680" y="1414639"/>
                <a:ext cx="49917" cy="21170"/>
              </a:xfrm>
              <a:custGeom>
                <a:avLst/>
                <a:gdLst/>
                <a:ahLst/>
                <a:cxnLst>
                  <a:cxn ang="0">
                    <a:pos x="wd2" y="hd2"/>
                  </a:cxn>
                  <a:cxn ang="5400000">
                    <a:pos x="wd2" y="hd2"/>
                  </a:cxn>
                  <a:cxn ang="10800000">
                    <a:pos x="wd2" y="hd2"/>
                  </a:cxn>
                  <a:cxn ang="16200000">
                    <a:pos x="wd2" y="hd2"/>
                  </a:cxn>
                </a:cxnLst>
                <a:rect l="0" t="0" r="r" b="b"/>
                <a:pathLst>
                  <a:path w="21600" h="19467" extrusionOk="0">
                    <a:moveTo>
                      <a:pt x="6480" y="7467"/>
                    </a:moveTo>
                    <a:cubicBezTo>
                      <a:pt x="8640" y="-2133"/>
                      <a:pt x="10800" y="267"/>
                      <a:pt x="14040" y="267"/>
                    </a:cubicBezTo>
                    <a:cubicBezTo>
                      <a:pt x="19440" y="267"/>
                      <a:pt x="20520" y="7467"/>
                      <a:pt x="21600" y="19467"/>
                    </a:cubicBezTo>
                    <a:cubicBezTo>
                      <a:pt x="5400" y="19467"/>
                      <a:pt x="5400" y="19467"/>
                      <a:pt x="5400" y="19467"/>
                    </a:cubicBezTo>
                    <a:cubicBezTo>
                      <a:pt x="3240" y="14667"/>
                      <a:pt x="1080" y="12267"/>
                      <a:pt x="0" y="7467"/>
                    </a:cubicBezTo>
                    <a:lnTo>
                      <a:pt x="6480" y="7467"/>
                    </a:ln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grpSp>
        <p:grpSp>
          <p:nvGrpSpPr>
            <p:cNvPr id="224" name="Group 125"/>
            <p:cNvGrpSpPr/>
            <p:nvPr/>
          </p:nvGrpSpPr>
          <p:grpSpPr>
            <a:xfrm>
              <a:off x="4871177" y="237830"/>
              <a:ext cx="1271382" cy="2137570"/>
              <a:chOff x="0" y="0"/>
              <a:chExt cx="1271381" cy="2137568"/>
            </a:xfrm>
          </p:grpSpPr>
          <p:sp>
            <p:nvSpPr>
              <p:cNvPr id="312" name="Shape 110"/>
              <p:cNvSpPr/>
              <p:nvPr/>
            </p:nvSpPr>
            <p:spPr>
              <a:xfrm>
                <a:off x="645967" y="1344787"/>
                <a:ext cx="49917" cy="73408"/>
              </a:xfrm>
              <a:custGeom>
                <a:avLst/>
                <a:gdLst/>
                <a:ahLst/>
                <a:cxnLst>
                  <a:cxn ang="0">
                    <a:pos x="wd2" y="hd2"/>
                  </a:cxn>
                  <a:cxn ang="5400000">
                    <a:pos x="wd2" y="hd2"/>
                  </a:cxn>
                  <a:cxn ang="10800000">
                    <a:pos x="wd2" y="hd2"/>
                  </a:cxn>
                  <a:cxn ang="16200000">
                    <a:pos x="wd2" y="hd2"/>
                  </a:cxn>
                </a:cxnLst>
                <a:rect l="0" t="0" r="r" b="b"/>
                <a:pathLst>
                  <a:path w="21600" h="21600" extrusionOk="0">
                    <a:moveTo>
                      <a:pt x="3240" y="19440"/>
                    </a:moveTo>
                    <a:cubicBezTo>
                      <a:pt x="6480" y="18720"/>
                      <a:pt x="9720" y="16560"/>
                      <a:pt x="9720" y="15120"/>
                    </a:cubicBezTo>
                    <a:cubicBezTo>
                      <a:pt x="5400" y="14400"/>
                      <a:pt x="0" y="11520"/>
                      <a:pt x="0" y="10080"/>
                    </a:cubicBezTo>
                    <a:cubicBezTo>
                      <a:pt x="0" y="8640"/>
                      <a:pt x="5400" y="0"/>
                      <a:pt x="9720" y="0"/>
                    </a:cubicBezTo>
                    <a:cubicBezTo>
                      <a:pt x="18360" y="0"/>
                      <a:pt x="19440" y="2880"/>
                      <a:pt x="21600" y="8640"/>
                    </a:cubicBezTo>
                    <a:cubicBezTo>
                      <a:pt x="12960" y="10080"/>
                      <a:pt x="17280" y="21600"/>
                      <a:pt x="6480" y="21600"/>
                    </a:cubicBezTo>
                    <a:cubicBezTo>
                      <a:pt x="3240" y="21600"/>
                      <a:pt x="1080" y="19440"/>
                      <a:pt x="0" y="19440"/>
                    </a:cubicBezTo>
                    <a:cubicBezTo>
                      <a:pt x="1080" y="18720"/>
                      <a:pt x="2160" y="18000"/>
                      <a:pt x="2160" y="18000"/>
                    </a:cubicBezTo>
                    <a:lnTo>
                      <a:pt x="3240" y="19440"/>
                    </a:ln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grpSp>
            <p:nvGrpSpPr>
              <p:cNvPr id="313" name="Group 124"/>
              <p:cNvGrpSpPr/>
              <p:nvPr/>
            </p:nvGrpSpPr>
            <p:grpSpPr>
              <a:xfrm>
                <a:off x="-1" y="0"/>
                <a:ext cx="1271383" cy="2137569"/>
                <a:chOff x="0" y="0"/>
                <a:chExt cx="1271381" cy="2137568"/>
              </a:xfrm>
            </p:grpSpPr>
            <p:sp>
              <p:nvSpPr>
                <p:cNvPr id="314" name="Shape 111"/>
                <p:cNvSpPr/>
                <p:nvPr/>
              </p:nvSpPr>
              <p:spPr>
                <a:xfrm>
                  <a:off x="20554" y="1283128"/>
                  <a:ext cx="1195041" cy="854441"/>
                </a:xfrm>
                <a:custGeom>
                  <a:avLst/>
                  <a:gdLst/>
                  <a:ahLst/>
                  <a:cxnLst>
                    <a:cxn ang="0">
                      <a:pos x="wd2" y="hd2"/>
                    </a:cxn>
                    <a:cxn ang="5400000">
                      <a:pos x="wd2" y="hd2"/>
                    </a:cxn>
                    <a:cxn ang="10800000">
                      <a:pos x="wd2" y="hd2"/>
                    </a:cxn>
                    <a:cxn ang="16200000">
                      <a:pos x="wd2" y="hd2"/>
                    </a:cxn>
                  </a:cxnLst>
                  <a:rect l="0" t="0" r="r" b="b"/>
                  <a:pathLst>
                    <a:path w="21600" h="21600" extrusionOk="0">
                      <a:moveTo>
                        <a:pt x="21199" y="13446"/>
                      </a:moveTo>
                      <a:cubicBezTo>
                        <a:pt x="21110" y="13881"/>
                        <a:pt x="21155" y="13632"/>
                        <a:pt x="21066" y="13819"/>
                      </a:cubicBezTo>
                      <a:cubicBezTo>
                        <a:pt x="21066" y="14504"/>
                        <a:pt x="21066" y="14504"/>
                        <a:pt x="21066" y="14504"/>
                      </a:cubicBezTo>
                      <a:cubicBezTo>
                        <a:pt x="20887" y="14815"/>
                        <a:pt x="20531" y="15313"/>
                        <a:pt x="20531" y="15749"/>
                      </a:cubicBezTo>
                      <a:cubicBezTo>
                        <a:pt x="20531" y="16247"/>
                        <a:pt x="21066" y="16682"/>
                        <a:pt x="21199" y="16931"/>
                      </a:cubicBezTo>
                      <a:cubicBezTo>
                        <a:pt x="21110" y="16994"/>
                        <a:pt x="21021" y="16994"/>
                        <a:pt x="20932" y="16994"/>
                      </a:cubicBezTo>
                      <a:cubicBezTo>
                        <a:pt x="20754" y="17118"/>
                        <a:pt x="20620" y="16994"/>
                        <a:pt x="20442" y="17118"/>
                      </a:cubicBezTo>
                      <a:cubicBezTo>
                        <a:pt x="20175" y="17243"/>
                        <a:pt x="20130" y="17616"/>
                        <a:pt x="19863" y="17616"/>
                      </a:cubicBezTo>
                      <a:cubicBezTo>
                        <a:pt x="19551" y="17616"/>
                        <a:pt x="19373" y="17056"/>
                        <a:pt x="19017" y="17056"/>
                      </a:cubicBezTo>
                      <a:cubicBezTo>
                        <a:pt x="18705" y="17056"/>
                        <a:pt x="18661" y="17305"/>
                        <a:pt x="18393" y="17429"/>
                      </a:cubicBezTo>
                      <a:cubicBezTo>
                        <a:pt x="18438" y="17678"/>
                        <a:pt x="18438" y="17803"/>
                        <a:pt x="18393" y="18052"/>
                      </a:cubicBezTo>
                      <a:cubicBezTo>
                        <a:pt x="18082" y="18052"/>
                        <a:pt x="18037" y="17616"/>
                        <a:pt x="17859" y="17616"/>
                      </a:cubicBezTo>
                      <a:cubicBezTo>
                        <a:pt x="17770" y="17616"/>
                        <a:pt x="17681" y="17803"/>
                        <a:pt x="17681" y="17927"/>
                      </a:cubicBezTo>
                      <a:cubicBezTo>
                        <a:pt x="18037" y="18550"/>
                        <a:pt x="18037" y="18550"/>
                        <a:pt x="18037" y="18550"/>
                      </a:cubicBezTo>
                      <a:cubicBezTo>
                        <a:pt x="18037" y="18674"/>
                        <a:pt x="17948" y="18799"/>
                        <a:pt x="17948" y="18861"/>
                      </a:cubicBezTo>
                      <a:cubicBezTo>
                        <a:pt x="17948" y="18923"/>
                        <a:pt x="18482" y="19608"/>
                        <a:pt x="18661" y="19608"/>
                      </a:cubicBezTo>
                      <a:cubicBezTo>
                        <a:pt x="18661" y="19733"/>
                        <a:pt x="18705" y="19795"/>
                        <a:pt x="18705" y="19857"/>
                      </a:cubicBezTo>
                      <a:cubicBezTo>
                        <a:pt x="18616" y="19982"/>
                        <a:pt x="18438" y="19857"/>
                        <a:pt x="18393" y="20044"/>
                      </a:cubicBezTo>
                      <a:cubicBezTo>
                        <a:pt x="18349" y="20044"/>
                        <a:pt x="18349" y="20044"/>
                        <a:pt x="18349" y="20044"/>
                      </a:cubicBezTo>
                      <a:cubicBezTo>
                        <a:pt x="18126" y="19982"/>
                        <a:pt x="17948" y="19733"/>
                        <a:pt x="17859" y="19608"/>
                      </a:cubicBezTo>
                      <a:cubicBezTo>
                        <a:pt x="17859" y="19857"/>
                        <a:pt x="17859" y="19857"/>
                        <a:pt x="17859" y="19857"/>
                      </a:cubicBezTo>
                      <a:cubicBezTo>
                        <a:pt x="17904" y="19982"/>
                        <a:pt x="17948" y="20106"/>
                        <a:pt x="17948" y="20293"/>
                      </a:cubicBezTo>
                      <a:cubicBezTo>
                        <a:pt x="17948" y="20480"/>
                        <a:pt x="17770" y="20791"/>
                        <a:pt x="17948" y="20915"/>
                      </a:cubicBezTo>
                      <a:cubicBezTo>
                        <a:pt x="17859" y="20915"/>
                        <a:pt x="17681" y="20915"/>
                        <a:pt x="17681" y="20915"/>
                      </a:cubicBezTo>
                      <a:cubicBezTo>
                        <a:pt x="17369" y="20915"/>
                        <a:pt x="17102" y="20480"/>
                        <a:pt x="17102" y="20044"/>
                      </a:cubicBezTo>
                      <a:cubicBezTo>
                        <a:pt x="17102" y="19857"/>
                        <a:pt x="17280" y="19733"/>
                        <a:pt x="17369" y="19608"/>
                      </a:cubicBezTo>
                      <a:cubicBezTo>
                        <a:pt x="17235" y="19608"/>
                        <a:pt x="17146" y="19608"/>
                        <a:pt x="17013" y="19608"/>
                      </a:cubicBezTo>
                      <a:cubicBezTo>
                        <a:pt x="16924" y="19608"/>
                        <a:pt x="16879" y="19359"/>
                        <a:pt x="16879" y="19297"/>
                      </a:cubicBezTo>
                      <a:cubicBezTo>
                        <a:pt x="16835" y="18923"/>
                        <a:pt x="16656" y="18674"/>
                        <a:pt x="16478" y="18425"/>
                      </a:cubicBezTo>
                      <a:cubicBezTo>
                        <a:pt x="16256" y="18114"/>
                        <a:pt x="15944" y="17865"/>
                        <a:pt x="15944" y="17305"/>
                      </a:cubicBezTo>
                      <a:cubicBezTo>
                        <a:pt x="15944" y="16931"/>
                        <a:pt x="15944" y="16807"/>
                        <a:pt x="15944" y="16558"/>
                      </a:cubicBezTo>
                      <a:cubicBezTo>
                        <a:pt x="15944" y="16184"/>
                        <a:pt x="15499" y="15624"/>
                        <a:pt x="15231" y="15437"/>
                      </a:cubicBezTo>
                      <a:cubicBezTo>
                        <a:pt x="14964" y="15251"/>
                        <a:pt x="14652" y="15188"/>
                        <a:pt x="14652" y="14815"/>
                      </a:cubicBezTo>
                      <a:cubicBezTo>
                        <a:pt x="14519" y="14815"/>
                        <a:pt x="14474" y="14815"/>
                        <a:pt x="14385" y="14815"/>
                      </a:cubicBezTo>
                      <a:cubicBezTo>
                        <a:pt x="13940" y="14815"/>
                        <a:pt x="13450" y="13881"/>
                        <a:pt x="13450" y="13259"/>
                      </a:cubicBezTo>
                      <a:cubicBezTo>
                        <a:pt x="13227" y="13259"/>
                        <a:pt x="13049" y="13259"/>
                        <a:pt x="12871" y="13259"/>
                      </a:cubicBezTo>
                      <a:cubicBezTo>
                        <a:pt x="12604" y="13259"/>
                        <a:pt x="12693" y="12699"/>
                        <a:pt x="12604" y="12512"/>
                      </a:cubicBezTo>
                      <a:cubicBezTo>
                        <a:pt x="12381" y="12699"/>
                        <a:pt x="11936" y="12699"/>
                        <a:pt x="11936" y="13010"/>
                      </a:cubicBezTo>
                      <a:cubicBezTo>
                        <a:pt x="11936" y="13072"/>
                        <a:pt x="12025" y="13197"/>
                        <a:pt x="12025" y="13197"/>
                      </a:cubicBezTo>
                      <a:cubicBezTo>
                        <a:pt x="12025" y="13321"/>
                        <a:pt x="11980" y="13508"/>
                        <a:pt x="11980" y="13695"/>
                      </a:cubicBezTo>
                      <a:cubicBezTo>
                        <a:pt x="11980" y="14068"/>
                        <a:pt x="12158" y="14255"/>
                        <a:pt x="12381" y="14379"/>
                      </a:cubicBezTo>
                      <a:cubicBezTo>
                        <a:pt x="12693" y="14504"/>
                        <a:pt x="12826" y="14939"/>
                        <a:pt x="12871" y="15188"/>
                      </a:cubicBezTo>
                      <a:cubicBezTo>
                        <a:pt x="12960" y="15562"/>
                        <a:pt x="13094" y="15998"/>
                        <a:pt x="13272" y="16122"/>
                      </a:cubicBezTo>
                      <a:cubicBezTo>
                        <a:pt x="13539" y="16309"/>
                        <a:pt x="13762" y="16184"/>
                        <a:pt x="14029" y="16184"/>
                      </a:cubicBezTo>
                      <a:cubicBezTo>
                        <a:pt x="14029" y="16247"/>
                        <a:pt x="14029" y="16371"/>
                        <a:pt x="14029" y="16433"/>
                      </a:cubicBezTo>
                      <a:cubicBezTo>
                        <a:pt x="13940" y="16745"/>
                        <a:pt x="14385" y="16869"/>
                        <a:pt x="14519" y="16931"/>
                      </a:cubicBezTo>
                      <a:cubicBezTo>
                        <a:pt x="14920" y="17243"/>
                        <a:pt x="15365" y="17429"/>
                        <a:pt x="15320" y="18052"/>
                      </a:cubicBezTo>
                      <a:cubicBezTo>
                        <a:pt x="15142" y="17990"/>
                        <a:pt x="15009" y="17616"/>
                        <a:pt x="14697" y="17616"/>
                      </a:cubicBezTo>
                      <a:cubicBezTo>
                        <a:pt x="14474" y="17616"/>
                        <a:pt x="14252" y="17803"/>
                        <a:pt x="14252" y="18052"/>
                      </a:cubicBezTo>
                      <a:cubicBezTo>
                        <a:pt x="14252" y="18425"/>
                        <a:pt x="14608" y="18488"/>
                        <a:pt x="14608" y="18861"/>
                      </a:cubicBezTo>
                      <a:cubicBezTo>
                        <a:pt x="14608" y="18986"/>
                        <a:pt x="14385" y="18986"/>
                        <a:pt x="14385" y="18986"/>
                      </a:cubicBezTo>
                      <a:cubicBezTo>
                        <a:pt x="14207" y="19235"/>
                        <a:pt x="14207" y="19795"/>
                        <a:pt x="13940" y="19795"/>
                      </a:cubicBezTo>
                      <a:cubicBezTo>
                        <a:pt x="13806" y="19795"/>
                        <a:pt x="13717" y="19733"/>
                        <a:pt x="13717" y="19608"/>
                      </a:cubicBezTo>
                      <a:cubicBezTo>
                        <a:pt x="13984" y="19608"/>
                        <a:pt x="14073" y="19235"/>
                        <a:pt x="14073" y="18861"/>
                      </a:cubicBezTo>
                      <a:cubicBezTo>
                        <a:pt x="14073" y="18488"/>
                        <a:pt x="13895" y="18363"/>
                        <a:pt x="13851" y="18114"/>
                      </a:cubicBezTo>
                      <a:cubicBezTo>
                        <a:pt x="13806" y="18114"/>
                        <a:pt x="13361" y="17492"/>
                        <a:pt x="13316" y="17305"/>
                      </a:cubicBezTo>
                      <a:cubicBezTo>
                        <a:pt x="13227" y="17305"/>
                        <a:pt x="12960" y="17180"/>
                        <a:pt x="12960" y="16994"/>
                      </a:cubicBezTo>
                      <a:cubicBezTo>
                        <a:pt x="12336" y="16807"/>
                        <a:pt x="12203" y="16558"/>
                        <a:pt x="11847" y="16122"/>
                      </a:cubicBezTo>
                      <a:cubicBezTo>
                        <a:pt x="11713" y="15935"/>
                        <a:pt x="11446" y="15811"/>
                        <a:pt x="11401" y="15624"/>
                      </a:cubicBezTo>
                      <a:cubicBezTo>
                        <a:pt x="11045" y="15002"/>
                        <a:pt x="10911" y="13881"/>
                        <a:pt x="10199" y="13881"/>
                      </a:cubicBezTo>
                      <a:cubicBezTo>
                        <a:pt x="9842" y="13881"/>
                        <a:pt x="9798" y="14193"/>
                        <a:pt x="9620" y="14317"/>
                      </a:cubicBezTo>
                      <a:cubicBezTo>
                        <a:pt x="9264" y="14566"/>
                        <a:pt x="8996" y="15064"/>
                        <a:pt x="8551" y="15064"/>
                      </a:cubicBezTo>
                      <a:cubicBezTo>
                        <a:pt x="8150" y="15064"/>
                        <a:pt x="7883" y="14753"/>
                        <a:pt x="7482" y="14753"/>
                      </a:cubicBezTo>
                      <a:cubicBezTo>
                        <a:pt x="7170" y="14753"/>
                        <a:pt x="6859" y="15064"/>
                        <a:pt x="6859" y="15437"/>
                      </a:cubicBezTo>
                      <a:cubicBezTo>
                        <a:pt x="6992" y="16060"/>
                        <a:pt x="6992" y="16060"/>
                        <a:pt x="6992" y="16060"/>
                      </a:cubicBezTo>
                      <a:cubicBezTo>
                        <a:pt x="6859" y="16620"/>
                        <a:pt x="6413" y="16807"/>
                        <a:pt x="6012" y="16931"/>
                      </a:cubicBezTo>
                      <a:cubicBezTo>
                        <a:pt x="5656" y="17056"/>
                        <a:pt x="5077" y="18176"/>
                        <a:pt x="5077" y="18799"/>
                      </a:cubicBezTo>
                      <a:cubicBezTo>
                        <a:pt x="5077" y="18986"/>
                        <a:pt x="5211" y="19048"/>
                        <a:pt x="5300" y="19110"/>
                      </a:cubicBezTo>
                      <a:cubicBezTo>
                        <a:pt x="5033" y="19670"/>
                        <a:pt x="4899" y="19982"/>
                        <a:pt x="4498" y="20293"/>
                      </a:cubicBezTo>
                      <a:cubicBezTo>
                        <a:pt x="4275" y="20417"/>
                        <a:pt x="4231" y="21164"/>
                        <a:pt x="3830" y="20978"/>
                      </a:cubicBezTo>
                      <a:cubicBezTo>
                        <a:pt x="3830" y="20978"/>
                        <a:pt x="3830" y="20978"/>
                        <a:pt x="3830" y="20978"/>
                      </a:cubicBezTo>
                      <a:cubicBezTo>
                        <a:pt x="3652" y="20915"/>
                        <a:pt x="3340" y="21040"/>
                        <a:pt x="3207" y="21040"/>
                      </a:cubicBezTo>
                      <a:cubicBezTo>
                        <a:pt x="2761" y="21040"/>
                        <a:pt x="2494" y="21600"/>
                        <a:pt x="2049" y="21600"/>
                      </a:cubicBezTo>
                      <a:cubicBezTo>
                        <a:pt x="1781" y="21600"/>
                        <a:pt x="1737" y="20604"/>
                        <a:pt x="1292" y="20604"/>
                      </a:cubicBezTo>
                      <a:cubicBezTo>
                        <a:pt x="980" y="20604"/>
                        <a:pt x="757" y="20791"/>
                        <a:pt x="445" y="20791"/>
                      </a:cubicBezTo>
                      <a:cubicBezTo>
                        <a:pt x="356" y="20791"/>
                        <a:pt x="312" y="20666"/>
                        <a:pt x="312" y="20542"/>
                      </a:cubicBezTo>
                      <a:cubicBezTo>
                        <a:pt x="312" y="19982"/>
                        <a:pt x="312" y="19795"/>
                        <a:pt x="312" y="19484"/>
                      </a:cubicBezTo>
                      <a:cubicBezTo>
                        <a:pt x="134" y="19484"/>
                        <a:pt x="0" y="19297"/>
                        <a:pt x="0" y="19048"/>
                      </a:cubicBezTo>
                      <a:cubicBezTo>
                        <a:pt x="0" y="18737"/>
                        <a:pt x="178" y="18612"/>
                        <a:pt x="178" y="18425"/>
                      </a:cubicBezTo>
                      <a:cubicBezTo>
                        <a:pt x="178" y="17741"/>
                        <a:pt x="356" y="17056"/>
                        <a:pt x="356" y="16309"/>
                      </a:cubicBezTo>
                      <a:cubicBezTo>
                        <a:pt x="356" y="15935"/>
                        <a:pt x="178" y="15562"/>
                        <a:pt x="178" y="15313"/>
                      </a:cubicBezTo>
                      <a:cubicBezTo>
                        <a:pt x="178" y="15126"/>
                        <a:pt x="846" y="14566"/>
                        <a:pt x="935" y="14566"/>
                      </a:cubicBezTo>
                      <a:cubicBezTo>
                        <a:pt x="1024" y="14566"/>
                        <a:pt x="1113" y="14690"/>
                        <a:pt x="1247" y="14628"/>
                      </a:cubicBezTo>
                      <a:cubicBezTo>
                        <a:pt x="2138" y="14628"/>
                        <a:pt x="2138" y="14628"/>
                        <a:pt x="2138" y="14628"/>
                      </a:cubicBezTo>
                      <a:cubicBezTo>
                        <a:pt x="2182" y="14753"/>
                        <a:pt x="2360" y="14815"/>
                        <a:pt x="2449" y="14815"/>
                      </a:cubicBezTo>
                      <a:cubicBezTo>
                        <a:pt x="3385" y="14815"/>
                        <a:pt x="3385" y="14815"/>
                        <a:pt x="3385" y="14815"/>
                      </a:cubicBezTo>
                      <a:cubicBezTo>
                        <a:pt x="3652" y="14753"/>
                        <a:pt x="3741" y="14939"/>
                        <a:pt x="3964" y="14939"/>
                      </a:cubicBezTo>
                      <a:cubicBezTo>
                        <a:pt x="4097" y="14939"/>
                        <a:pt x="4365" y="14815"/>
                        <a:pt x="4454" y="14815"/>
                      </a:cubicBezTo>
                      <a:cubicBezTo>
                        <a:pt x="4454" y="14255"/>
                        <a:pt x="4676" y="14068"/>
                        <a:pt x="4676" y="13570"/>
                      </a:cubicBezTo>
                      <a:cubicBezTo>
                        <a:pt x="4676" y="13446"/>
                        <a:pt x="4676" y="12948"/>
                        <a:pt x="4676" y="12823"/>
                      </a:cubicBezTo>
                      <a:cubicBezTo>
                        <a:pt x="4632" y="12823"/>
                        <a:pt x="4632" y="12823"/>
                        <a:pt x="4632" y="12823"/>
                      </a:cubicBezTo>
                      <a:cubicBezTo>
                        <a:pt x="4676" y="12761"/>
                        <a:pt x="4721" y="12512"/>
                        <a:pt x="4721" y="12450"/>
                      </a:cubicBezTo>
                      <a:cubicBezTo>
                        <a:pt x="4721" y="12201"/>
                        <a:pt x="4587" y="12263"/>
                        <a:pt x="4587" y="12014"/>
                      </a:cubicBezTo>
                      <a:cubicBezTo>
                        <a:pt x="4186" y="12014"/>
                        <a:pt x="4097" y="11516"/>
                        <a:pt x="4097" y="11080"/>
                      </a:cubicBezTo>
                      <a:cubicBezTo>
                        <a:pt x="3964" y="11080"/>
                        <a:pt x="3964" y="10893"/>
                        <a:pt x="3875" y="10893"/>
                      </a:cubicBezTo>
                      <a:cubicBezTo>
                        <a:pt x="3518" y="10769"/>
                        <a:pt x="2672" y="10520"/>
                        <a:pt x="2672" y="10146"/>
                      </a:cubicBezTo>
                      <a:cubicBezTo>
                        <a:pt x="2672" y="10146"/>
                        <a:pt x="2672" y="10022"/>
                        <a:pt x="2672" y="10022"/>
                      </a:cubicBezTo>
                      <a:cubicBezTo>
                        <a:pt x="2672" y="9773"/>
                        <a:pt x="3207" y="9586"/>
                        <a:pt x="3385" y="9524"/>
                      </a:cubicBezTo>
                      <a:cubicBezTo>
                        <a:pt x="3474" y="9711"/>
                        <a:pt x="3786" y="9773"/>
                        <a:pt x="3919" y="9773"/>
                      </a:cubicBezTo>
                      <a:cubicBezTo>
                        <a:pt x="4097" y="9773"/>
                        <a:pt x="4320" y="9711"/>
                        <a:pt x="4365" y="9648"/>
                      </a:cubicBezTo>
                      <a:cubicBezTo>
                        <a:pt x="4365" y="9462"/>
                        <a:pt x="4365" y="9462"/>
                        <a:pt x="4365" y="9462"/>
                      </a:cubicBezTo>
                      <a:cubicBezTo>
                        <a:pt x="4231" y="9399"/>
                        <a:pt x="4320" y="9026"/>
                        <a:pt x="4275" y="8901"/>
                      </a:cubicBezTo>
                      <a:cubicBezTo>
                        <a:pt x="4275" y="8715"/>
                        <a:pt x="4275" y="8715"/>
                        <a:pt x="4275" y="8715"/>
                      </a:cubicBezTo>
                      <a:cubicBezTo>
                        <a:pt x="4498" y="8715"/>
                        <a:pt x="4498" y="8715"/>
                        <a:pt x="4498" y="8715"/>
                      </a:cubicBezTo>
                      <a:cubicBezTo>
                        <a:pt x="4632" y="8901"/>
                        <a:pt x="4854" y="9026"/>
                        <a:pt x="5077" y="9026"/>
                      </a:cubicBezTo>
                      <a:cubicBezTo>
                        <a:pt x="5211" y="9026"/>
                        <a:pt x="5344" y="8839"/>
                        <a:pt x="5389" y="8652"/>
                      </a:cubicBezTo>
                      <a:cubicBezTo>
                        <a:pt x="6012" y="8652"/>
                        <a:pt x="6146" y="8030"/>
                        <a:pt x="6280" y="7407"/>
                      </a:cubicBezTo>
                      <a:cubicBezTo>
                        <a:pt x="6369" y="7407"/>
                        <a:pt x="6458" y="7345"/>
                        <a:pt x="6547" y="7345"/>
                      </a:cubicBezTo>
                      <a:cubicBezTo>
                        <a:pt x="6680" y="7283"/>
                        <a:pt x="7438" y="6847"/>
                        <a:pt x="7527" y="6723"/>
                      </a:cubicBezTo>
                      <a:cubicBezTo>
                        <a:pt x="7705" y="6474"/>
                        <a:pt x="7616" y="6163"/>
                        <a:pt x="7616" y="5851"/>
                      </a:cubicBezTo>
                      <a:cubicBezTo>
                        <a:pt x="7616" y="5727"/>
                        <a:pt x="7794" y="5540"/>
                        <a:pt x="7838" y="5540"/>
                      </a:cubicBezTo>
                      <a:cubicBezTo>
                        <a:pt x="8106" y="5167"/>
                        <a:pt x="8373" y="4731"/>
                        <a:pt x="8818" y="4731"/>
                      </a:cubicBezTo>
                      <a:cubicBezTo>
                        <a:pt x="9085" y="4731"/>
                        <a:pt x="8952" y="4793"/>
                        <a:pt x="9085" y="4731"/>
                      </a:cubicBezTo>
                      <a:cubicBezTo>
                        <a:pt x="9174" y="4793"/>
                        <a:pt x="9219" y="4606"/>
                        <a:pt x="9264" y="4544"/>
                      </a:cubicBezTo>
                      <a:cubicBezTo>
                        <a:pt x="9397" y="4357"/>
                        <a:pt x="9575" y="4482"/>
                        <a:pt x="9753" y="4482"/>
                      </a:cubicBezTo>
                      <a:cubicBezTo>
                        <a:pt x="9842" y="4482"/>
                        <a:pt x="10199" y="4233"/>
                        <a:pt x="10199" y="4046"/>
                      </a:cubicBezTo>
                      <a:cubicBezTo>
                        <a:pt x="10199" y="3922"/>
                        <a:pt x="10021" y="3361"/>
                        <a:pt x="10021" y="3361"/>
                      </a:cubicBezTo>
                      <a:cubicBezTo>
                        <a:pt x="9976" y="2614"/>
                        <a:pt x="9664" y="2365"/>
                        <a:pt x="9664" y="1743"/>
                      </a:cubicBezTo>
                      <a:cubicBezTo>
                        <a:pt x="9664" y="560"/>
                        <a:pt x="10421" y="498"/>
                        <a:pt x="10911" y="0"/>
                      </a:cubicBezTo>
                      <a:cubicBezTo>
                        <a:pt x="10911" y="311"/>
                        <a:pt x="10911" y="311"/>
                        <a:pt x="10911" y="311"/>
                      </a:cubicBezTo>
                      <a:cubicBezTo>
                        <a:pt x="10822" y="622"/>
                        <a:pt x="10778" y="747"/>
                        <a:pt x="10778" y="1058"/>
                      </a:cubicBezTo>
                      <a:cubicBezTo>
                        <a:pt x="10778" y="1307"/>
                        <a:pt x="11000" y="1369"/>
                        <a:pt x="11179" y="1369"/>
                      </a:cubicBezTo>
                      <a:cubicBezTo>
                        <a:pt x="11179" y="1432"/>
                        <a:pt x="11179" y="1494"/>
                        <a:pt x="11179" y="1556"/>
                      </a:cubicBezTo>
                      <a:cubicBezTo>
                        <a:pt x="11179" y="1681"/>
                        <a:pt x="11000" y="1743"/>
                        <a:pt x="10911" y="1805"/>
                      </a:cubicBezTo>
                      <a:cubicBezTo>
                        <a:pt x="10733" y="2116"/>
                        <a:pt x="10511" y="2365"/>
                        <a:pt x="10511" y="2863"/>
                      </a:cubicBezTo>
                      <a:cubicBezTo>
                        <a:pt x="10511" y="3112"/>
                        <a:pt x="10600" y="3299"/>
                        <a:pt x="10689" y="3361"/>
                      </a:cubicBezTo>
                      <a:cubicBezTo>
                        <a:pt x="10689" y="3486"/>
                        <a:pt x="10733" y="3548"/>
                        <a:pt x="10689" y="3673"/>
                      </a:cubicBezTo>
                      <a:cubicBezTo>
                        <a:pt x="10911" y="3673"/>
                        <a:pt x="11000" y="3735"/>
                        <a:pt x="11179" y="3735"/>
                      </a:cubicBezTo>
                      <a:cubicBezTo>
                        <a:pt x="11223" y="3922"/>
                        <a:pt x="11268" y="4108"/>
                        <a:pt x="11312" y="4108"/>
                      </a:cubicBezTo>
                      <a:cubicBezTo>
                        <a:pt x="11847" y="4108"/>
                        <a:pt x="12203" y="3486"/>
                        <a:pt x="12693" y="3548"/>
                      </a:cubicBezTo>
                      <a:cubicBezTo>
                        <a:pt x="12648" y="3673"/>
                        <a:pt x="12559" y="3735"/>
                        <a:pt x="12559" y="3859"/>
                      </a:cubicBezTo>
                      <a:cubicBezTo>
                        <a:pt x="12559" y="3922"/>
                        <a:pt x="12871" y="4233"/>
                        <a:pt x="12871" y="4233"/>
                      </a:cubicBezTo>
                      <a:cubicBezTo>
                        <a:pt x="13094" y="4233"/>
                        <a:pt x="13138" y="4046"/>
                        <a:pt x="13227" y="3984"/>
                      </a:cubicBezTo>
                      <a:cubicBezTo>
                        <a:pt x="13539" y="3735"/>
                        <a:pt x="13806" y="3859"/>
                        <a:pt x="14118" y="3673"/>
                      </a:cubicBezTo>
                      <a:cubicBezTo>
                        <a:pt x="14296" y="3548"/>
                        <a:pt x="14608" y="3112"/>
                        <a:pt x="14831" y="3112"/>
                      </a:cubicBezTo>
                      <a:cubicBezTo>
                        <a:pt x="15098" y="3112"/>
                        <a:pt x="15365" y="3175"/>
                        <a:pt x="15499" y="3237"/>
                      </a:cubicBezTo>
                      <a:cubicBezTo>
                        <a:pt x="15454" y="3361"/>
                        <a:pt x="15409" y="3486"/>
                        <a:pt x="15409" y="3548"/>
                      </a:cubicBezTo>
                      <a:cubicBezTo>
                        <a:pt x="15944" y="3548"/>
                        <a:pt x="16478" y="3424"/>
                        <a:pt x="16835" y="3424"/>
                      </a:cubicBezTo>
                      <a:cubicBezTo>
                        <a:pt x="17191" y="3424"/>
                        <a:pt x="17458" y="3361"/>
                        <a:pt x="17859" y="3361"/>
                      </a:cubicBezTo>
                      <a:cubicBezTo>
                        <a:pt x="18260" y="3361"/>
                        <a:pt x="18438" y="4357"/>
                        <a:pt x="18438" y="4980"/>
                      </a:cubicBezTo>
                      <a:cubicBezTo>
                        <a:pt x="18438" y="5353"/>
                        <a:pt x="18171" y="5540"/>
                        <a:pt x="18171" y="5914"/>
                      </a:cubicBezTo>
                      <a:cubicBezTo>
                        <a:pt x="18171" y="6474"/>
                        <a:pt x="18527" y="6847"/>
                        <a:pt x="18527" y="7345"/>
                      </a:cubicBezTo>
                      <a:cubicBezTo>
                        <a:pt x="18527" y="7656"/>
                        <a:pt x="18171" y="7781"/>
                        <a:pt x="18082" y="7968"/>
                      </a:cubicBezTo>
                      <a:cubicBezTo>
                        <a:pt x="17859" y="8466"/>
                        <a:pt x="17770" y="8901"/>
                        <a:pt x="17770" y="9524"/>
                      </a:cubicBezTo>
                      <a:cubicBezTo>
                        <a:pt x="17770" y="10333"/>
                        <a:pt x="18171" y="10146"/>
                        <a:pt x="18616" y="10146"/>
                      </a:cubicBezTo>
                      <a:cubicBezTo>
                        <a:pt x="19240" y="10146"/>
                        <a:pt x="19551" y="9773"/>
                        <a:pt x="20041" y="9773"/>
                      </a:cubicBezTo>
                      <a:cubicBezTo>
                        <a:pt x="20531" y="9773"/>
                        <a:pt x="20442" y="11205"/>
                        <a:pt x="20932" y="11205"/>
                      </a:cubicBezTo>
                      <a:cubicBezTo>
                        <a:pt x="20932" y="12325"/>
                        <a:pt x="20932" y="12325"/>
                        <a:pt x="20932" y="12325"/>
                      </a:cubicBezTo>
                      <a:cubicBezTo>
                        <a:pt x="20932" y="12450"/>
                        <a:pt x="20976" y="12512"/>
                        <a:pt x="21021" y="12512"/>
                      </a:cubicBezTo>
                      <a:cubicBezTo>
                        <a:pt x="21110" y="12699"/>
                        <a:pt x="21110" y="12699"/>
                        <a:pt x="21110" y="12699"/>
                      </a:cubicBezTo>
                      <a:cubicBezTo>
                        <a:pt x="21199" y="12699"/>
                        <a:pt x="21466" y="12574"/>
                        <a:pt x="21600" y="12512"/>
                      </a:cubicBezTo>
                      <a:cubicBezTo>
                        <a:pt x="21600" y="12699"/>
                        <a:pt x="21600" y="12823"/>
                        <a:pt x="21600" y="12948"/>
                      </a:cubicBezTo>
                      <a:cubicBezTo>
                        <a:pt x="21422" y="13010"/>
                        <a:pt x="21199" y="13134"/>
                        <a:pt x="21199" y="13446"/>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15" name="Shape 112"/>
                <p:cNvSpPr/>
                <p:nvPr/>
              </p:nvSpPr>
              <p:spPr>
                <a:xfrm>
                  <a:off x="463921" y="609791"/>
                  <a:ext cx="807461" cy="779042"/>
                </a:xfrm>
                <a:custGeom>
                  <a:avLst/>
                  <a:gdLst/>
                  <a:ahLst/>
                  <a:cxnLst>
                    <a:cxn ang="0">
                      <a:pos x="wd2" y="hd2"/>
                    </a:cxn>
                    <a:cxn ang="5400000">
                      <a:pos x="wd2" y="hd2"/>
                    </a:cxn>
                    <a:cxn ang="10800000">
                      <a:pos x="wd2" y="hd2"/>
                    </a:cxn>
                    <a:cxn ang="16200000">
                      <a:pos x="wd2" y="hd2"/>
                    </a:cxn>
                  </a:cxnLst>
                  <a:rect l="0" t="0" r="r" b="b"/>
                  <a:pathLst>
                    <a:path w="21600" h="21464" extrusionOk="0">
                      <a:moveTo>
                        <a:pt x="5020" y="16641"/>
                      </a:moveTo>
                      <a:cubicBezTo>
                        <a:pt x="4624" y="16506"/>
                        <a:pt x="4558" y="16234"/>
                        <a:pt x="4360" y="15894"/>
                      </a:cubicBezTo>
                      <a:cubicBezTo>
                        <a:pt x="3765" y="16777"/>
                        <a:pt x="2840" y="17932"/>
                        <a:pt x="1585" y="17932"/>
                      </a:cubicBezTo>
                      <a:cubicBezTo>
                        <a:pt x="1453" y="17932"/>
                        <a:pt x="264" y="17253"/>
                        <a:pt x="264" y="17117"/>
                      </a:cubicBezTo>
                      <a:cubicBezTo>
                        <a:pt x="264" y="16845"/>
                        <a:pt x="661" y="16709"/>
                        <a:pt x="793" y="16641"/>
                      </a:cubicBezTo>
                      <a:cubicBezTo>
                        <a:pt x="793" y="16234"/>
                        <a:pt x="793" y="16234"/>
                        <a:pt x="793" y="16234"/>
                      </a:cubicBezTo>
                      <a:cubicBezTo>
                        <a:pt x="396" y="16234"/>
                        <a:pt x="396" y="16234"/>
                        <a:pt x="0" y="16370"/>
                      </a:cubicBezTo>
                      <a:cubicBezTo>
                        <a:pt x="0" y="16166"/>
                        <a:pt x="330" y="15758"/>
                        <a:pt x="528" y="15555"/>
                      </a:cubicBezTo>
                      <a:cubicBezTo>
                        <a:pt x="66" y="15011"/>
                        <a:pt x="0" y="14264"/>
                        <a:pt x="0" y="13449"/>
                      </a:cubicBezTo>
                      <a:cubicBezTo>
                        <a:pt x="0" y="12973"/>
                        <a:pt x="462" y="13041"/>
                        <a:pt x="661" y="12770"/>
                      </a:cubicBezTo>
                      <a:cubicBezTo>
                        <a:pt x="991" y="12226"/>
                        <a:pt x="1321" y="11887"/>
                        <a:pt x="1982" y="11683"/>
                      </a:cubicBezTo>
                      <a:cubicBezTo>
                        <a:pt x="2510" y="11547"/>
                        <a:pt x="2576" y="10868"/>
                        <a:pt x="3633" y="10936"/>
                      </a:cubicBezTo>
                      <a:cubicBezTo>
                        <a:pt x="3303" y="10868"/>
                        <a:pt x="3237" y="10800"/>
                        <a:pt x="2972" y="10732"/>
                      </a:cubicBezTo>
                      <a:cubicBezTo>
                        <a:pt x="4228" y="10392"/>
                        <a:pt x="4690" y="9373"/>
                        <a:pt x="5615" y="8626"/>
                      </a:cubicBezTo>
                      <a:cubicBezTo>
                        <a:pt x="5945" y="8422"/>
                        <a:pt x="5879" y="7472"/>
                        <a:pt x="6143" y="7472"/>
                      </a:cubicBezTo>
                      <a:cubicBezTo>
                        <a:pt x="6143" y="7472"/>
                        <a:pt x="6407" y="6792"/>
                        <a:pt x="6407" y="6792"/>
                      </a:cubicBezTo>
                      <a:cubicBezTo>
                        <a:pt x="6738" y="6181"/>
                        <a:pt x="7200" y="5773"/>
                        <a:pt x="7794" y="5502"/>
                      </a:cubicBezTo>
                      <a:cubicBezTo>
                        <a:pt x="8389" y="5298"/>
                        <a:pt x="9182" y="4279"/>
                        <a:pt x="9380" y="3600"/>
                      </a:cubicBezTo>
                      <a:cubicBezTo>
                        <a:pt x="8653" y="3804"/>
                        <a:pt x="8323" y="4143"/>
                        <a:pt x="7662" y="4143"/>
                      </a:cubicBezTo>
                      <a:cubicBezTo>
                        <a:pt x="7794" y="3939"/>
                        <a:pt x="8125" y="3804"/>
                        <a:pt x="8191" y="3736"/>
                      </a:cubicBezTo>
                      <a:cubicBezTo>
                        <a:pt x="8059" y="3736"/>
                        <a:pt x="7794" y="3668"/>
                        <a:pt x="7794" y="3668"/>
                      </a:cubicBezTo>
                      <a:cubicBezTo>
                        <a:pt x="7861" y="3328"/>
                        <a:pt x="7993" y="3192"/>
                        <a:pt x="8191" y="3192"/>
                      </a:cubicBezTo>
                      <a:cubicBezTo>
                        <a:pt x="8323" y="3192"/>
                        <a:pt x="8389" y="3260"/>
                        <a:pt x="8455" y="3260"/>
                      </a:cubicBezTo>
                      <a:cubicBezTo>
                        <a:pt x="8521" y="3056"/>
                        <a:pt x="8653" y="2989"/>
                        <a:pt x="8719" y="2853"/>
                      </a:cubicBezTo>
                      <a:cubicBezTo>
                        <a:pt x="8851" y="3056"/>
                        <a:pt x="8917" y="3192"/>
                        <a:pt x="8785" y="3396"/>
                      </a:cubicBezTo>
                      <a:cubicBezTo>
                        <a:pt x="9248" y="3396"/>
                        <a:pt x="9380" y="3736"/>
                        <a:pt x="9776" y="3736"/>
                      </a:cubicBezTo>
                      <a:cubicBezTo>
                        <a:pt x="9908" y="3736"/>
                        <a:pt x="10239" y="2989"/>
                        <a:pt x="10305" y="2989"/>
                      </a:cubicBezTo>
                      <a:cubicBezTo>
                        <a:pt x="10106" y="2921"/>
                        <a:pt x="10106" y="2853"/>
                        <a:pt x="9842" y="2921"/>
                      </a:cubicBezTo>
                      <a:cubicBezTo>
                        <a:pt x="9974" y="2649"/>
                        <a:pt x="10172" y="2445"/>
                        <a:pt x="10503" y="2445"/>
                      </a:cubicBezTo>
                      <a:cubicBezTo>
                        <a:pt x="10701" y="2445"/>
                        <a:pt x="10899" y="2513"/>
                        <a:pt x="11097" y="2377"/>
                      </a:cubicBezTo>
                      <a:cubicBezTo>
                        <a:pt x="10899" y="2241"/>
                        <a:pt x="10965" y="2241"/>
                        <a:pt x="10833" y="2106"/>
                      </a:cubicBezTo>
                      <a:cubicBezTo>
                        <a:pt x="11163" y="1834"/>
                        <a:pt x="11626" y="1834"/>
                        <a:pt x="12088" y="1766"/>
                      </a:cubicBezTo>
                      <a:cubicBezTo>
                        <a:pt x="12088" y="2106"/>
                        <a:pt x="12088" y="2106"/>
                        <a:pt x="12088" y="2106"/>
                      </a:cubicBezTo>
                      <a:cubicBezTo>
                        <a:pt x="12484" y="2038"/>
                        <a:pt x="12550" y="1358"/>
                        <a:pt x="13145" y="1290"/>
                      </a:cubicBezTo>
                      <a:cubicBezTo>
                        <a:pt x="13145" y="1834"/>
                        <a:pt x="13145" y="1834"/>
                        <a:pt x="13145" y="1834"/>
                      </a:cubicBezTo>
                      <a:cubicBezTo>
                        <a:pt x="13541" y="1087"/>
                        <a:pt x="14070" y="1290"/>
                        <a:pt x="14598" y="1019"/>
                      </a:cubicBezTo>
                      <a:cubicBezTo>
                        <a:pt x="14334" y="883"/>
                        <a:pt x="14136" y="815"/>
                        <a:pt x="14136" y="611"/>
                      </a:cubicBezTo>
                      <a:cubicBezTo>
                        <a:pt x="14136" y="475"/>
                        <a:pt x="14664" y="339"/>
                        <a:pt x="14730" y="204"/>
                      </a:cubicBezTo>
                      <a:cubicBezTo>
                        <a:pt x="14928" y="407"/>
                        <a:pt x="15061" y="611"/>
                        <a:pt x="15325" y="611"/>
                      </a:cubicBezTo>
                      <a:cubicBezTo>
                        <a:pt x="15787" y="611"/>
                        <a:pt x="16910" y="-136"/>
                        <a:pt x="16910" y="272"/>
                      </a:cubicBezTo>
                      <a:cubicBezTo>
                        <a:pt x="16910" y="679"/>
                        <a:pt x="16382" y="815"/>
                        <a:pt x="16316" y="1222"/>
                      </a:cubicBezTo>
                      <a:cubicBezTo>
                        <a:pt x="16844" y="1290"/>
                        <a:pt x="17042" y="611"/>
                        <a:pt x="17571" y="339"/>
                      </a:cubicBezTo>
                      <a:cubicBezTo>
                        <a:pt x="17637" y="543"/>
                        <a:pt x="17637" y="679"/>
                        <a:pt x="17703" y="883"/>
                      </a:cubicBezTo>
                      <a:cubicBezTo>
                        <a:pt x="18099" y="475"/>
                        <a:pt x="18297" y="339"/>
                        <a:pt x="18826" y="0"/>
                      </a:cubicBezTo>
                      <a:cubicBezTo>
                        <a:pt x="18826" y="407"/>
                        <a:pt x="18760" y="679"/>
                        <a:pt x="19090" y="747"/>
                      </a:cubicBezTo>
                      <a:cubicBezTo>
                        <a:pt x="19156" y="475"/>
                        <a:pt x="19288" y="272"/>
                        <a:pt x="19552" y="272"/>
                      </a:cubicBezTo>
                      <a:cubicBezTo>
                        <a:pt x="19684" y="272"/>
                        <a:pt x="20279" y="611"/>
                        <a:pt x="20543" y="747"/>
                      </a:cubicBezTo>
                      <a:cubicBezTo>
                        <a:pt x="20279" y="1494"/>
                        <a:pt x="20015" y="1222"/>
                        <a:pt x="19354" y="1494"/>
                      </a:cubicBezTo>
                      <a:cubicBezTo>
                        <a:pt x="19684" y="1698"/>
                        <a:pt x="19883" y="1766"/>
                        <a:pt x="19883" y="1902"/>
                      </a:cubicBezTo>
                      <a:cubicBezTo>
                        <a:pt x="20147" y="1970"/>
                        <a:pt x="20741" y="2038"/>
                        <a:pt x="20807" y="2038"/>
                      </a:cubicBezTo>
                      <a:cubicBezTo>
                        <a:pt x="20411" y="2309"/>
                        <a:pt x="19354" y="2853"/>
                        <a:pt x="19354" y="3600"/>
                      </a:cubicBezTo>
                      <a:cubicBezTo>
                        <a:pt x="19354" y="4143"/>
                        <a:pt x="20411" y="4075"/>
                        <a:pt x="20411" y="4755"/>
                      </a:cubicBezTo>
                      <a:cubicBezTo>
                        <a:pt x="20411" y="5298"/>
                        <a:pt x="19883" y="5502"/>
                        <a:pt x="19883" y="6045"/>
                      </a:cubicBezTo>
                      <a:cubicBezTo>
                        <a:pt x="19883" y="6589"/>
                        <a:pt x="20477" y="6928"/>
                        <a:pt x="20477" y="7539"/>
                      </a:cubicBezTo>
                      <a:cubicBezTo>
                        <a:pt x="20477" y="7879"/>
                        <a:pt x="20147" y="8083"/>
                        <a:pt x="20147" y="8422"/>
                      </a:cubicBezTo>
                      <a:cubicBezTo>
                        <a:pt x="20147" y="9102"/>
                        <a:pt x="21006" y="9238"/>
                        <a:pt x="21006" y="9917"/>
                      </a:cubicBezTo>
                      <a:cubicBezTo>
                        <a:pt x="21006" y="10121"/>
                        <a:pt x="20741" y="10256"/>
                        <a:pt x="20675" y="10324"/>
                      </a:cubicBezTo>
                      <a:cubicBezTo>
                        <a:pt x="20939" y="10800"/>
                        <a:pt x="21600" y="10936"/>
                        <a:pt x="21600" y="11547"/>
                      </a:cubicBezTo>
                      <a:cubicBezTo>
                        <a:pt x="21600" y="12566"/>
                        <a:pt x="19618" y="13653"/>
                        <a:pt x="19024" y="14468"/>
                      </a:cubicBezTo>
                      <a:cubicBezTo>
                        <a:pt x="18694" y="15079"/>
                        <a:pt x="17372" y="15215"/>
                        <a:pt x="16844" y="15079"/>
                      </a:cubicBezTo>
                      <a:cubicBezTo>
                        <a:pt x="16250" y="15283"/>
                        <a:pt x="15589" y="15555"/>
                        <a:pt x="15061" y="15555"/>
                      </a:cubicBezTo>
                      <a:cubicBezTo>
                        <a:pt x="14664" y="15555"/>
                        <a:pt x="14400" y="15487"/>
                        <a:pt x="14400" y="15147"/>
                      </a:cubicBezTo>
                      <a:cubicBezTo>
                        <a:pt x="13806" y="15147"/>
                        <a:pt x="13145" y="14739"/>
                        <a:pt x="13145" y="14128"/>
                      </a:cubicBezTo>
                      <a:cubicBezTo>
                        <a:pt x="13145" y="13789"/>
                        <a:pt x="13475" y="13585"/>
                        <a:pt x="13607" y="13449"/>
                      </a:cubicBezTo>
                      <a:cubicBezTo>
                        <a:pt x="13277" y="13313"/>
                        <a:pt x="13013" y="12634"/>
                        <a:pt x="13013" y="12294"/>
                      </a:cubicBezTo>
                      <a:cubicBezTo>
                        <a:pt x="13013" y="12090"/>
                        <a:pt x="13079" y="11955"/>
                        <a:pt x="13013" y="11683"/>
                      </a:cubicBezTo>
                      <a:cubicBezTo>
                        <a:pt x="14268" y="11683"/>
                        <a:pt x="14862" y="10053"/>
                        <a:pt x="15655" y="9645"/>
                      </a:cubicBezTo>
                      <a:cubicBezTo>
                        <a:pt x="16051" y="9373"/>
                        <a:pt x="16778" y="9238"/>
                        <a:pt x="16778" y="8694"/>
                      </a:cubicBezTo>
                      <a:cubicBezTo>
                        <a:pt x="16778" y="7947"/>
                        <a:pt x="15787" y="7811"/>
                        <a:pt x="15061" y="7811"/>
                      </a:cubicBezTo>
                      <a:cubicBezTo>
                        <a:pt x="14070" y="7811"/>
                        <a:pt x="13343" y="8151"/>
                        <a:pt x="13343" y="9034"/>
                      </a:cubicBezTo>
                      <a:cubicBezTo>
                        <a:pt x="13343" y="9373"/>
                        <a:pt x="13409" y="9509"/>
                        <a:pt x="13343" y="9713"/>
                      </a:cubicBezTo>
                      <a:cubicBezTo>
                        <a:pt x="13343" y="10392"/>
                        <a:pt x="11956" y="11004"/>
                        <a:pt x="11361" y="11343"/>
                      </a:cubicBezTo>
                      <a:cubicBezTo>
                        <a:pt x="10899" y="11683"/>
                        <a:pt x="10371" y="11751"/>
                        <a:pt x="10040" y="12294"/>
                      </a:cubicBezTo>
                      <a:cubicBezTo>
                        <a:pt x="9842" y="12702"/>
                        <a:pt x="10106" y="13313"/>
                        <a:pt x="9644" y="13517"/>
                      </a:cubicBezTo>
                      <a:cubicBezTo>
                        <a:pt x="9644" y="14128"/>
                        <a:pt x="9644" y="14128"/>
                        <a:pt x="9644" y="14128"/>
                      </a:cubicBezTo>
                      <a:cubicBezTo>
                        <a:pt x="9842" y="14264"/>
                        <a:pt x="9908" y="14468"/>
                        <a:pt x="9908" y="14672"/>
                      </a:cubicBezTo>
                      <a:cubicBezTo>
                        <a:pt x="10437" y="14739"/>
                        <a:pt x="11229" y="15283"/>
                        <a:pt x="11229" y="15826"/>
                      </a:cubicBezTo>
                      <a:cubicBezTo>
                        <a:pt x="11229" y="16302"/>
                        <a:pt x="10371" y="17049"/>
                        <a:pt x="10040" y="17049"/>
                      </a:cubicBezTo>
                      <a:cubicBezTo>
                        <a:pt x="9446" y="17049"/>
                        <a:pt x="9248" y="17932"/>
                        <a:pt x="9248" y="18543"/>
                      </a:cubicBezTo>
                      <a:cubicBezTo>
                        <a:pt x="9248" y="18883"/>
                        <a:pt x="9512" y="19019"/>
                        <a:pt x="9644" y="19087"/>
                      </a:cubicBezTo>
                      <a:cubicBezTo>
                        <a:pt x="9578" y="19834"/>
                        <a:pt x="8917" y="19902"/>
                        <a:pt x="8785" y="20513"/>
                      </a:cubicBezTo>
                      <a:cubicBezTo>
                        <a:pt x="8389" y="20513"/>
                        <a:pt x="8257" y="20513"/>
                        <a:pt x="7993" y="20513"/>
                      </a:cubicBezTo>
                      <a:cubicBezTo>
                        <a:pt x="7530" y="20513"/>
                        <a:pt x="7332" y="21464"/>
                        <a:pt x="6606" y="21464"/>
                      </a:cubicBezTo>
                      <a:cubicBezTo>
                        <a:pt x="6407" y="21464"/>
                        <a:pt x="5945" y="20173"/>
                        <a:pt x="5945" y="20038"/>
                      </a:cubicBezTo>
                      <a:cubicBezTo>
                        <a:pt x="5945" y="19970"/>
                        <a:pt x="6011" y="19834"/>
                        <a:pt x="6011" y="19766"/>
                      </a:cubicBezTo>
                      <a:cubicBezTo>
                        <a:pt x="5549" y="19222"/>
                        <a:pt x="5615" y="18815"/>
                        <a:pt x="5417" y="18136"/>
                      </a:cubicBezTo>
                      <a:cubicBezTo>
                        <a:pt x="5218" y="17728"/>
                        <a:pt x="4822" y="17592"/>
                        <a:pt x="4822" y="17049"/>
                      </a:cubicBezTo>
                      <a:cubicBezTo>
                        <a:pt x="4822" y="16845"/>
                        <a:pt x="4954" y="16573"/>
                        <a:pt x="5020" y="16506"/>
                      </a:cubicBezTo>
                      <a:lnTo>
                        <a:pt x="5020" y="16641"/>
                      </a:ln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16" name="Shape 113"/>
                <p:cNvSpPr/>
                <p:nvPr/>
              </p:nvSpPr>
              <p:spPr>
                <a:xfrm>
                  <a:off x="628349" y="38171"/>
                  <a:ext cx="434561" cy="237836"/>
                </a:xfrm>
                <a:custGeom>
                  <a:avLst/>
                  <a:gdLst/>
                  <a:ahLst/>
                  <a:cxnLst>
                    <a:cxn ang="0">
                      <a:pos x="wd2" y="hd2"/>
                    </a:cxn>
                    <a:cxn ang="5400000">
                      <a:pos x="wd2" y="hd2"/>
                    </a:cxn>
                    <a:cxn ang="10800000">
                      <a:pos x="wd2" y="hd2"/>
                    </a:cxn>
                    <a:cxn ang="16200000">
                      <a:pos x="wd2" y="hd2"/>
                    </a:cxn>
                  </a:cxnLst>
                  <a:rect l="0" t="0" r="r" b="b"/>
                  <a:pathLst>
                    <a:path w="21600" h="21600" extrusionOk="0">
                      <a:moveTo>
                        <a:pt x="18164" y="17592"/>
                      </a:moveTo>
                      <a:cubicBezTo>
                        <a:pt x="18041" y="16924"/>
                        <a:pt x="18041" y="16478"/>
                        <a:pt x="18164" y="15810"/>
                      </a:cubicBezTo>
                      <a:cubicBezTo>
                        <a:pt x="17550" y="15810"/>
                        <a:pt x="16445" y="15810"/>
                        <a:pt x="15709" y="15810"/>
                      </a:cubicBezTo>
                      <a:cubicBezTo>
                        <a:pt x="15832" y="14029"/>
                        <a:pt x="16445" y="14474"/>
                        <a:pt x="16568" y="12915"/>
                      </a:cubicBezTo>
                      <a:cubicBezTo>
                        <a:pt x="16200" y="12693"/>
                        <a:pt x="15709" y="10911"/>
                        <a:pt x="15464" y="10243"/>
                      </a:cubicBezTo>
                      <a:cubicBezTo>
                        <a:pt x="15709" y="10021"/>
                        <a:pt x="15955" y="10021"/>
                        <a:pt x="16200" y="10021"/>
                      </a:cubicBezTo>
                      <a:cubicBezTo>
                        <a:pt x="15341" y="9798"/>
                        <a:pt x="14850" y="8462"/>
                        <a:pt x="14850" y="8462"/>
                      </a:cubicBezTo>
                      <a:cubicBezTo>
                        <a:pt x="13009" y="8462"/>
                        <a:pt x="12518" y="12915"/>
                        <a:pt x="11905" y="15365"/>
                      </a:cubicBezTo>
                      <a:cubicBezTo>
                        <a:pt x="11782" y="16033"/>
                        <a:pt x="11414" y="15810"/>
                        <a:pt x="11045" y="16256"/>
                      </a:cubicBezTo>
                      <a:cubicBezTo>
                        <a:pt x="10186" y="17592"/>
                        <a:pt x="10309" y="20264"/>
                        <a:pt x="9573" y="21600"/>
                      </a:cubicBezTo>
                      <a:cubicBezTo>
                        <a:pt x="8223" y="20041"/>
                        <a:pt x="5277" y="18705"/>
                        <a:pt x="5277" y="15365"/>
                      </a:cubicBezTo>
                      <a:cubicBezTo>
                        <a:pt x="6014" y="15142"/>
                        <a:pt x="7364" y="15588"/>
                        <a:pt x="7364" y="15588"/>
                      </a:cubicBezTo>
                      <a:cubicBezTo>
                        <a:pt x="7855" y="14697"/>
                        <a:pt x="8468" y="14920"/>
                        <a:pt x="9082" y="14697"/>
                      </a:cubicBezTo>
                      <a:cubicBezTo>
                        <a:pt x="8836" y="14252"/>
                        <a:pt x="6995" y="14252"/>
                        <a:pt x="6627" y="14252"/>
                      </a:cubicBezTo>
                      <a:cubicBezTo>
                        <a:pt x="6014" y="14252"/>
                        <a:pt x="4664" y="15365"/>
                        <a:pt x="4664" y="12915"/>
                      </a:cubicBezTo>
                      <a:cubicBezTo>
                        <a:pt x="4664" y="12025"/>
                        <a:pt x="5891" y="12025"/>
                        <a:pt x="6136" y="12025"/>
                      </a:cubicBezTo>
                      <a:cubicBezTo>
                        <a:pt x="6873" y="11579"/>
                        <a:pt x="8345" y="10466"/>
                        <a:pt x="8836" y="9575"/>
                      </a:cubicBezTo>
                      <a:cubicBezTo>
                        <a:pt x="8100" y="9575"/>
                        <a:pt x="7732" y="9575"/>
                        <a:pt x="7486" y="9575"/>
                      </a:cubicBezTo>
                      <a:cubicBezTo>
                        <a:pt x="7364" y="9575"/>
                        <a:pt x="6873" y="8907"/>
                        <a:pt x="6627" y="8685"/>
                      </a:cubicBezTo>
                      <a:cubicBezTo>
                        <a:pt x="6505" y="8685"/>
                        <a:pt x="6382" y="8685"/>
                        <a:pt x="6259" y="8685"/>
                      </a:cubicBezTo>
                      <a:cubicBezTo>
                        <a:pt x="5768" y="9130"/>
                        <a:pt x="5768" y="11357"/>
                        <a:pt x="4664" y="11357"/>
                      </a:cubicBezTo>
                      <a:cubicBezTo>
                        <a:pt x="3805" y="11357"/>
                        <a:pt x="3191" y="10689"/>
                        <a:pt x="2823" y="9798"/>
                      </a:cubicBezTo>
                      <a:cubicBezTo>
                        <a:pt x="3068" y="9575"/>
                        <a:pt x="3191" y="9575"/>
                        <a:pt x="3314" y="9575"/>
                      </a:cubicBezTo>
                      <a:cubicBezTo>
                        <a:pt x="2332" y="8685"/>
                        <a:pt x="1595" y="7794"/>
                        <a:pt x="1841" y="6235"/>
                      </a:cubicBezTo>
                      <a:cubicBezTo>
                        <a:pt x="1595" y="6235"/>
                        <a:pt x="1473" y="5790"/>
                        <a:pt x="1350" y="5790"/>
                      </a:cubicBezTo>
                      <a:cubicBezTo>
                        <a:pt x="982" y="5790"/>
                        <a:pt x="368" y="4231"/>
                        <a:pt x="0" y="3563"/>
                      </a:cubicBezTo>
                      <a:cubicBezTo>
                        <a:pt x="245" y="3118"/>
                        <a:pt x="1350" y="1113"/>
                        <a:pt x="1964" y="1113"/>
                      </a:cubicBezTo>
                      <a:cubicBezTo>
                        <a:pt x="2823" y="1113"/>
                        <a:pt x="3314" y="1113"/>
                        <a:pt x="4664" y="1559"/>
                      </a:cubicBezTo>
                      <a:cubicBezTo>
                        <a:pt x="4295" y="2227"/>
                        <a:pt x="4173" y="2449"/>
                        <a:pt x="3927" y="2895"/>
                      </a:cubicBezTo>
                      <a:cubicBezTo>
                        <a:pt x="4541" y="3786"/>
                        <a:pt x="5032" y="3786"/>
                        <a:pt x="5400" y="4454"/>
                      </a:cubicBezTo>
                      <a:cubicBezTo>
                        <a:pt x="5155" y="4231"/>
                        <a:pt x="5032" y="3786"/>
                        <a:pt x="5032" y="3118"/>
                      </a:cubicBezTo>
                      <a:cubicBezTo>
                        <a:pt x="5032" y="2227"/>
                        <a:pt x="5523" y="1559"/>
                        <a:pt x="6014" y="1559"/>
                      </a:cubicBezTo>
                      <a:cubicBezTo>
                        <a:pt x="7364" y="1559"/>
                        <a:pt x="6995" y="4899"/>
                        <a:pt x="8345" y="5790"/>
                      </a:cubicBezTo>
                      <a:cubicBezTo>
                        <a:pt x="8100" y="4231"/>
                        <a:pt x="7732" y="3340"/>
                        <a:pt x="7732" y="1559"/>
                      </a:cubicBezTo>
                      <a:cubicBezTo>
                        <a:pt x="7732" y="0"/>
                        <a:pt x="8100" y="0"/>
                        <a:pt x="8836" y="0"/>
                      </a:cubicBezTo>
                      <a:cubicBezTo>
                        <a:pt x="9573" y="0"/>
                        <a:pt x="11045" y="891"/>
                        <a:pt x="11045" y="2004"/>
                      </a:cubicBezTo>
                      <a:cubicBezTo>
                        <a:pt x="11045" y="2672"/>
                        <a:pt x="10800" y="3340"/>
                        <a:pt x="10800" y="4008"/>
                      </a:cubicBezTo>
                      <a:cubicBezTo>
                        <a:pt x="11291" y="3563"/>
                        <a:pt x="11414" y="2672"/>
                        <a:pt x="11782" y="2672"/>
                      </a:cubicBezTo>
                      <a:cubicBezTo>
                        <a:pt x="12641" y="2672"/>
                        <a:pt x="12518" y="4231"/>
                        <a:pt x="12518" y="5122"/>
                      </a:cubicBezTo>
                      <a:cubicBezTo>
                        <a:pt x="12641" y="5122"/>
                        <a:pt x="12886" y="5122"/>
                        <a:pt x="13009" y="5122"/>
                      </a:cubicBezTo>
                      <a:cubicBezTo>
                        <a:pt x="13868" y="5122"/>
                        <a:pt x="16814" y="8016"/>
                        <a:pt x="17305" y="9130"/>
                      </a:cubicBezTo>
                      <a:cubicBezTo>
                        <a:pt x="17182" y="9353"/>
                        <a:pt x="16936" y="9353"/>
                        <a:pt x="16814" y="9353"/>
                      </a:cubicBezTo>
                      <a:cubicBezTo>
                        <a:pt x="17182" y="9575"/>
                        <a:pt x="17427" y="9353"/>
                        <a:pt x="17795" y="9353"/>
                      </a:cubicBezTo>
                      <a:cubicBezTo>
                        <a:pt x="17918" y="9798"/>
                        <a:pt x="17918" y="10466"/>
                        <a:pt x="17795" y="10911"/>
                      </a:cubicBezTo>
                      <a:cubicBezTo>
                        <a:pt x="18532" y="10911"/>
                        <a:pt x="18900" y="10911"/>
                        <a:pt x="19514" y="10911"/>
                      </a:cubicBezTo>
                      <a:cubicBezTo>
                        <a:pt x="19514" y="13806"/>
                        <a:pt x="21109" y="13138"/>
                        <a:pt x="21600" y="14252"/>
                      </a:cubicBezTo>
                      <a:cubicBezTo>
                        <a:pt x="20127" y="15142"/>
                        <a:pt x="19514" y="16924"/>
                        <a:pt x="18164" y="17592"/>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17" name="Shape 114"/>
                <p:cNvSpPr/>
                <p:nvPr/>
              </p:nvSpPr>
              <p:spPr>
                <a:xfrm>
                  <a:off x="857374" y="0"/>
                  <a:ext cx="278942" cy="102769"/>
                </a:xfrm>
                <a:custGeom>
                  <a:avLst/>
                  <a:gdLst/>
                  <a:ahLst/>
                  <a:cxnLst>
                    <a:cxn ang="0">
                      <a:pos x="wd2" y="hd2"/>
                    </a:cxn>
                    <a:cxn ang="5400000">
                      <a:pos x="wd2" y="hd2"/>
                    </a:cxn>
                    <a:cxn ang="10800000">
                      <a:pos x="wd2" y="hd2"/>
                    </a:cxn>
                    <a:cxn ang="16200000">
                      <a:pos x="wd2" y="hd2"/>
                    </a:cxn>
                  </a:cxnLst>
                  <a:rect l="0" t="0" r="r" b="b"/>
                  <a:pathLst>
                    <a:path w="21600" h="21600" extrusionOk="0">
                      <a:moveTo>
                        <a:pt x="21600" y="10010"/>
                      </a:moveTo>
                      <a:cubicBezTo>
                        <a:pt x="19705" y="13698"/>
                        <a:pt x="15537" y="21600"/>
                        <a:pt x="13074" y="21600"/>
                      </a:cubicBezTo>
                      <a:cubicBezTo>
                        <a:pt x="11558" y="21600"/>
                        <a:pt x="10800" y="20546"/>
                        <a:pt x="10232" y="17912"/>
                      </a:cubicBezTo>
                      <a:cubicBezTo>
                        <a:pt x="5305" y="17912"/>
                        <a:pt x="5305" y="17912"/>
                        <a:pt x="5305" y="17912"/>
                      </a:cubicBezTo>
                      <a:cubicBezTo>
                        <a:pt x="4737" y="16859"/>
                        <a:pt x="4358" y="15805"/>
                        <a:pt x="4358" y="13698"/>
                      </a:cubicBezTo>
                      <a:cubicBezTo>
                        <a:pt x="4926" y="13698"/>
                        <a:pt x="5874" y="13698"/>
                        <a:pt x="6063" y="13698"/>
                      </a:cubicBezTo>
                      <a:cubicBezTo>
                        <a:pt x="6821" y="13171"/>
                        <a:pt x="7579" y="13171"/>
                        <a:pt x="8147" y="12644"/>
                      </a:cubicBezTo>
                      <a:cubicBezTo>
                        <a:pt x="7768" y="12644"/>
                        <a:pt x="4358" y="12117"/>
                        <a:pt x="4168" y="12117"/>
                      </a:cubicBezTo>
                      <a:cubicBezTo>
                        <a:pt x="2653" y="12117"/>
                        <a:pt x="1137" y="14751"/>
                        <a:pt x="1137" y="9483"/>
                      </a:cubicBezTo>
                      <a:cubicBezTo>
                        <a:pt x="568" y="7902"/>
                        <a:pt x="0" y="6322"/>
                        <a:pt x="0" y="3688"/>
                      </a:cubicBezTo>
                      <a:cubicBezTo>
                        <a:pt x="1137" y="3688"/>
                        <a:pt x="1137" y="3688"/>
                        <a:pt x="1137" y="3688"/>
                      </a:cubicBezTo>
                      <a:cubicBezTo>
                        <a:pt x="1705" y="4741"/>
                        <a:pt x="2463" y="5268"/>
                        <a:pt x="2842" y="4215"/>
                      </a:cubicBezTo>
                      <a:cubicBezTo>
                        <a:pt x="2842" y="3161"/>
                        <a:pt x="2842" y="3161"/>
                        <a:pt x="2842" y="3161"/>
                      </a:cubicBezTo>
                      <a:cubicBezTo>
                        <a:pt x="4358" y="3161"/>
                        <a:pt x="4358" y="3161"/>
                        <a:pt x="4358" y="3161"/>
                      </a:cubicBezTo>
                      <a:cubicBezTo>
                        <a:pt x="3979" y="1054"/>
                        <a:pt x="3979" y="1054"/>
                        <a:pt x="3979" y="1054"/>
                      </a:cubicBezTo>
                      <a:cubicBezTo>
                        <a:pt x="6253" y="1054"/>
                        <a:pt x="6253" y="1054"/>
                        <a:pt x="6253" y="1054"/>
                      </a:cubicBezTo>
                      <a:cubicBezTo>
                        <a:pt x="6821" y="2107"/>
                        <a:pt x="9095" y="5795"/>
                        <a:pt x="9663" y="5795"/>
                      </a:cubicBezTo>
                      <a:cubicBezTo>
                        <a:pt x="10611" y="5795"/>
                        <a:pt x="11179" y="1054"/>
                        <a:pt x="11747" y="0"/>
                      </a:cubicBezTo>
                      <a:cubicBezTo>
                        <a:pt x="12695" y="0"/>
                        <a:pt x="12695" y="0"/>
                        <a:pt x="12695" y="0"/>
                      </a:cubicBezTo>
                      <a:cubicBezTo>
                        <a:pt x="12695" y="3161"/>
                        <a:pt x="12505" y="4215"/>
                        <a:pt x="12695" y="6322"/>
                      </a:cubicBezTo>
                      <a:cubicBezTo>
                        <a:pt x="13453" y="6322"/>
                        <a:pt x="13832" y="3688"/>
                        <a:pt x="15158" y="3688"/>
                      </a:cubicBezTo>
                      <a:cubicBezTo>
                        <a:pt x="17242" y="3688"/>
                        <a:pt x="16674" y="3688"/>
                        <a:pt x="18000" y="3688"/>
                      </a:cubicBezTo>
                      <a:cubicBezTo>
                        <a:pt x="19516" y="3688"/>
                        <a:pt x="21221" y="7376"/>
                        <a:pt x="21600" y="10010"/>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18" name="Shape 115"/>
                <p:cNvSpPr/>
                <p:nvPr/>
              </p:nvSpPr>
              <p:spPr>
                <a:xfrm>
                  <a:off x="-1" y="1391767"/>
                  <a:ext cx="135067" cy="161494"/>
                </a:xfrm>
                <a:custGeom>
                  <a:avLst/>
                  <a:gdLst/>
                  <a:ahLst/>
                  <a:cxnLst>
                    <a:cxn ang="0">
                      <a:pos x="wd2" y="hd2"/>
                    </a:cxn>
                    <a:cxn ang="5400000">
                      <a:pos x="wd2" y="hd2"/>
                    </a:cxn>
                    <a:cxn ang="10800000">
                      <a:pos x="wd2" y="hd2"/>
                    </a:cxn>
                    <a:cxn ang="16200000">
                      <a:pos x="wd2" y="hd2"/>
                    </a:cxn>
                  </a:cxnLst>
                  <a:rect l="0" t="0" r="r" b="b"/>
                  <a:pathLst>
                    <a:path w="21600" h="21600" extrusionOk="0">
                      <a:moveTo>
                        <a:pt x="3535" y="6314"/>
                      </a:moveTo>
                      <a:cubicBezTo>
                        <a:pt x="4713" y="6314"/>
                        <a:pt x="7462" y="5317"/>
                        <a:pt x="8640" y="4652"/>
                      </a:cubicBezTo>
                      <a:cubicBezTo>
                        <a:pt x="7855" y="3655"/>
                        <a:pt x="7462" y="3323"/>
                        <a:pt x="7462" y="2658"/>
                      </a:cubicBezTo>
                      <a:cubicBezTo>
                        <a:pt x="7462" y="1662"/>
                        <a:pt x="10996" y="0"/>
                        <a:pt x="12567" y="0"/>
                      </a:cubicBezTo>
                      <a:cubicBezTo>
                        <a:pt x="13745" y="0"/>
                        <a:pt x="14531" y="0"/>
                        <a:pt x="15709" y="0"/>
                      </a:cubicBezTo>
                      <a:cubicBezTo>
                        <a:pt x="19636" y="0"/>
                        <a:pt x="21600" y="3323"/>
                        <a:pt x="21600" y="5982"/>
                      </a:cubicBezTo>
                      <a:cubicBezTo>
                        <a:pt x="21600" y="6978"/>
                        <a:pt x="18458" y="6978"/>
                        <a:pt x="18458" y="7975"/>
                      </a:cubicBezTo>
                      <a:cubicBezTo>
                        <a:pt x="18458" y="8972"/>
                        <a:pt x="18458" y="12960"/>
                        <a:pt x="18458" y="12960"/>
                      </a:cubicBezTo>
                      <a:cubicBezTo>
                        <a:pt x="18458" y="14289"/>
                        <a:pt x="19636" y="15951"/>
                        <a:pt x="18458" y="17280"/>
                      </a:cubicBezTo>
                      <a:cubicBezTo>
                        <a:pt x="17280" y="17945"/>
                        <a:pt x="15709" y="17945"/>
                        <a:pt x="13745" y="17945"/>
                      </a:cubicBezTo>
                      <a:cubicBezTo>
                        <a:pt x="10996" y="17945"/>
                        <a:pt x="9033" y="20271"/>
                        <a:pt x="7462" y="21268"/>
                      </a:cubicBezTo>
                      <a:cubicBezTo>
                        <a:pt x="6676" y="21600"/>
                        <a:pt x="5105" y="21600"/>
                        <a:pt x="4320" y="21600"/>
                      </a:cubicBezTo>
                      <a:cubicBezTo>
                        <a:pt x="2356" y="21600"/>
                        <a:pt x="0" y="19938"/>
                        <a:pt x="0" y="18277"/>
                      </a:cubicBezTo>
                      <a:cubicBezTo>
                        <a:pt x="0" y="14622"/>
                        <a:pt x="4320" y="14289"/>
                        <a:pt x="5105" y="10966"/>
                      </a:cubicBezTo>
                      <a:cubicBezTo>
                        <a:pt x="3142" y="9969"/>
                        <a:pt x="1571" y="9305"/>
                        <a:pt x="1571" y="7643"/>
                      </a:cubicBezTo>
                      <a:cubicBezTo>
                        <a:pt x="1571" y="5982"/>
                        <a:pt x="3142" y="6314"/>
                        <a:pt x="3535" y="6314"/>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19" name="Shape 116"/>
                <p:cNvSpPr/>
                <p:nvPr/>
              </p:nvSpPr>
              <p:spPr>
                <a:xfrm>
                  <a:off x="105703" y="1239084"/>
                  <a:ext cx="258388" cy="375837"/>
                </a:xfrm>
                <a:custGeom>
                  <a:avLst/>
                  <a:gdLst/>
                  <a:ahLst/>
                  <a:cxnLst>
                    <a:cxn ang="0">
                      <a:pos x="wd2" y="hd2"/>
                    </a:cxn>
                    <a:cxn ang="5400000">
                      <a:pos x="wd2" y="hd2"/>
                    </a:cxn>
                    <a:cxn ang="10800000">
                      <a:pos x="wd2" y="hd2"/>
                    </a:cxn>
                    <a:cxn ang="16200000">
                      <a:pos x="wd2" y="hd2"/>
                    </a:cxn>
                  </a:cxnLst>
                  <a:rect l="0" t="0" r="r" b="b"/>
                  <a:pathLst>
                    <a:path w="21600" h="21600" extrusionOk="0">
                      <a:moveTo>
                        <a:pt x="18514" y="14637"/>
                      </a:moveTo>
                      <a:cubicBezTo>
                        <a:pt x="19131" y="14353"/>
                        <a:pt x="18926" y="14495"/>
                        <a:pt x="19749" y="14495"/>
                      </a:cubicBezTo>
                      <a:cubicBezTo>
                        <a:pt x="20777" y="14495"/>
                        <a:pt x="21600" y="15063"/>
                        <a:pt x="21600" y="15632"/>
                      </a:cubicBezTo>
                      <a:cubicBezTo>
                        <a:pt x="21600" y="16768"/>
                        <a:pt x="19337" y="17337"/>
                        <a:pt x="18720" y="18189"/>
                      </a:cubicBezTo>
                      <a:cubicBezTo>
                        <a:pt x="19543" y="18332"/>
                        <a:pt x="19954" y="18474"/>
                        <a:pt x="20571" y="18474"/>
                      </a:cubicBezTo>
                      <a:cubicBezTo>
                        <a:pt x="20571" y="18900"/>
                        <a:pt x="20571" y="18900"/>
                        <a:pt x="20571" y="18900"/>
                      </a:cubicBezTo>
                      <a:cubicBezTo>
                        <a:pt x="19749" y="19468"/>
                        <a:pt x="19131" y="19753"/>
                        <a:pt x="17897" y="19753"/>
                      </a:cubicBezTo>
                      <a:cubicBezTo>
                        <a:pt x="16869" y="19753"/>
                        <a:pt x="14811" y="19753"/>
                        <a:pt x="14400" y="19753"/>
                      </a:cubicBezTo>
                      <a:cubicBezTo>
                        <a:pt x="13371" y="19753"/>
                        <a:pt x="10903" y="20321"/>
                        <a:pt x="9669" y="20321"/>
                      </a:cubicBezTo>
                      <a:cubicBezTo>
                        <a:pt x="9051" y="20321"/>
                        <a:pt x="8640" y="20037"/>
                        <a:pt x="8023" y="20037"/>
                      </a:cubicBezTo>
                      <a:cubicBezTo>
                        <a:pt x="6994" y="20037"/>
                        <a:pt x="6583" y="20463"/>
                        <a:pt x="6583" y="21032"/>
                      </a:cubicBezTo>
                      <a:cubicBezTo>
                        <a:pt x="5349" y="21032"/>
                        <a:pt x="5349" y="21032"/>
                        <a:pt x="5349" y="21032"/>
                      </a:cubicBezTo>
                      <a:cubicBezTo>
                        <a:pt x="4731" y="21032"/>
                        <a:pt x="4320" y="21316"/>
                        <a:pt x="3909" y="21600"/>
                      </a:cubicBezTo>
                      <a:cubicBezTo>
                        <a:pt x="3291" y="21600"/>
                        <a:pt x="3291" y="21600"/>
                        <a:pt x="3291" y="21600"/>
                      </a:cubicBezTo>
                      <a:cubicBezTo>
                        <a:pt x="3291" y="21174"/>
                        <a:pt x="3291" y="21174"/>
                        <a:pt x="3291" y="21174"/>
                      </a:cubicBezTo>
                      <a:cubicBezTo>
                        <a:pt x="3497" y="20889"/>
                        <a:pt x="6171" y="18900"/>
                        <a:pt x="6583" y="18900"/>
                      </a:cubicBezTo>
                      <a:cubicBezTo>
                        <a:pt x="7817" y="18616"/>
                        <a:pt x="9669" y="18900"/>
                        <a:pt x="9669" y="18047"/>
                      </a:cubicBezTo>
                      <a:cubicBezTo>
                        <a:pt x="9669" y="17905"/>
                        <a:pt x="9463" y="17763"/>
                        <a:pt x="9463" y="17621"/>
                      </a:cubicBezTo>
                      <a:cubicBezTo>
                        <a:pt x="9051" y="17905"/>
                        <a:pt x="8434" y="18189"/>
                        <a:pt x="7817" y="18189"/>
                      </a:cubicBezTo>
                      <a:cubicBezTo>
                        <a:pt x="6583" y="18189"/>
                        <a:pt x="6171" y="17479"/>
                        <a:pt x="5349" y="17479"/>
                      </a:cubicBezTo>
                      <a:cubicBezTo>
                        <a:pt x="4731" y="17479"/>
                        <a:pt x="4731" y="17763"/>
                        <a:pt x="4320" y="17763"/>
                      </a:cubicBezTo>
                      <a:cubicBezTo>
                        <a:pt x="4114" y="17763"/>
                        <a:pt x="3909" y="17621"/>
                        <a:pt x="3909" y="17479"/>
                      </a:cubicBezTo>
                      <a:cubicBezTo>
                        <a:pt x="3909" y="16484"/>
                        <a:pt x="6377" y="16484"/>
                        <a:pt x="6377" y="15489"/>
                      </a:cubicBezTo>
                      <a:cubicBezTo>
                        <a:pt x="6377" y="14637"/>
                        <a:pt x="5760" y="14353"/>
                        <a:pt x="5760" y="13642"/>
                      </a:cubicBezTo>
                      <a:cubicBezTo>
                        <a:pt x="7406" y="13642"/>
                        <a:pt x="9257" y="13074"/>
                        <a:pt x="9874" y="12505"/>
                      </a:cubicBezTo>
                      <a:cubicBezTo>
                        <a:pt x="9874" y="11511"/>
                        <a:pt x="9874" y="11511"/>
                        <a:pt x="9874" y="11511"/>
                      </a:cubicBezTo>
                      <a:cubicBezTo>
                        <a:pt x="8846" y="11653"/>
                        <a:pt x="7611" y="11511"/>
                        <a:pt x="7611" y="10942"/>
                      </a:cubicBezTo>
                      <a:cubicBezTo>
                        <a:pt x="7611" y="10374"/>
                        <a:pt x="8023" y="10232"/>
                        <a:pt x="8229" y="9947"/>
                      </a:cubicBezTo>
                      <a:cubicBezTo>
                        <a:pt x="8023" y="9947"/>
                        <a:pt x="7817" y="9947"/>
                        <a:pt x="7406" y="9947"/>
                      </a:cubicBezTo>
                      <a:cubicBezTo>
                        <a:pt x="6583" y="9947"/>
                        <a:pt x="6171" y="10232"/>
                        <a:pt x="5349" y="10232"/>
                      </a:cubicBezTo>
                      <a:cubicBezTo>
                        <a:pt x="4526" y="10232"/>
                        <a:pt x="3909" y="10232"/>
                        <a:pt x="3909" y="9805"/>
                      </a:cubicBezTo>
                      <a:cubicBezTo>
                        <a:pt x="3909" y="9237"/>
                        <a:pt x="4731" y="8953"/>
                        <a:pt x="4731" y="8384"/>
                      </a:cubicBezTo>
                      <a:cubicBezTo>
                        <a:pt x="4731" y="7816"/>
                        <a:pt x="4526" y="7816"/>
                        <a:pt x="4731" y="7247"/>
                      </a:cubicBezTo>
                      <a:cubicBezTo>
                        <a:pt x="4114" y="7247"/>
                        <a:pt x="3497" y="7105"/>
                        <a:pt x="3291" y="6963"/>
                      </a:cubicBezTo>
                      <a:cubicBezTo>
                        <a:pt x="2880" y="7389"/>
                        <a:pt x="3086" y="7674"/>
                        <a:pt x="3291" y="7816"/>
                      </a:cubicBezTo>
                      <a:cubicBezTo>
                        <a:pt x="2469" y="7816"/>
                        <a:pt x="2469" y="7816"/>
                        <a:pt x="2469" y="7816"/>
                      </a:cubicBezTo>
                      <a:cubicBezTo>
                        <a:pt x="2469" y="7389"/>
                        <a:pt x="2469" y="7247"/>
                        <a:pt x="2469" y="6821"/>
                      </a:cubicBezTo>
                      <a:cubicBezTo>
                        <a:pt x="2469" y="6679"/>
                        <a:pt x="2674" y="6537"/>
                        <a:pt x="2880" y="6395"/>
                      </a:cubicBezTo>
                      <a:cubicBezTo>
                        <a:pt x="2880" y="5826"/>
                        <a:pt x="2880" y="5826"/>
                        <a:pt x="2880" y="5826"/>
                      </a:cubicBezTo>
                      <a:cubicBezTo>
                        <a:pt x="2469" y="5826"/>
                        <a:pt x="1646" y="5684"/>
                        <a:pt x="1646" y="5400"/>
                      </a:cubicBezTo>
                      <a:cubicBezTo>
                        <a:pt x="1646" y="5116"/>
                        <a:pt x="2263" y="4547"/>
                        <a:pt x="2263" y="4547"/>
                      </a:cubicBezTo>
                      <a:cubicBezTo>
                        <a:pt x="2263" y="4121"/>
                        <a:pt x="2263" y="4121"/>
                        <a:pt x="2263" y="4121"/>
                      </a:cubicBezTo>
                      <a:cubicBezTo>
                        <a:pt x="823" y="3837"/>
                        <a:pt x="0" y="3695"/>
                        <a:pt x="0" y="2842"/>
                      </a:cubicBezTo>
                      <a:cubicBezTo>
                        <a:pt x="1646" y="2842"/>
                        <a:pt x="1646" y="2842"/>
                        <a:pt x="1646" y="2842"/>
                      </a:cubicBezTo>
                      <a:cubicBezTo>
                        <a:pt x="1646" y="3268"/>
                        <a:pt x="2057" y="3411"/>
                        <a:pt x="2263" y="3411"/>
                      </a:cubicBezTo>
                      <a:cubicBezTo>
                        <a:pt x="2469" y="3411"/>
                        <a:pt x="2469" y="3126"/>
                        <a:pt x="2469" y="2984"/>
                      </a:cubicBezTo>
                      <a:cubicBezTo>
                        <a:pt x="2469" y="2984"/>
                        <a:pt x="2057" y="2842"/>
                        <a:pt x="2057" y="2700"/>
                      </a:cubicBezTo>
                      <a:cubicBezTo>
                        <a:pt x="2057" y="2132"/>
                        <a:pt x="2674" y="1989"/>
                        <a:pt x="3291" y="1989"/>
                      </a:cubicBezTo>
                      <a:cubicBezTo>
                        <a:pt x="3291" y="1421"/>
                        <a:pt x="3703" y="1137"/>
                        <a:pt x="3703" y="853"/>
                      </a:cubicBezTo>
                      <a:cubicBezTo>
                        <a:pt x="3703" y="568"/>
                        <a:pt x="4731" y="0"/>
                        <a:pt x="5143" y="0"/>
                      </a:cubicBezTo>
                      <a:cubicBezTo>
                        <a:pt x="6171" y="0"/>
                        <a:pt x="7200" y="0"/>
                        <a:pt x="7817" y="0"/>
                      </a:cubicBezTo>
                      <a:cubicBezTo>
                        <a:pt x="8229" y="0"/>
                        <a:pt x="8640" y="426"/>
                        <a:pt x="8640" y="568"/>
                      </a:cubicBezTo>
                      <a:cubicBezTo>
                        <a:pt x="8640" y="1421"/>
                        <a:pt x="6789" y="1421"/>
                        <a:pt x="6377" y="2274"/>
                      </a:cubicBezTo>
                      <a:cubicBezTo>
                        <a:pt x="6377" y="2416"/>
                        <a:pt x="6583" y="2558"/>
                        <a:pt x="6789" y="2700"/>
                      </a:cubicBezTo>
                      <a:cubicBezTo>
                        <a:pt x="12137" y="2700"/>
                        <a:pt x="12137" y="2700"/>
                        <a:pt x="12137" y="2700"/>
                      </a:cubicBezTo>
                      <a:cubicBezTo>
                        <a:pt x="12343" y="4547"/>
                        <a:pt x="9669" y="5258"/>
                        <a:pt x="9669" y="6537"/>
                      </a:cubicBezTo>
                      <a:cubicBezTo>
                        <a:pt x="9257" y="6679"/>
                        <a:pt x="9051" y="6821"/>
                        <a:pt x="8846" y="7105"/>
                      </a:cubicBezTo>
                      <a:cubicBezTo>
                        <a:pt x="9874" y="7247"/>
                        <a:pt x="10286" y="6963"/>
                        <a:pt x="10903" y="7105"/>
                      </a:cubicBezTo>
                      <a:cubicBezTo>
                        <a:pt x="12754" y="7532"/>
                        <a:pt x="12343" y="8953"/>
                        <a:pt x="13577" y="9805"/>
                      </a:cubicBezTo>
                      <a:cubicBezTo>
                        <a:pt x="15017" y="10800"/>
                        <a:pt x="17280" y="11226"/>
                        <a:pt x="17280" y="12647"/>
                      </a:cubicBezTo>
                      <a:cubicBezTo>
                        <a:pt x="17280" y="13216"/>
                        <a:pt x="18309" y="13500"/>
                        <a:pt x="18309" y="14068"/>
                      </a:cubicBezTo>
                      <a:cubicBezTo>
                        <a:pt x="18309" y="14211"/>
                        <a:pt x="18103" y="14353"/>
                        <a:pt x="17897" y="14495"/>
                      </a:cubicBezTo>
                      <a:cubicBezTo>
                        <a:pt x="17897" y="14921"/>
                        <a:pt x="17897" y="14921"/>
                        <a:pt x="17897" y="14921"/>
                      </a:cubicBezTo>
                      <a:cubicBezTo>
                        <a:pt x="18514" y="14779"/>
                        <a:pt x="18514" y="14637"/>
                        <a:pt x="18926" y="14495"/>
                      </a:cubicBezTo>
                      <a:lnTo>
                        <a:pt x="18514" y="14637"/>
                      </a:ln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20" name="Shape 117"/>
                <p:cNvSpPr/>
                <p:nvPr/>
              </p:nvSpPr>
              <p:spPr>
                <a:xfrm>
                  <a:off x="690011" y="2068112"/>
                  <a:ext cx="85152" cy="48903"/>
                </a:xfrm>
                <a:custGeom>
                  <a:avLst/>
                  <a:gdLst/>
                  <a:ahLst/>
                  <a:cxnLst>
                    <a:cxn ang="0">
                      <a:pos x="wd2" y="hd2"/>
                    </a:cxn>
                    <a:cxn ang="5400000">
                      <a:pos x="wd2" y="hd2"/>
                    </a:cxn>
                    <a:cxn ang="10800000">
                      <a:pos x="wd2" y="hd2"/>
                    </a:cxn>
                    <a:cxn ang="16200000">
                      <a:pos x="wd2" y="hd2"/>
                    </a:cxn>
                  </a:cxnLst>
                  <a:rect l="0" t="0" r="r" b="b"/>
                  <a:pathLst>
                    <a:path w="21600" h="18933" extrusionOk="0">
                      <a:moveTo>
                        <a:pt x="0" y="2029"/>
                      </a:moveTo>
                      <a:cubicBezTo>
                        <a:pt x="0" y="4846"/>
                        <a:pt x="0" y="4846"/>
                        <a:pt x="0" y="4846"/>
                      </a:cubicBezTo>
                      <a:cubicBezTo>
                        <a:pt x="1234" y="6724"/>
                        <a:pt x="3086" y="6724"/>
                        <a:pt x="4320" y="6724"/>
                      </a:cubicBezTo>
                      <a:cubicBezTo>
                        <a:pt x="8640" y="8603"/>
                        <a:pt x="11726" y="16116"/>
                        <a:pt x="16663" y="17055"/>
                      </a:cubicBezTo>
                      <a:cubicBezTo>
                        <a:pt x="16663" y="18933"/>
                        <a:pt x="17897" y="18933"/>
                        <a:pt x="18514" y="18933"/>
                      </a:cubicBezTo>
                      <a:cubicBezTo>
                        <a:pt x="19749" y="18933"/>
                        <a:pt x="20366" y="17055"/>
                        <a:pt x="20366" y="16116"/>
                      </a:cubicBezTo>
                      <a:cubicBezTo>
                        <a:pt x="20366" y="13298"/>
                        <a:pt x="19131" y="12359"/>
                        <a:pt x="19131" y="9542"/>
                      </a:cubicBezTo>
                      <a:cubicBezTo>
                        <a:pt x="19131" y="7663"/>
                        <a:pt x="20366" y="4846"/>
                        <a:pt x="20366" y="4846"/>
                      </a:cubicBezTo>
                      <a:cubicBezTo>
                        <a:pt x="21600" y="150"/>
                        <a:pt x="21600" y="150"/>
                        <a:pt x="21600" y="150"/>
                      </a:cubicBezTo>
                      <a:cubicBezTo>
                        <a:pt x="17280" y="-789"/>
                        <a:pt x="15429" y="2968"/>
                        <a:pt x="12343" y="2968"/>
                      </a:cubicBezTo>
                      <a:cubicBezTo>
                        <a:pt x="8640" y="2968"/>
                        <a:pt x="6171" y="-2667"/>
                        <a:pt x="0" y="2029"/>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21" name="Shape 118"/>
                <p:cNvSpPr/>
                <p:nvPr/>
              </p:nvSpPr>
              <p:spPr>
                <a:xfrm>
                  <a:off x="569625" y="1890924"/>
                  <a:ext cx="29363" cy="55790"/>
                </a:xfrm>
                <a:custGeom>
                  <a:avLst/>
                  <a:gdLst/>
                  <a:ahLst/>
                  <a:cxnLst>
                    <a:cxn ang="0">
                      <a:pos x="wd2" y="hd2"/>
                    </a:cxn>
                    <a:cxn ang="5400000">
                      <a:pos x="wd2" y="hd2"/>
                    </a:cxn>
                    <a:cxn ang="10800000">
                      <a:pos x="wd2" y="hd2"/>
                    </a:cxn>
                    <a:cxn ang="16200000">
                      <a:pos x="wd2" y="hd2"/>
                    </a:cxn>
                  </a:cxnLst>
                  <a:rect l="0" t="0" r="r" b="b"/>
                  <a:pathLst>
                    <a:path w="21600" h="21600" extrusionOk="0">
                      <a:moveTo>
                        <a:pt x="5400" y="4696"/>
                      </a:moveTo>
                      <a:cubicBezTo>
                        <a:pt x="10800" y="4696"/>
                        <a:pt x="14400" y="939"/>
                        <a:pt x="18000" y="0"/>
                      </a:cubicBezTo>
                      <a:cubicBezTo>
                        <a:pt x="18000" y="2817"/>
                        <a:pt x="19800" y="4696"/>
                        <a:pt x="21600" y="4696"/>
                      </a:cubicBezTo>
                      <a:cubicBezTo>
                        <a:pt x="19800" y="10330"/>
                        <a:pt x="18000" y="18783"/>
                        <a:pt x="14400" y="21600"/>
                      </a:cubicBezTo>
                      <a:cubicBezTo>
                        <a:pt x="7200" y="20661"/>
                        <a:pt x="3600" y="8452"/>
                        <a:pt x="0" y="5635"/>
                      </a:cubicBezTo>
                      <a:cubicBezTo>
                        <a:pt x="1800" y="5635"/>
                        <a:pt x="3600" y="4696"/>
                        <a:pt x="5400" y="4696"/>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22" name="Shape 119"/>
                <p:cNvSpPr/>
                <p:nvPr/>
              </p:nvSpPr>
              <p:spPr>
                <a:xfrm>
                  <a:off x="563752" y="1952586"/>
                  <a:ext cx="44783" cy="82215"/>
                </a:xfrm>
                <a:custGeom>
                  <a:avLst/>
                  <a:gdLst/>
                  <a:ahLst/>
                  <a:cxnLst>
                    <a:cxn ang="0">
                      <a:pos x="wd2" y="hd2"/>
                    </a:cxn>
                    <a:cxn ang="5400000">
                      <a:pos x="wd2" y="hd2"/>
                    </a:cxn>
                    <a:cxn ang="10800000">
                      <a:pos x="wd2" y="hd2"/>
                    </a:cxn>
                    <a:cxn ang="16200000">
                      <a:pos x="wd2" y="hd2"/>
                    </a:cxn>
                  </a:cxnLst>
                  <a:rect l="0" t="0" r="r" b="b"/>
                  <a:pathLst>
                    <a:path w="20589" h="21600" extrusionOk="0">
                      <a:moveTo>
                        <a:pt x="5684" y="9818"/>
                      </a:moveTo>
                      <a:cubicBezTo>
                        <a:pt x="5684" y="7855"/>
                        <a:pt x="1137" y="5891"/>
                        <a:pt x="0" y="3927"/>
                      </a:cubicBezTo>
                      <a:cubicBezTo>
                        <a:pt x="5684" y="2618"/>
                        <a:pt x="5684" y="0"/>
                        <a:pt x="10232" y="0"/>
                      </a:cubicBezTo>
                      <a:cubicBezTo>
                        <a:pt x="14779" y="0"/>
                        <a:pt x="15916" y="1964"/>
                        <a:pt x="17053" y="1964"/>
                      </a:cubicBezTo>
                      <a:cubicBezTo>
                        <a:pt x="21600" y="6545"/>
                        <a:pt x="20463" y="9164"/>
                        <a:pt x="20463" y="13745"/>
                      </a:cubicBezTo>
                      <a:cubicBezTo>
                        <a:pt x="20463" y="17673"/>
                        <a:pt x="11368" y="21600"/>
                        <a:pt x="6821" y="21600"/>
                      </a:cubicBezTo>
                      <a:cubicBezTo>
                        <a:pt x="2274" y="21600"/>
                        <a:pt x="2274" y="17673"/>
                        <a:pt x="2274" y="15709"/>
                      </a:cubicBezTo>
                      <a:cubicBezTo>
                        <a:pt x="2274" y="13091"/>
                        <a:pt x="5684" y="11782"/>
                        <a:pt x="5684" y="9818"/>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23" name="Shape 120"/>
                <p:cNvSpPr/>
                <p:nvPr/>
              </p:nvSpPr>
              <p:spPr>
                <a:xfrm>
                  <a:off x="387580" y="2002500"/>
                  <a:ext cx="23490" cy="17618"/>
                </a:xfrm>
                <a:custGeom>
                  <a:avLst/>
                  <a:gdLst/>
                  <a:ahLst/>
                  <a:cxnLst>
                    <a:cxn ang="0">
                      <a:pos x="wd2" y="hd2"/>
                    </a:cxn>
                    <a:cxn ang="5400000">
                      <a:pos x="wd2" y="hd2"/>
                    </a:cxn>
                    <a:cxn ang="10800000">
                      <a:pos x="wd2" y="hd2"/>
                    </a:cxn>
                    <a:cxn ang="16200000">
                      <a:pos x="wd2" y="hd2"/>
                    </a:cxn>
                  </a:cxnLst>
                  <a:rect l="0" t="0" r="r" b="b"/>
                  <a:pathLst>
                    <a:path w="21600" h="21600" extrusionOk="0">
                      <a:moveTo>
                        <a:pt x="21600" y="15429"/>
                      </a:moveTo>
                      <a:cubicBezTo>
                        <a:pt x="21600" y="18514"/>
                        <a:pt x="16800" y="21600"/>
                        <a:pt x="14400" y="21600"/>
                      </a:cubicBezTo>
                      <a:cubicBezTo>
                        <a:pt x="9600" y="21600"/>
                        <a:pt x="2400" y="9257"/>
                        <a:pt x="0" y="9257"/>
                      </a:cubicBezTo>
                      <a:cubicBezTo>
                        <a:pt x="7200" y="6171"/>
                        <a:pt x="12000" y="0"/>
                        <a:pt x="16800" y="0"/>
                      </a:cubicBezTo>
                      <a:cubicBezTo>
                        <a:pt x="16800" y="3086"/>
                        <a:pt x="21600" y="9257"/>
                        <a:pt x="21600" y="15429"/>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24" name="Shape 121"/>
                <p:cNvSpPr/>
                <p:nvPr/>
              </p:nvSpPr>
              <p:spPr>
                <a:xfrm>
                  <a:off x="613669" y="1377087"/>
                  <a:ext cx="29363" cy="35235"/>
                </a:xfrm>
                <a:custGeom>
                  <a:avLst/>
                  <a:gdLst/>
                  <a:ahLst/>
                  <a:cxnLst>
                    <a:cxn ang="0">
                      <a:pos x="wd2" y="hd2"/>
                    </a:cxn>
                    <a:cxn ang="5400000">
                      <a:pos x="wd2" y="hd2"/>
                    </a:cxn>
                    <a:cxn ang="10800000">
                      <a:pos x="wd2" y="hd2"/>
                    </a:cxn>
                    <a:cxn ang="16200000">
                      <a:pos x="wd2" y="hd2"/>
                    </a:cxn>
                  </a:cxnLst>
                  <a:rect l="0" t="0" r="r" b="b"/>
                  <a:pathLst>
                    <a:path w="21600" h="21600" extrusionOk="0">
                      <a:moveTo>
                        <a:pt x="19800" y="15429"/>
                      </a:moveTo>
                      <a:cubicBezTo>
                        <a:pt x="9000" y="15429"/>
                        <a:pt x="0" y="13886"/>
                        <a:pt x="0" y="7714"/>
                      </a:cubicBezTo>
                      <a:cubicBezTo>
                        <a:pt x="0" y="4629"/>
                        <a:pt x="0" y="3086"/>
                        <a:pt x="0" y="0"/>
                      </a:cubicBezTo>
                      <a:cubicBezTo>
                        <a:pt x="16200" y="0"/>
                        <a:pt x="16200" y="0"/>
                        <a:pt x="16200" y="0"/>
                      </a:cubicBezTo>
                      <a:cubicBezTo>
                        <a:pt x="16200" y="9257"/>
                        <a:pt x="21600" y="7714"/>
                        <a:pt x="21600" y="13886"/>
                      </a:cubicBezTo>
                      <a:cubicBezTo>
                        <a:pt x="21600" y="20057"/>
                        <a:pt x="19800" y="18514"/>
                        <a:pt x="19800" y="21600"/>
                      </a:cubicBezTo>
                      <a:cubicBezTo>
                        <a:pt x="19800" y="20057"/>
                        <a:pt x="19800" y="18514"/>
                        <a:pt x="19800" y="15429"/>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25" name="Shape 122"/>
                <p:cNvSpPr/>
                <p:nvPr/>
              </p:nvSpPr>
              <p:spPr>
                <a:xfrm>
                  <a:off x="861794" y="1265510"/>
                  <a:ext cx="27880" cy="44046"/>
                </a:xfrm>
                <a:custGeom>
                  <a:avLst/>
                  <a:gdLst/>
                  <a:ahLst/>
                  <a:cxnLst>
                    <a:cxn ang="0">
                      <a:pos x="wd2" y="hd2"/>
                    </a:cxn>
                    <a:cxn ang="5400000">
                      <a:pos x="wd2" y="hd2"/>
                    </a:cxn>
                    <a:cxn ang="10800000">
                      <a:pos x="wd2" y="hd2"/>
                    </a:cxn>
                    <a:cxn ang="16200000">
                      <a:pos x="wd2" y="hd2"/>
                    </a:cxn>
                  </a:cxnLst>
                  <a:rect l="0" t="0" r="r" b="b"/>
                  <a:pathLst>
                    <a:path w="20509" h="21600" extrusionOk="0">
                      <a:moveTo>
                        <a:pt x="14618" y="7624"/>
                      </a:moveTo>
                      <a:cubicBezTo>
                        <a:pt x="14618" y="13976"/>
                        <a:pt x="6764" y="16518"/>
                        <a:pt x="873" y="21600"/>
                      </a:cubicBezTo>
                      <a:cubicBezTo>
                        <a:pt x="-1091" y="19059"/>
                        <a:pt x="873" y="17788"/>
                        <a:pt x="873" y="13976"/>
                      </a:cubicBezTo>
                      <a:cubicBezTo>
                        <a:pt x="873" y="11435"/>
                        <a:pt x="4800" y="1271"/>
                        <a:pt x="20509" y="0"/>
                      </a:cubicBezTo>
                      <a:cubicBezTo>
                        <a:pt x="18545" y="2541"/>
                        <a:pt x="14618" y="5082"/>
                        <a:pt x="14618" y="7624"/>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26" name="Shape 123"/>
                <p:cNvSpPr/>
                <p:nvPr/>
              </p:nvSpPr>
              <p:spPr>
                <a:xfrm>
                  <a:off x="974822" y="1212658"/>
                  <a:ext cx="38173" cy="49918"/>
                </a:xfrm>
                <a:custGeom>
                  <a:avLst/>
                  <a:gdLst/>
                  <a:ahLst/>
                  <a:cxnLst>
                    <a:cxn ang="0">
                      <a:pos x="wd2" y="hd2"/>
                    </a:cxn>
                    <a:cxn ang="5400000">
                      <a:pos x="wd2" y="hd2"/>
                    </a:cxn>
                    <a:cxn ang="10800000">
                      <a:pos x="wd2" y="hd2"/>
                    </a:cxn>
                    <a:cxn ang="16200000">
                      <a:pos x="wd2" y="hd2"/>
                    </a:cxn>
                  </a:cxnLst>
                  <a:rect l="0" t="0" r="r" b="b"/>
                  <a:pathLst>
                    <a:path w="21600" h="21600" extrusionOk="0">
                      <a:moveTo>
                        <a:pt x="16200" y="10800"/>
                      </a:moveTo>
                      <a:cubicBezTo>
                        <a:pt x="16200" y="12960"/>
                        <a:pt x="16200" y="15120"/>
                        <a:pt x="16200" y="17280"/>
                      </a:cubicBezTo>
                      <a:cubicBezTo>
                        <a:pt x="16200" y="18360"/>
                        <a:pt x="8100" y="21600"/>
                        <a:pt x="6750" y="21600"/>
                      </a:cubicBezTo>
                      <a:cubicBezTo>
                        <a:pt x="1350" y="21600"/>
                        <a:pt x="0" y="17280"/>
                        <a:pt x="0" y="14040"/>
                      </a:cubicBezTo>
                      <a:cubicBezTo>
                        <a:pt x="5400" y="14040"/>
                        <a:pt x="8100" y="10800"/>
                        <a:pt x="13500" y="10800"/>
                      </a:cubicBezTo>
                      <a:cubicBezTo>
                        <a:pt x="12150" y="8640"/>
                        <a:pt x="9450" y="7560"/>
                        <a:pt x="9450" y="5400"/>
                      </a:cubicBezTo>
                      <a:cubicBezTo>
                        <a:pt x="9450" y="2160"/>
                        <a:pt x="14850" y="0"/>
                        <a:pt x="14850" y="0"/>
                      </a:cubicBezTo>
                      <a:cubicBezTo>
                        <a:pt x="17550" y="3240"/>
                        <a:pt x="18900" y="4320"/>
                        <a:pt x="21600" y="5400"/>
                      </a:cubicBezTo>
                      <a:cubicBezTo>
                        <a:pt x="20250" y="7560"/>
                        <a:pt x="17550" y="10800"/>
                        <a:pt x="16200" y="10800"/>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grpSp>
        </p:grpSp>
        <p:grpSp>
          <p:nvGrpSpPr>
            <p:cNvPr id="225" name="Group 144"/>
            <p:cNvGrpSpPr/>
            <p:nvPr/>
          </p:nvGrpSpPr>
          <p:grpSpPr>
            <a:xfrm>
              <a:off x="8677791" y="3549883"/>
              <a:ext cx="1783942" cy="1562071"/>
              <a:chOff x="0" y="0"/>
              <a:chExt cx="1783940" cy="1562070"/>
            </a:xfrm>
          </p:grpSpPr>
          <p:sp>
            <p:nvSpPr>
              <p:cNvPr id="294" name="Shape 126"/>
              <p:cNvSpPr/>
              <p:nvPr/>
            </p:nvSpPr>
            <p:spPr>
              <a:xfrm>
                <a:off x="536048" y="0"/>
                <a:ext cx="628351" cy="325922"/>
              </a:xfrm>
              <a:custGeom>
                <a:avLst/>
                <a:gdLst/>
                <a:ahLst/>
                <a:cxnLst>
                  <a:cxn ang="0">
                    <a:pos x="wd2" y="hd2"/>
                  </a:cxn>
                  <a:cxn ang="5400000">
                    <a:pos x="wd2" y="hd2"/>
                  </a:cxn>
                  <a:cxn ang="10800000">
                    <a:pos x="wd2" y="hd2"/>
                  </a:cxn>
                  <a:cxn ang="16200000">
                    <a:pos x="wd2" y="hd2"/>
                  </a:cxn>
                </a:cxnLst>
                <a:rect l="0" t="0" r="r" b="b"/>
                <a:pathLst>
                  <a:path w="21600" h="21600" extrusionOk="0">
                    <a:moveTo>
                      <a:pt x="10842" y="4547"/>
                    </a:moveTo>
                    <a:cubicBezTo>
                      <a:pt x="11266" y="5359"/>
                      <a:pt x="12621" y="6334"/>
                      <a:pt x="13553" y="6334"/>
                    </a:cubicBezTo>
                    <a:cubicBezTo>
                      <a:pt x="13976" y="6334"/>
                      <a:pt x="14231" y="7308"/>
                      <a:pt x="14654" y="7308"/>
                    </a:cubicBezTo>
                    <a:cubicBezTo>
                      <a:pt x="14654" y="7795"/>
                      <a:pt x="14908" y="7958"/>
                      <a:pt x="15162" y="7958"/>
                    </a:cubicBezTo>
                    <a:cubicBezTo>
                      <a:pt x="16348" y="8770"/>
                      <a:pt x="16264" y="10719"/>
                      <a:pt x="17195" y="11531"/>
                    </a:cubicBezTo>
                    <a:cubicBezTo>
                      <a:pt x="17534" y="11856"/>
                      <a:pt x="18381" y="11044"/>
                      <a:pt x="18381" y="12668"/>
                    </a:cubicBezTo>
                    <a:cubicBezTo>
                      <a:pt x="18381" y="13480"/>
                      <a:pt x="17619" y="13155"/>
                      <a:pt x="17619" y="13805"/>
                    </a:cubicBezTo>
                    <a:cubicBezTo>
                      <a:pt x="17619" y="14129"/>
                      <a:pt x="18296" y="15429"/>
                      <a:pt x="18381" y="15591"/>
                    </a:cubicBezTo>
                    <a:cubicBezTo>
                      <a:pt x="18720" y="16241"/>
                      <a:pt x="18635" y="16728"/>
                      <a:pt x="18974" y="17540"/>
                    </a:cubicBezTo>
                    <a:cubicBezTo>
                      <a:pt x="19059" y="18027"/>
                      <a:pt x="19482" y="18352"/>
                      <a:pt x="19736" y="18352"/>
                    </a:cubicBezTo>
                    <a:cubicBezTo>
                      <a:pt x="19906" y="18352"/>
                      <a:pt x="19991" y="18839"/>
                      <a:pt x="20075" y="19164"/>
                    </a:cubicBezTo>
                    <a:cubicBezTo>
                      <a:pt x="20160" y="19489"/>
                      <a:pt x="20329" y="19164"/>
                      <a:pt x="20499" y="19326"/>
                    </a:cubicBezTo>
                    <a:cubicBezTo>
                      <a:pt x="20753" y="19326"/>
                      <a:pt x="20838" y="19814"/>
                      <a:pt x="20922" y="20138"/>
                    </a:cubicBezTo>
                    <a:cubicBezTo>
                      <a:pt x="20922" y="20463"/>
                      <a:pt x="21515" y="20301"/>
                      <a:pt x="21600" y="20463"/>
                    </a:cubicBezTo>
                    <a:cubicBezTo>
                      <a:pt x="21431" y="20626"/>
                      <a:pt x="21176" y="21113"/>
                      <a:pt x="21176" y="21600"/>
                    </a:cubicBezTo>
                    <a:cubicBezTo>
                      <a:pt x="21092" y="21600"/>
                      <a:pt x="21007" y="21600"/>
                      <a:pt x="20922" y="21600"/>
                    </a:cubicBezTo>
                    <a:cubicBezTo>
                      <a:pt x="20838" y="21600"/>
                      <a:pt x="20329" y="20788"/>
                      <a:pt x="20245" y="20626"/>
                    </a:cubicBezTo>
                    <a:cubicBezTo>
                      <a:pt x="19228" y="20626"/>
                      <a:pt x="19228" y="20626"/>
                      <a:pt x="19228" y="20626"/>
                    </a:cubicBezTo>
                    <a:cubicBezTo>
                      <a:pt x="18720" y="20463"/>
                      <a:pt x="17788" y="19651"/>
                      <a:pt x="17788" y="18839"/>
                    </a:cubicBezTo>
                    <a:cubicBezTo>
                      <a:pt x="17788" y="18677"/>
                      <a:pt x="17534" y="18514"/>
                      <a:pt x="17449" y="18352"/>
                    </a:cubicBezTo>
                    <a:cubicBezTo>
                      <a:pt x="16687" y="16890"/>
                      <a:pt x="16009" y="14941"/>
                      <a:pt x="14824" y="14941"/>
                    </a:cubicBezTo>
                    <a:cubicBezTo>
                      <a:pt x="13892" y="14941"/>
                      <a:pt x="13976" y="16241"/>
                      <a:pt x="13384" y="16728"/>
                    </a:cubicBezTo>
                    <a:cubicBezTo>
                      <a:pt x="13553" y="17540"/>
                      <a:pt x="13214" y="17865"/>
                      <a:pt x="13214" y="18352"/>
                    </a:cubicBezTo>
                    <a:cubicBezTo>
                      <a:pt x="12367" y="18352"/>
                      <a:pt x="12198" y="18352"/>
                      <a:pt x="11774" y="18352"/>
                    </a:cubicBezTo>
                    <a:cubicBezTo>
                      <a:pt x="10842" y="18352"/>
                      <a:pt x="10588" y="16241"/>
                      <a:pt x="9572" y="16241"/>
                    </a:cubicBezTo>
                    <a:cubicBezTo>
                      <a:pt x="9487" y="16241"/>
                      <a:pt x="9064" y="16241"/>
                      <a:pt x="9064" y="16565"/>
                    </a:cubicBezTo>
                    <a:cubicBezTo>
                      <a:pt x="8301" y="16565"/>
                      <a:pt x="8301" y="16565"/>
                      <a:pt x="8301" y="16565"/>
                    </a:cubicBezTo>
                    <a:cubicBezTo>
                      <a:pt x="7962" y="16565"/>
                      <a:pt x="7624" y="16565"/>
                      <a:pt x="7624" y="16078"/>
                    </a:cubicBezTo>
                    <a:cubicBezTo>
                      <a:pt x="7624" y="15104"/>
                      <a:pt x="8386" y="14779"/>
                      <a:pt x="8555" y="14617"/>
                    </a:cubicBezTo>
                    <a:cubicBezTo>
                      <a:pt x="8047" y="13642"/>
                      <a:pt x="8301" y="12668"/>
                      <a:pt x="8132" y="11531"/>
                    </a:cubicBezTo>
                    <a:cubicBezTo>
                      <a:pt x="7962" y="10719"/>
                      <a:pt x="6946" y="9907"/>
                      <a:pt x="6522" y="9582"/>
                    </a:cubicBezTo>
                    <a:cubicBezTo>
                      <a:pt x="6099" y="9095"/>
                      <a:pt x="5082" y="8770"/>
                      <a:pt x="4489" y="8770"/>
                    </a:cubicBezTo>
                    <a:cubicBezTo>
                      <a:pt x="3981" y="8770"/>
                      <a:pt x="3727" y="6983"/>
                      <a:pt x="3134" y="7308"/>
                    </a:cubicBezTo>
                    <a:cubicBezTo>
                      <a:pt x="3134" y="6659"/>
                      <a:pt x="3134" y="6659"/>
                      <a:pt x="3134" y="6659"/>
                    </a:cubicBezTo>
                    <a:cubicBezTo>
                      <a:pt x="3049" y="7146"/>
                      <a:pt x="2880" y="7958"/>
                      <a:pt x="2541" y="7958"/>
                    </a:cubicBezTo>
                    <a:cubicBezTo>
                      <a:pt x="2456" y="7958"/>
                      <a:pt x="2202" y="7958"/>
                      <a:pt x="2202" y="7795"/>
                    </a:cubicBezTo>
                    <a:cubicBezTo>
                      <a:pt x="2033" y="6983"/>
                      <a:pt x="2202" y="6659"/>
                      <a:pt x="2033" y="6171"/>
                    </a:cubicBezTo>
                    <a:cubicBezTo>
                      <a:pt x="1864" y="5522"/>
                      <a:pt x="1440" y="5847"/>
                      <a:pt x="1355" y="5359"/>
                    </a:cubicBezTo>
                    <a:cubicBezTo>
                      <a:pt x="1864" y="4710"/>
                      <a:pt x="2965" y="4872"/>
                      <a:pt x="3219" y="4060"/>
                    </a:cubicBezTo>
                    <a:cubicBezTo>
                      <a:pt x="2965" y="4060"/>
                      <a:pt x="2965" y="4060"/>
                      <a:pt x="2965" y="4060"/>
                    </a:cubicBezTo>
                    <a:cubicBezTo>
                      <a:pt x="2541" y="4223"/>
                      <a:pt x="2287" y="4385"/>
                      <a:pt x="1948" y="4385"/>
                    </a:cubicBezTo>
                    <a:cubicBezTo>
                      <a:pt x="1694" y="4385"/>
                      <a:pt x="1609" y="4223"/>
                      <a:pt x="1355" y="4223"/>
                    </a:cubicBezTo>
                    <a:cubicBezTo>
                      <a:pt x="1271" y="4060"/>
                      <a:pt x="1186" y="3735"/>
                      <a:pt x="1186" y="3573"/>
                    </a:cubicBezTo>
                    <a:cubicBezTo>
                      <a:pt x="932" y="2436"/>
                      <a:pt x="0" y="2923"/>
                      <a:pt x="0" y="1949"/>
                    </a:cubicBezTo>
                    <a:cubicBezTo>
                      <a:pt x="0" y="1462"/>
                      <a:pt x="339" y="1299"/>
                      <a:pt x="508" y="1299"/>
                    </a:cubicBezTo>
                    <a:cubicBezTo>
                      <a:pt x="1016" y="1299"/>
                      <a:pt x="1271" y="0"/>
                      <a:pt x="1948" y="0"/>
                    </a:cubicBezTo>
                    <a:cubicBezTo>
                      <a:pt x="2541" y="0"/>
                      <a:pt x="3049" y="1137"/>
                      <a:pt x="3727" y="1462"/>
                    </a:cubicBezTo>
                    <a:cubicBezTo>
                      <a:pt x="3727" y="2436"/>
                      <a:pt x="3727" y="3573"/>
                      <a:pt x="3727" y="4060"/>
                    </a:cubicBezTo>
                    <a:cubicBezTo>
                      <a:pt x="3727" y="4385"/>
                      <a:pt x="3896" y="4710"/>
                      <a:pt x="4235" y="4710"/>
                    </a:cubicBezTo>
                    <a:cubicBezTo>
                      <a:pt x="4235" y="5035"/>
                      <a:pt x="4744" y="6171"/>
                      <a:pt x="4998" y="6171"/>
                    </a:cubicBezTo>
                    <a:cubicBezTo>
                      <a:pt x="5252" y="6171"/>
                      <a:pt x="5591" y="5035"/>
                      <a:pt x="5675" y="4872"/>
                    </a:cubicBezTo>
                    <a:cubicBezTo>
                      <a:pt x="6014" y="4385"/>
                      <a:pt x="6014" y="4223"/>
                      <a:pt x="6607" y="4060"/>
                    </a:cubicBezTo>
                    <a:cubicBezTo>
                      <a:pt x="6946" y="3735"/>
                      <a:pt x="7369" y="2436"/>
                      <a:pt x="7793" y="2274"/>
                    </a:cubicBezTo>
                    <a:cubicBezTo>
                      <a:pt x="7878" y="2761"/>
                      <a:pt x="8132" y="2598"/>
                      <a:pt x="8301" y="2761"/>
                    </a:cubicBezTo>
                    <a:cubicBezTo>
                      <a:pt x="8725" y="2923"/>
                      <a:pt x="8979" y="3898"/>
                      <a:pt x="9233" y="4060"/>
                    </a:cubicBezTo>
                    <a:cubicBezTo>
                      <a:pt x="10249" y="4060"/>
                      <a:pt x="10249" y="4060"/>
                      <a:pt x="10249" y="4060"/>
                    </a:cubicBezTo>
                    <a:cubicBezTo>
                      <a:pt x="10419" y="4385"/>
                      <a:pt x="10842" y="4710"/>
                      <a:pt x="11012" y="4710"/>
                    </a:cubicBezTo>
                    <a:cubicBezTo>
                      <a:pt x="11012" y="4872"/>
                      <a:pt x="11012" y="4872"/>
                      <a:pt x="11012" y="4872"/>
                    </a:cubicBezTo>
                    <a:lnTo>
                      <a:pt x="10842" y="4547"/>
                    </a:ln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grpSp>
            <p:nvGrpSpPr>
              <p:cNvPr id="295" name="Group 143"/>
              <p:cNvGrpSpPr/>
              <p:nvPr/>
            </p:nvGrpSpPr>
            <p:grpSpPr>
              <a:xfrm>
                <a:off x="-1" y="70469"/>
                <a:ext cx="1783942" cy="1491602"/>
                <a:chOff x="0" y="0"/>
                <a:chExt cx="1783940" cy="1491600"/>
              </a:xfrm>
            </p:grpSpPr>
            <p:sp>
              <p:nvSpPr>
                <p:cNvPr id="296" name="Shape 127"/>
                <p:cNvSpPr/>
                <p:nvPr/>
              </p:nvSpPr>
              <p:spPr>
                <a:xfrm>
                  <a:off x="638814" y="93958"/>
                  <a:ext cx="20556" cy="46981"/>
                </a:xfrm>
                <a:custGeom>
                  <a:avLst/>
                  <a:gdLst/>
                  <a:ahLst/>
                  <a:cxnLst>
                    <a:cxn ang="0">
                      <a:pos x="wd2" y="hd2"/>
                    </a:cxn>
                    <a:cxn ang="5400000">
                      <a:pos x="wd2" y="hd2"/>
                    </a:cxn>
                    <a:cxn ang="10800000">
                      <a:pos x="wd2" y="hd2"/>
                    </a:cxn>
                    <a:cxn ang="16200000">
                      <a:pos x="wd2" y="hd2"/>
                    </a:cxn>
                  </a:cxnLst>
                  <a:rect l="0" t="0" r="r" b="b"/>
                  <a:pathLst>
                    <a:path w="21600" h="21600" extrusionOk="0">
                      <a:moveTo>
                        <a:pt x="18900" y="0"/>
                      </a:moveTo>
                      <a:cubicBezTo>
                        <a:pt x="18900" y="4547"/>
                        <a:pt x="21600" y="2274"/>
                        <a:pt x="21600" y="5684"/>
                      </a:cubicBezTo>
                      <a:cubicBezTo>
                        <a:pt x="21600" y="9095"/>
                        <a:pt x="18900" y="10232"/>
                        <a:pt x="13500" y="10232"/>
                      </a:cubicBezTo>
                      <a:cubicBezTo>
                        <a:pt x="13500" y="15916"/>
                        <a:pt x="16200" y="21600"/>
                        <a:pt x="5400" y="21600"/>
                      </a:cubicBezTo>
                      <a:cubicBezTo>
                        <a:pt x="2700" y="21600"/>
                        <a:pt x="0" y="18189"/>
                        <a:pt x="0" y="17053"/>
                      </a:cubicBezTo>
                      <a:cubicBezTo>
                        <a:pt x="0" y="12505"/>
                        <a:pt x="10800" y="11368"/>
                        <a:pt x="10800" y="9095"/>
                      </a:cubicBezTo>
                      <a:cubicBezTo>
                        <a:pt x="10800" y="4547"/>
                        <a:pt x="8100" y="0"/>
                        <a:pt x="18900" y="0"/>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97" name="Shape 128"/>
                <p:cNvSpPr/>
                <p:nvPr/>
              </p:nvSpPr>
              <p:spPr>
                <a:xfrm>
                  <a:off x="1090991" y="49916"/>
                  <a:ext cx="120387" cy="70470"/>
                </a:xfrm>
                <a:custGeom>
                  <a:avLst/>
                  <a:gdLst/>
                  <a:ahLst/>
                  <a:cxnLst>
                    <a:cxn ang="0">
                      <a:pos x="wd2" y="hd2"/>
                    </a:cxn>
                    <a:cxn ang="5400000">
                      <a:pos x="wd2" y="hd2"/>
                    </a:cxn>
                    <a:cxn ang="10800000">
                      <a:pos x="wd2" y="hd2"/>
                    </a:cxn>
                    <a:cxn ang="16200000">
                      <a:pos x="wd2" y="hd2"/>
                    </a:cxn>
                  </a:cxnLst>
                  <a:rect l="0" t="0" r="r" b="b"/>
                  <a:pathLst>
                    <a:path w="21600" h="21600" extrusionOk="0">
                      <a:moveTo>
                        <a:pt x="5731" y="20110"/>
                      </a:moveTo>
                      <a:cubicBezTo>
                        <a:pt x="3967" y="16386"/>
                        <a:pt x="441" y="17876"/>
                        <a:pt x="0" y="13407"/>
                      </a:cubicBezTo>
                      <a:cubicBezTo>
                        <a:pt x="5731" y="13407"/>
                        <a:pt x="5731" y="13407"/>
                        <a:pt x="5731" y="13407"/>
                      </a:cubicBezTo>
                      <a:cubicBezTo>
                        <a:pt x="6171" y="13407"/>
                        <a:pt x="7935" y="12662"/>
                        <a:pt x="7935" y="12662"/>
                      </a:cubicBezTo>
                      <a:cubicBezTo>
                        <a:pt x="11020" y="10428"/>
                        <a:pt x="13665" y="11172"/>
                        <a:pt x="15429" y="9683"/>
                      </a:cubicBezTo>
                      <a:cubicBezTo>
                        <a:pt x="18073" y="7448"/>
                        <a:pt x="17192" y="0"/>
                        <a:pt x="19837" y="0"/>
                      </a:cubicBezTo>
                      <a:cubicBezTo>
                        <a:pt x="21159" y="0"/>
                        <a:pt x="21600" y="2979"/>
                        <a:pt x="21600" y="5214"/>
                      </a:cubicBezTo>
                      <a:cubicBezTo>
                        <a:pt x="21600" y="11917"/>
                        <a:pt x="17633" y="10428"/>
                        <a:pt x="17633" y="16386"/>
                      </a:cubicBezTo>
                      <a:cubicBezTo>
                        <a:pt x="14106" y="17876"/>
                        <a:pt x="12343" y="21600"/>
                        <a:pt x="8376" y="21600"/>
                      </a:cubicBezTo>
                      <a:cubicBezTo>
                        <a:pt x="7494" y="21600"/>
                        <a:pt x="4849" y="19366"/>
                        <a:pt x="4849" y="18621"/>
                      </a:cubicBezTo>
                      <a:lnTo>
                        <a:pt x="5731" y="20110"/>
                      </a:ln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98" name="Shape 129"/>
                <p:cNvSpPr/>
                <p:nvPr/>
              </p:nvSpPr>
              <p:spPr>
                <a:xfrm>
                  <a:off x="1173206" y="0"/>
                  <a:ext cx="64597" cy="63217"/>
                </a:xfrm>
                <a:custGeom>
                  <a:avLst/>
                  <a:gdLst/>
                  <a:ahLst/>
                  <a:cxnLst>
                    <a:cxn ang="0">
                      <a:pos x="wd2" y="hd2"/>
                    </a:cxn>
                    <a:cxn ang="5400000">
                      <a:pos x="wd2" y="hd2"/>
                    </a:cxn>
                    <a:cxn ang="10800000">
                      <a:pos x="wd2" y="hd2"/>
                    </a:cxn>
                    <a:cxn ang="16200000">
                      <a:pos x="wd2" y="hd2"/>
                    </a:cxn>
                  </a:cxnLst>
                  <a:rect l="0" t="0" r="r" b="b"/>
                  <a:pathLst>
                    <a:path w="21600" h="21138" extrusionOk="0">
                      <a:moveTo>
                        <a:pt x="19108" y="20769"/>
                      </a:moveTo>
                      <a:cubicBezTo>
                        <a:pt x="14954" y="19938"/>
                        <a:pt x="14954" y="17446"/>
                        <a:pt x="15785" y="14123"/>
                      </a:cubicBezTo>
                      <a:cubicBezTo>
                        <a:pt x="10800" y="11631"/>
                        <a:pt x="11631" y="7477"/>
                        <a:pt x="6646" y="4985"/>
                      </a:cubicBezTo>
                      <a:cubicBezTo>
                        <a:pt x="4154" y="3323"/>
                        <a:pt x="1662" y="3323"/>
                        <a:pt x="0" y="0"/>
                      </a:cubicBezTo>
                      <a:cubicBezTo>
                        <a:pt x="7477" y="2492"/>
                        <a:pt x="10800" y="6646"/>
                        <a:pt x="14954" y="10800"/>
                      </a:cubicBezTo>
                      <a:cubicBezTo>
                        <a:pt x="17446" y="14123"/>
                        <a:pt x="21600" y="13292"/>
                        <a:pt x="21600" y="18277"/>
                      </a:cubicBezTo>
                      <a:cubicBezTo>
                        <a:pt x="21600" y="19108"/>
                        <a:pt x="21600" y="19938"/>
                        <a:pt x="21600" y="20769"/>
                      </a:cubicBezTo>
                      <a:cubicBezTo>
                        <a:pt x="20769" y="20769"/>
                        <a:pt x="19938" y="21600"/>
                        <a:pt x="19108" y="20769"/>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99" name="Shape 130"/>
                <p:cNvSpPr/>
                <p:nvPr/>
              </p:nvSpPr>
              <p:spPr>
                <a:xfrm>
                  <a:off x="1286645" y="91023"/>
                  <a:ext cx="30437" cy="38173"/>
                </a:xfrm>
                <a:custGeom>
                  <a:avLst/>
                  <a:gdLst/>
                  <a:ahLst/>
                  <a:cxnLst>
                    <a:cxn ang="0">
                      <a:pos x="wd2" y="hd2"/>
                    </a:cxn>
                    <a:cxn ang="5400000">
                      <a:pos x="wd2" y="hd2"/>
                    </a:cxn>
                    <a:cxn ang="10800000">
                      <a:pos x="wd2" y="hd2"/>
                    </a:cxn>
                    <a:cxn ang="16200000">
                      <a:pos x="wd2" y="hd2"/>
                    </a:cxn>
                  </a:cxnLst>
                  <a:rect l="0" t="0" r="r" b="b"/>
                  <a:pathLst>
                    <a:path w="20354" h="21600" extrusionOk="0">
                      <a:moveTo>
                        <a:pt x="10385" y="12150"/>
                      </a:moveTo>
                      <a:cubicBezTo>
                        <a:pt x="2077" y="12150"/>
                        <a:pt x="-1246" y="5400"/>
                        <a:pt x="416" y="0"/>
                      </a:cubicBezTo>
                      <a:cubicBezTo>
                        <a:pt x="5400" y="1350"/>
                        <a:pt x="20354" y="14850"/>
                        <a:pt x="20354" y="16200"/>
                      </a:cubicBezTo>
                      <a:cubicBezTo>
                        <a:pt x="20354" y="18900"/>
                        <a:pt x="17031" y="21600"/>
                        <a:pt x="15369" y="21600"/>
                      </a:cubicBezTo>
                      <a:cubicBezTo>
                        <a:pt x="13708" y="21600"/>
                        <a:pt x="10385" y="18900"/>
                        <a:pt x="10385" y="17550"/>
                      </a:cubicBezTo>
                      <a:cubicBezTo>
                        <a:pt x="10385" y="16200"/>
                        <a:pt x="10385" y="14850"/>
                        <a:pt x="10385" y="12150"/>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00" name="Shape 131"/>
                <p:cNvSpPr/>
                <p:nvPr/>
              </p:nvSpPr>
              <p:spPr>
                <a:xfrm>
                  <a:off x="1496189" y="237834"/>
                  <a:ext cx="17618" cy="20556"/>
                </a:xfrm>
                <a:custGeom>
                  <a:avLst/>
                  <a:gdLst/>
                  <a:ahLst/>
                  <a:cxnLst>
                    <a:cxn ang="0">
                      <a:pos x="wd2" y="hd2"/>
                    </a:cxn>
                    <a:cxn ang="5400000">
                      <a:pos x="wd2" y="hd2"/>
                    </a:cxn>
                    <a:cxn ang="10800000">
                      <a:pos x="wd2" y="hd2"/>
                    </a:cxn>
                    <a:cxn ang="16200000">
                      <a:pos x="wd2" y="hd2"/>
                    </a:cxn>
                  </a:cxnLst>
                  <a:rect l="0" t="0" r="r" b="b"/>
                  <a:pathLst>
                    <a:path w="21600" h="21600" extrusionOk="0">
                      <a:moveTo>
                        <a:pt x="21600" y="14400"/>
                      </a:moveTo>
                      <a:cubicBezTo>
                        <a:pt x="21600" y="16800"/>
                        <a:pt x="21600" y="19200"/>
                        <a:pt x="21600" y="21600"/>
                      </a:cubicBezTo>
                      <a:cubicBezTo>
                        <a:pt x="9257" y="21600"/>
                        <a:pt x="0" y="4800"/>
                        <a:pt x="0" y="0"/>
                      </a:cubicBezTo>
                      <a:cubicBezTo>
                        <a:pt x="12343" y="4800"/>
                        <a:pt x="21600" y="7200"/>
                        <a:pt x="21600" y="14400"/>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01" name="Shape 132"/>
                <p:cNvSpPr/>
                <p:nvPr/>
              </p:nvSpPr>
              <p:spPr>
                <a:xfrm>
                  <a:off x="1449210" y="220217"/>
                  <a:ext cx="38172" cy="17618"/>
                </a:xfrm>
                <a:custGeom>
                  <a:avLst/>
                  <a:gdLst/>
                  <a:ahLst/>
                  <a:cxnLst>
                    <a:cxn ang="0">
                      <a:pos x="wd2" y="hd2"/>
                    </a:cxn>
                    <a:cxn ang="5400000">
                      <a:pos x="wd2" y="hd2"/>
                    </a:cxn>
                    <a:cxn ang="10800000">
                      <a:pos x="wd2" y="hd2"/>
                    </a:cxn>
                    <a:cxn ang="16200000">
                      <a:pos x="wd2" y="hd2"/>
                    </a:cxn>
                  </a:cxnLst>
                  <a:rect l="0" t="0" r="r" b="b"/>
                  <a:pathLst>
                    <a:path w="21600" h="21600" extrusionOk="0">
                      <a:moveTo>
                        <a:pt x="21600" y="18514"/>
                      </a:moveTo>
                      <a:cubicBezTo>
                        <a:pt x="20160" y="18514"/>
                        <a:pt x="18720" y="21600"/>
                        <a:pt x="17280" y="21600"/>
                      </a:cubicBezTo>
                      <a:cubicBezTo>
                        <a:pt x="10080" y="21600"/>
                        <a:pt x="0" y="15429"/>
                        <a:pt x="0" y="0"/>
                      </a:cubicBezTo>
                      <a:cubicBezTo>
                        <a:pt x="10080" y="0"/>
                        <a:pt x="15840" y="3086"/>
                        <a:pt x="21600" y="18514"/>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02" name="Shape 133"/>
                <p:cNvSpPr/>
                <p:nvPr/>
              </p:nvSpPr>
              <p:spPr>
                <a:xfrm>
                  <a:off x="1455082" y="176173"/>
                  <a:ext cx="32300" cy="3523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954" y="21600"/>
                        <a:pt x="1662" y="4629"/>
                        <a:pt x="0" y="0"/>
                      </a:cubicBezTo>
                      <a:cubicBezTo>
                        <a:pt x="9969" y="4629"/>
                        <a:pt x="18277" y="10800"/>
                        <a:pt x="21600" y="21600"/>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03" name="Shape 134"/>
                <p:cNvSpPr/>
                <p:nvPr/>
              </p:nvSpPr>
              <p:spPr>
                <a:xfrm>
                  <a:off x="1387550" y="149748"/>
                  <a:ext cx="44045" cy="26427"/>
                </a:xfrm>
                <a:custGeom>
                  <a:avLst/>
                  <a:gdLst/>
                  <a:ahLst/>
                  <a:cxnLst>
                    <a:cxn ang="0">
                      <a:pos x="wd2" y="hd2"/>
                    </a:cxn>
                    <a:cxn ang="5400000">
                      <a:pos x="wd2" y="hd2"/>
                    </a:cxn>
                    <a:cxn ang="10800000">
                      <a:pos x="wd2" y="hd2"/>
                    </a:cxn>
                    <a:cxn ang="16200000">
                      <a:pos x="wd2" y="hd2"/>
                    </a:cxn>
                  </a:cxnLst>
                  <a:rect l="0" t="0" r="r" b="b"/>
                  <a:pathLst>
                    <a:path w="21600" h="21600" extrusionOk="0">
                      <a:moveTo>
                        <a:pt x="2541" y="0"/>
                      </a:moveTo>
                      <a:cubicBezTo>
                        <a:pt x="7624" y="4320"/>
                        <a:pt x="19059" y="10800"/>
                        <a:pt x="21600" y="19440"/>
                      </a:cubicBezTo>
                      <a:cubicBezTo>
                        <a:pt x="21600" y="19440"/>
                        <a:pt x="19059" y="21600"/>
                        <a:pt x="17788" y="21600"/>
                      </a:cubicBezTo>
                      <a:cubicBezTo>
                        <a:pt x="12706" y="21600"/>
                        <a:pt x="0" y="12960"/>
                        <a:pt x="0" y="2160"/>
                      </a:cubicBezTo>
                      <a:cubicBezTo>
                        <a:pt x="1271" y="2160"/>
                        <a:pt x="1271" y="2160"/>
                        <a:pt x="1271" y="2160"/>
                      </a:cubicBezTo>
                      <a:lnTo>
                        <a:pt x="2541" y="0"/>
                      </a:ln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04" name="Shape 135"/>
                <p:cNvSpPr/>
                <p:nvPr/>
              </p:nvSpPr>
              <p:spPr>
                <a:xfrm>
                  <a:off x="1340571" y="123321"/>
                  <a:ext cx="26427" cy="1468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9818" y="10800"/>
                        <a:pt x="15709" y="7200"/>
                        <a:pt x="21600" y="21600"/>
                      </a:cubicBezTo>
                      <a:cubicBezTo>
                        <a:pt x="13745" y="21600"/>
                        <a:pt x="13745" y="21600"/>
                        <a:pt x="13745" y="21600"/>
                      </a:cubicBezTo>
                      <a:cubicBezTo>
                        <a:pt x="0" y="7200"/>
                        <a:pt x="0" y="7200"/>
                        <a:pt x="0" y="7200"/>
                      </a:cubicBezTo>
                      <a:cubicBezTo>
                        <a:pt x="1964" y="7200"/>
                        <a:pt x="5891" y="7200"/>
                        <a:pt x="5891" y="3600"/>
                      </a:cubicBezTo>
                      <a:lnTo>
                        <a:pt x="0" y="0"/>
                      </a:ln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05" name="Shape 136"/>
                <p:cNvSpPr/>
                <p:nvPr/>
              </p:nvSpPr>
              <p:spPr>
                <a:xfrm>
                  <a:off x="967670" y="1258199"/>
                  <a:ext cx="117450" cy="113016"/>
                </a:xfrm>
                <a:custGeom>
                  <a:avLst/>
                  <a:gdLst/>
                  <a:ahLst/>
                  <a:cxnLst>
                    <a:cxn ang="0">
                      <a:pos x="wd2" y="hd2"/>
                    </a:cxn>
                    <a:cxn ang="5400000">
                      <a:pos x="wd2" y="hd2"/>
                    </a:cxn>
                    <a:cxn ang="10800000">
                      <a:pos x="wd2" y="hd2"/>
                    </a:cxn>
                    <a:cxn ang="16200000">
                      <a:pos x="wd2" y="hd2"/>
                    </a:cxn>
                  </a:cxnLst>
                  <a:rect l="0" t="0" r="r" b="b"/>
                  <a:pathLst>
                    <a:path w="21600" h="20278" extrusionOk="0">
                      <a:moveTo>
                        <a:pt x="10800" y="1764"/>
                      </a:moveTo>
                      <a:cubicBezTo>
                        <a:pt x="13500" y="1764"/>
                        <a:pt x="16650" y="882"/>
                        <a:pt x="19350" y="0"/>
                      </a:cubicBezTo>
                      <a:cubicBezTo>
                        <a:pt x="20250" y="2205"/>
                        <a:pt x="21600" y="3527"/>
                        <a:pt x="21600" y="5731"/>
                      </a:cubicBezTo>
                      <a:cubicBezTo>
                        <a:pt x="21600" y="10139"/>
                        <a:pt x="16200" y="20278"/>
                        <a:pt x="12150" y="20278"/>
                      </a:cubicBezTo>
                      <a:cubicBezTo>
                        <a:pt x="6300" y="20278"/>
                        <a:pt x="0" y="5731"/>
                        <a:pt x="0" y="1764"/>
                      </a:cubicBezTo>
                      <a:cubicBezTo>
                        <a:pt x="0" y="-1322"/>
                        <a:pt x="10800" y="1764"/>
                        <a:pt x="10800" y="1764"/>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06" name="Shape 137"/>
                <p:cNvSpPr/>
                <p:nvPr/>
              </p:nvSpPr>
              <p:spPr>
                <a:xfrm>
                  <a:off x="0" y="258387"/>
                  <a:ext cx="1246613" cy="942528"/>
                </a:xfrm>
                <a:custGeom>
                  <a:avLst/>
                  <a:gdLst/>
                  <a:ahLst/>
                  <a:cxnLst>
                    <a:cxn ang="0">
                      <a:pos x="wd2" y="hd2"/>
                    </a:cxn>
                    <a:cxn ang="5400000">
                      <a:pos x="wd2" y="hd2"/>
                    </a:cxn>
                    <a:cxn ang="10800000">
                      <a:pos x="wd2" y="hd2"/>
                    </a:cxn>
                    <a:cxn ang="16200000">
                      <a:pos x="wd2" y="hd2"/>
                    </a:cxn>
                  </a:cxnLst>
                  <a:rect l="0" t="0" r="r" b="b"/>
                  <a:pathLst>
                    <a:path w="21527" h="21600" extrusionOk="0">
                      <a:moveTo>
                        <a:pt x="21017" y="10490"/>
                      </a:moveTo>
                      <a:cubicBezTo>
                        <a:pt x="21314" y="10997"/>
                        <a:pt x="21527" y="12351"/>
                        <a:pt x="21527" y="13084"/>
                      </a:cubicBezTo>
                      <a:cubicBezTo>
                        <a:pt x="21527" y="13648"/>
                        <a:pt x="21399" y="14438"/>
                        <a:pt x="21229" y="14663"/>
                      </a:cubicBezTo>
                      <a:cubicBezTo>
                        <a:pt x="21229" y="15340"/>
                        <a:pt x="21229" y="15340"/>
                        <a:pt x="21229" y="15340"/>
                      </a:cubicBezTo>
                      <a:cubicBezTo>
                        <a:pt x="21144" y="15566"/>
                        <a:pt x="21187" y="15622"/>
                        <a:pt x="21102" y="15848"/>
                      </a:cubicBezTo>
                      <a:cubicBezTo>
                        <a:pt x="20762" y="16524"/>
                        <a:pt x="20421" y="16806"/>
                        <a:pt x="20251" y="17596"/>
                      </a:cubicBezTo>
                      <a:cubicBezTo>
                        <a:pt x="20081" y="18160"/>
                        <a:pt x="19699" y="18949"/>
                        <a:pt x="19699" y="19852"/>
                      </a:cubicBezTo>
                      <a:cubicBezTo>
                        <a:pt x="19699" y="19795"/>
                        <a:pt x="19699" y="19795"/>
                        <a:pt x="19699" y="19795"/>
                      </a:cubicBezTo>
                      <a:cubicBezTo>
                        <a:pt x="19486" y="20923"/>
                        <a:pt x="17955" y="20416"/>
                        <a:pt x="17785" y="21600"/>
                      </a:cubicBezTo>
                      <a:cubicBezTo>
                        <a:pt x="17658" y="21544"/>
                        <a:pt x="16892" y="20980"/>
                        <a:pt x="16850" y="20867"/>
                      </a:cubicBezTo>
                      <a:cubicBezTo>
                        <a:pt x="16425" y="20923"/>
                        <a:pt x="16595" y="21374"/>
                        <a:pt x="16127" y="21374"/>
                      </a:cubicBezTo>
                      <a:cubicBezTo>
                        <a:pt x="15362" y="21374"/>
                        <a:pt x="14171" y="20754"/>
                        <a:pt x="14171" y="19739"/>
                      </a:cubicBezTo>
                      <a:cubicBezTo>
                        <a:pt x="14171" y="19344"/>
                        <a:pt x="13916" y="19062"/>
                        <a:pt x="13916" y="18724"/>
                      </a:cubicBezTo>
                      <a:cubicBezTo>
                        <a:pt x="13916" y="18724"/>
                        <a:pt x="13916" y="18611"/>
                        <a:pt x="13916" y="18611"/>
                      </a:cubicBezTo>
                      <a:cubicBezTo>
                        <a:pt x="13746" y="18724"/>
                        <a:pt x="13661" y="18724"/>
                        <a:pt x="13533" y="18780"/>
                      </a:cubicBezTo>
                      <a:cubicBezTo>
                        <a:pt x="13278" y="18780"/>
                        <a:pt x="13278" y="18780"/>
                        <a:pt x="13278" y="18780"/>
                      </a:cubicBezTo>
                      <a:cubicBezTo>
                        <a:pt x="13363" y="18611"/>
                        <a:pt x="13448" y="18498"/>
                        <a:pt x="13448" y="18216"/>
                      </a:cubicBezTo>
                      <a:cubicBezTo>
                        <a:pt x="13448" y="17934"/>
                        <a:pt x="13321" y="17821"/>
                        <a:pt x="13236" y="17765"/>
                      </a:cubicBezTo>
                      <a:cubicBezTo>
                        <a:pt x="13236" y="17821"/>
                        <a:pt x="13193" y="17934"/>
                        <a:pt x="13193" y="17991"/>
                      </a:cubicBezTo>
                      <a:cubicBezTo>
                        <a:pt x="13023" y="18103"/>
                        <a:pt x="13023" y="18555"/>
                        <a:pt x="12725" y="18555"/>
                      </a:cubicBezTo>
                      <a:cubicBezTo>
                        <a:pt x="12640" y="18555"/>
                        <a:pt x="12555" y="18385"/>
                        <a:pt x="12555" y="18273"/>
                      </a:cubicBezTo>
                      <a:cubicBezTo>
                        <a:pt x="13023" y="18160"/>
                        <a:pt x="13108" y="16863"/>
                        <a:pt x="13108" y="16468"/>
                      </a:cubicBezTo>
                      <a:cubicBezTo>
                        <a:pt x="12768" y="16919"/>
                        <a:pt x="12300" y="18216"/>
                        <a:pt x="11875" y="18216"/>
                      </a:cubicBezTo>
                      <a:cubicBezTo>
                        <a:pt x="11662" y="18216"/>
                        <a:pt x="11747" y="17765"/>
                        <a:pt x="11747" y="17765"/>
                      </a:cubicBezTo>
                      <a:cubicBezTo>
                        <a:pt x="11620" y="17765"/>
                        <a:pt x="11195" y="16581"/>
                        <a:pt x="11067" y="16299"/>
                      </a:cubicBezTo>
                      <a:cubicBezTo>
                        <a:pt x="10727" y="15791"/>
                        <a:pt x="9621" y="15566"/>
                        <a:pt x="9026" y="15566"/>
                      </a:cubicBezTo>
                      <a:cubicBezTo>
                        <a:pt x="8346" y="15566"/>
                        <a:pt x="8218" y="15960"/>
                        <a:pt x="7793" y="16130"/>
                      </a:cubicBezTo>
                      <a:cubicBezTo>
                        <a:pt x="6858" y="16524"/>
                        <a:pt x="5667" y="16073"/>
                        <a:pt x="5497" y="17370"/>
                      </a:cubicBezTo>
                      <a:cubicBezTo>
                        <a:pt x="5114" y="17427"/>
                        <a:pt x="4817" y="17539"/>
                        <a:pt x="4392" y="17539"/>
                      </a:cubicBezTo>
                      <a:cubicBezTo>
                        <a:pt x="4094" y="17314"/>
                        <a:pt x="4094" y="17539"/>
                        <a:pt x="3881" y="17539"/>
                      </a:cubicBezTo>
                      <a:cubicBezTo>
                        <a:pt x="3201" y="17539"/>
                        <a:pt x="2946" y="18385"/>
                        <a:pt x="2096" y="18385"/>
                      </a:cubicBezTo>
                      <a:cubicBezTo>
                        <a:pt x="1755" y="18385"/>
                        <a:pt x="862" y="17821"/>
                        <a:pt x="862" y="17483"/>
                      </a:cubicBezTo>
                      <a:cubicBezTo>
                        <a:pt x="862" y="17088"/>
                        <a:pt x="1288" y="16919"/>
                        <a:pt x="1288" y="16355"/>
                      </a:cubicBezTo>
                      <a:cubicBezTo>
                        <a:pt x="1288" y="15622"/>
                        <a:pt x="1033" y="15227"/>
                        <a:pt x="905" y="14776"/>
                      </a:cubicBezTo>
                      <a:cubicBezTo>
                        <a:pt x="692" y="13704"/>
                        <a:pt x="650" y="13366"/>
                        <a:pt x="395" y="12407"/>
                      </a:cubicBezTo>
                      <a:cubicBezTo>
                        <a:pt x="310" y="12013"/>
                        <a:pt x="-73" y="11900"/>
                        <a:pt x="12" y="11505"/>
                      </a:cubicBezTo>
                      <a:cubicBezTo>
                        <a:pt x="55" y="11392"/>
                        <a:pt x="55" y="11336"/>
                        <a:pt x="140" y="11167"/>
                      </a:cubicBezTo>
                      <a:cubicBezTo>
                        <a:pt x="182" y="11336"/>
                        <a:pt x="225" y="11449"/>
                        <a:pt x="310" y="11505"/>
                      </a:cubicBezTo>
                      <a:cubicBezTo>
                        <a:pt x="352" y="11392"/>
                        <a:pt x="310" y="11336"/>
                        <a:pt x="310" y="11167"/>
                      </a:cubicBezTo>
                      <a:cubicBezTo>
                        <a:pt x="310" y="10828"/>
                        <a:pt x="55" y="10546"/>
                        <a:pt x="55" y="9926"/>
                      </a:cubicBezTo>
                      <a:cubicBezTo>
                        <a:pt x="55" y="9136"/>
                        <a:pt x="55" y="9080"/>
                        <a:pt x="55" y="8460"/>
                      </a:cubicBezTo>
                      <a:cubicBezTo>
                        <a:pt x="55" y="8234"/>
                        <a:pt x="225" y="8234"/>
                        <a:pt x="267" y="8178"/>
                      </a:cubicBezTo>
                      <a:cubicBezTo>
                        <a:pt x="310" y="8234"/>
                        <a:pt x="310" y="8347"/>
                        <a:pt x="310" y="8403"/>
                      </a:cubicBezTo>
                      <a:cubicBezTo>
                        <a:pt x="650" y="8347"/>
                        <a:pt x="1075" y="7726"/>
                        <a:pt x="1288" y="7444"/>
                      </a:cubicBezTo>
                      <a:cubicBezTo>
                        <a:pt x="1500" y="7162"/>
                        <a:pt x="2181" y="7106"/>
                        <a:pt x="2563" y="7050"/>
                      </a:cubicBezTo>
                      <a:cubicBezTo>
                        <a:pt x="3244" y="6880"/>
                        <a:pt x="4774" y="6204"/>
                        <a:pt x="4774" y="5358"/>
                      </a:cubicBezTo>
                      <a:cubicBezTo>
                        <a:pt x="4774" y="5189"/>
                        <a:pt x="4774" y="5076"/>
                        <a:pt x="4774" y="4907"/>
                      </a:cubicBezTo>
                      <a:cubicBezTo>
                        <a:pt x="4774" y="4681"/>
                        <a:pt x="4817" y="4455"/>
                        <a:pt x="4987" y="4286"/>
                      </a:cubicBezTo>
                      <a:cubicBezTo>
                        <a:pt x="5114" y="4512"/>
                        <a:pt x="5199" y="4625"/>
                        <a:pt x="5284" y="4794"/>
                      </a:cubicBezTo>
                      <a:cubicBezTo>
                        <a:pt x="5497" y="4625"/>
                        <a:pt x="5412" y="4230"/>
                        <a:pt x="5497" y="4004"/>
                      </a:cubicBezTo>
                      <a:cubicBezTo>
                        <a:pt x="5625" y="4061"/>
                        <a:pt x="5752" y="4173"/>
                        <a:pt x="5880" y="4173"/>
                      </a:cubicBezTo>
                      <a:cubicBezTo>
                        <a:pt x="5880" y="3497"/>
                        <a:pt x="6262" y="3384"/>
                        <a:pt x="6305" y="2820"/>
                      </a:cubicBezTo>
                      <a:cubicBezTo>
                        <a:pt x="6815" y="2820"/>
                        <a:pt x="6900" y="2312"/>
                        <a:pt x="7283" y="2312"/>
                      </a:cubicBezTo>
                      <a:cubicBezTo>
                        <a:pt x="7623" y="2312"/>
                        <a:pt x="7836" y="2820"/>
                        <a:pt x="7878" y="3271"/>
                      </a:cubicBezTo>
                      <a:cubicBezTo>
                        <a:pt x="7963" y="3102"/>
                        <a:pt x="8091" y="2989"/>
                        <a:pt x="8261" y="2989"/>
                      </a:cubicBezTo>
                      <a:cubicBezTo>
                        <a:pt x="8346" y="2989"/>
                        <a:pt x="8516" y="3158"/>
                        <a:pt x="8558" y="3158"/>
                      </a:cubicBezTo>
                      <a:cubicBezTo>
                        <a:pt x="8644" y="2933"/>
                        <a:pt x="8601" y="2763"/>
                        <a:pt x="8601" y="2538"/>
                      </a:cubicBezTo>
                      <a:cubicBezTo>
                        <a:pt x="8601" y="2199"/>
                        <a:pt x="8899" y="2030"/>
                        <a:pt x="8899" y="1692"/>
                      </a:cubicBezTo>
                      <a:cubicBezTo>
                        <a:pt x="8899" y="1354"/>
                        <a:pt x="9621" y="1128"/>
                        <a:pt x="9962" y="1128"/>
                      </a:cubicBezTo>
                      <a:cubicBezTo>
                        <a:pt x="10089" y="1128"/>
                        <a:pt x="10259" y="959"/>
                        <a:pt x="10302" y="959"/>
                      </a:cubicBezTo>
                      <a:cubicBezTo>
                        <a:pt x="10174" y="733"/>
                        <a:pt x="10004" y="620"/>
                        <a:pt x="9962" y="395"/>
                      </a:cubicBezTo>
                      <a:cubicBezTo>
                        <a:pt x="10599" y="733"/>
                        <a:pt x="10982" y="1072"/>
                        <a:pt x="11662" y="1072"/>
                      </a:cubicBezTo>
                      <a:cubicBezTo>
                        <a:pt x="11875" y="1072"/>
                        <a:pt x="11960" y="846"/>
                        <a:pt x="12173" y="846"/>
                      </a:cubicBezTo>
                      <a:cubicBezTo>
                        <a:pt x="12300" y="846"/>
                        <a:pt x="12555" y="1128"/>
                        <a:pt x="12555" y="1297"/>
                      </a:cubicBezTo>
                      <a:cubicBezTo>
                        <a:pt x="12555" y="1636"/>
                        <a:pt x="12258" y="1692"/>
                        <a:pt x="12130" y="1805"/>
                      </a:cubicBezTo>
                      <a:cubicBezTo>
                        <a:pt x="11875" y="3045"/>
                        <a:pt x="11875" y="3045"/>
                        <a:pt x="11875" y="3045"/>
                      </a:cubicBezTo>
                      <a:cubicBezTo>
                        <a:pt x="11875" y="3271"/>
                        <a:pt x="12173" y="3215"/>
                        <a:pt x="12258" y="3327"/>
                      </a:cubicBezTo>
                      <a:cubicBezTo>
                        <a:pt x="12385" y="3384"/>
                        <a:pt x="12385" y="3779"/>
                        <a:pt x="12470" y="3835"/>
                      </a:cubicBezTo>
                      <a:cubicBezTo>
                        <a:pt x="12938" y="4061"/>
                        <a:pt x="13236" y="4173"/>
                        <a:pt x="13703" y="4455"/>
                      </a:cubicBezTo>
                      <a:cubicBezTo>
                        <a:pt x="13958" y="4568"/>
                        <a:pt x="14086" y="5076"/>
                        <a:pt x="14426" y="5076"/>
                      </a:cubicBezTo>
                      <a:cubicBezTo>
                        <a:pt x="15021" y="5076"/>
                        <a:pt x="15107" y="3609"/>
                        <a:pt x="15192" y="3045"/>
                      </a:cubicBezTo>
                      <a:cubicBezTo>
                        <a:pt x="15192" y="846"/>
                        <a:pt x="15192" y="846"/>
                        <a:pt x="15192" y="846"/>
                      </a:cubicBezTo>
                      <a:cubicBezTo>
                        <a:pt x="15489" y="508"/>
                        <a:pt x="15404" y="226"/>
                        <a:pt x="15744" y="0"/>
                      </a:cubicBezTo>
                      <a:cubicBezTo>
                        <a:pt x="15787" y="620"/>
                        <a:pt x="16042" y="1072"/>
                        <a:pt x="16127" y="1579"/>
                      </a:cubicBezTo>
                      <a:cubicBezTo>
                        <a:pt x="16212" y="1917"/>
                        <a:pt x="16127" y="2369"/>
                        <a:pt x="16340" y="2538"/>
                      </a:cubicBezTo>
                      <a:cubicBezTo>
                        <a:pt x="16510" y="2651"/>
                        <a:pt x="16892" y="2763"/>
                        <a:pt x="16935" y="2820"/>
                      </a:cubicBezTo>
                      <a:cubicBezTo>
                        <a:pt x="17190" y="3045"/>
                        <a:pt x="17190" y="3835"/>
                        <a:pt x="17275" y="4230"/>
                      </a:cubicBezTo>
                      <a:cubicBezTo>
                        <a:pt x="17445" y="4907"/>
                        <a:pt x="17573" y="5245"/>
                        <a:pt x="17743" y="5865"/>
                      </a:cubicBezTo>
                      <a:cubicBezTo>
                        <a:pt x="17870" y="6429"/>
                        <a:pt x="18678" y="6655"/>
                        <a:pt x="19018" y="7106"/>
                      </a:cubicBezTo>
                      <a:cubicBezTo>
                        <a:pt x="19231" y="7388"/>
                        <a:pt x="19273" y="7839"/>
                        <a:pt x="19358" y="8234"/>
                      </a:cubicBezTo>
                      <a:cubicBezTo>
                        <a:pt x="19444" y="8516"/>
                        <a:pt x="19741" y="8516"/>
                        <a:pt x="19954" y="8516"/>
                      </a:cubicBezTo>
                      <a:cubicBezTo>
                        <a:pt x="19954" y="9531"/>
                        <a:pt x="20677" y="9926"/>
                        <a:pt x="21059" y="10433"/>
                      </a:cubicBezTo>
                      <a:lnTo>
                        <a:pt x="21017" y="10490"/>
                      </a:ln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07" name="Shape 138"/>
                <p:cNvSpPr/>
                <p:nvPr/>
              </p:nvSpPr>
              <p:spPr>
                <a:xfrm>
                  <a:off x="1416912" y="1259638"/>
                  <a:ext cx="234898" cy="231963"/>
                </a:xfrm>
                <a:custGeom>
                  <a:avLst/>
                  <a:gdLst/>
                  <a:ahLst/>
                  <a:cxnLst>
                    <a:cxn ang="0">
                      <a:pos x="wd2" y="hd2"/>
                    </a:cxn>
                    <a:cxn ang="5400000">
                      <a:pos x="wd2" y="hd2"/>
                    </a:cxn>
                    <a:cxn ang="10800000">
                      <a:pos x="wd2" y="hd2"/>
                    </a:cxn>
                    <a:cxn ang="16200000">
                      <a:pos x="wd2" y="hd2"/>
                    </a:cxn>
                  </a:cxnLst>
                  <a:rect l="0" t="0" r="r" b="b"/>
                  <a:pathLst>
                    <a:path w="21600" h="21600" extrusionOk="0">
                      <a:moveTo>
                        <a:pt x="13050" y="5974"/>
                      </a:moveTo>
                      <a:cubicBezTo>
                        <a:pt x="13050" y="5974"/>
                        <a:pt x="13050" y="5285"/>
                        <a:pt x="13275" y="5055"/>
                      </a:cubicBezTo>
                      <a:cubicBezTo>
                        <a:pt x="13500" y="4136"/>
                        <a:pt x="14175" y="3906"/>
                        <a:pt x="15075" y="3906"/>
                      </a:cubicBezTo>
                      <a:cubicBezTo>
                        <a:pt x="15075" y="3677"/>
                        <a:pt x="15075" y="3447"/>
                        <a:pt x="15075" y="3217"/>
                      </a:cubicBezTo>
                      <a:cubicBezTo>
                        <a:pt x="15075" y="1838"/>
                        <a:pt x="16650" y="460"/>
                        <a:pt x="17550" y="0"/>
                      </a:cubicBezTo>
                      <a:cubicBezTo>
                        <a:pt x="17550" y="689"/>
                        <a:pt x="17775" y="919"/>
                        <a:pt x="18225" y="919"/>
                      </a:cubicBezTo>
                      <a:cubicBezTo>
                        <a:pt x="18225" y="1609"/>
                        <a:pt x="18000" y="2298"/>
                        <a:pt x="18675" y="2298"/>
                      </a:cubicBezTo>
                      <a:cubicBezTo>
                        <a:pt x="19350" y="2298"/>
                        <a:pt x="19800" y="1609"/>
                        <a:pt x="20250" y="1379"/>
                      </a:cubicBezTo>
                      <a:cubicBezTo>
                        <a:pt x="20475" y="1838"/>
                        <a:pt x="20700" y="1838"/>
                        <a:pt x="21150" y="1838"/>
                      </a:cubicBezTo>
                      <a:cubicBezTo>
                        <a:pt x="21150" y="2757"/>
                        <a:pt x="21150" y="3217"/>
                        <a:pt x="21600" y="3447"/>
                      </a:cubicBezTo>
                      <a:cubicBezTo>
                        <a:pt x="21375" y="4826"/>
                        <a:pt x="19350" y="8502"/>
                        <a:pt x="17775" y="8502"/>
                      </a:cubicBezTo>
                      <a:cubicBezTo>
                        <a:pt x="17550" y="9881"/>
                        <a:pt x="18000" y="10340"/>
                        <a:pt x="17775" y="11489"/>
                      </a:cubicBezTo>
                      <a:cubicBezTo>
                        <a:pt x="17325" y="11489"/>
                        <a:pt x="14850" y="12179"/>
                        <a:pt x="14175" y="12179"/>
                      </a:cubicBezTo>
                      <a:cubicBezTo>
                        <a:pt x="13725" y="13328"/>
                        <a:pt x="11025" y="19302"/>
                        <a:pt x="11025" y="19302"/>
                      </a:cubicBezTo>
                      <a:cubicBezTo>
                        <a:pt x="10125" y="20221"/>
                        <a:pt x="8325" y="21600"/>
                        <a:pt x="7200" y="21600"/>
                      </a:cubicBezTo>
                      <a:cubicBezTo>
                        <a:pt x="6750" y="21600"/>
                        <a:pt x="5625" y="21140"/>
                        <a:pt x="5175" y="21140"/>
                      </a:cubicBezTo>
                      <a:cubicBezTo>
                        <a:pt x="4500" y="21140"/>
                        <a:pt x="675" y="19532"/>
                        <a:pt x="675" y="19072"/>
                      </a:cubicBezTo>
                      <a:cubicBezTo>
                        <a:pt x="450" y="19072"/>
                        <a:pt x="0" y="18843"/>
                        <a:pt x="0" y="18613"/>
                      </a:cubicBezTo>
                      <a:cubicBezTo>
                        <a:pt x="0" y="16085"/>
                        <a:pt x="3150" y="14706"/>
                        <a:pt x="4050" y="13098"/>
                      </a:cubicBezTo>
                      <a:cubicBezTo>
                        <a:pt x="4500" y="12409"/>
                        <a:pt x="4950" y="11719"/>
                        <a:pt x="5625" y="11719"/>
                      </a:cubicBezTo>
                      <a:cubicBezTo>
                        <a:pt x="8100" y="11719"/>
                        <a:pt x="9450" y="9191"/>
                        <a:pt x="11250" y="8502"/>
                      </a:cubicBezTo>
                      <a:cubicBezTo>
                        <a:pt x="11700" y="8272"/>
                        <a:pt x="13050" y="5974"/>
                        <a:pt x="13050" y="5974"/>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08" name="Shape 139"/>
                <p:cNvSpPr/>
                <p:nvPr/>
              </p:nvSpPr>
              <p:spPr>
                <a:xfrm>
                  <a:off x="1610703" y="1033548"/>
                  <a:ext cx="173238" cy="258389"/>
                </a:xfrm>
                <a:custGeom>
                  <a:avLst/>
                  <a:gdLst/>
                  <a:ahLst/>
                  <a:cxnLst>
                    <a:cxn ang="0">
                      <a:pos x="wd2" y="hd2"/>
                    </a:cxn>
                    <a:cxn ang="5400000">
                      <a:pos x="wd2" y="hd2"/>
                    </a:cxn>
                    <a:cxn ang="10800000">
                      <a:pos x="wd2" y="hd2"/>
                    </a:cxn>
                    <a:cxn ang="16200000">
                      <a:pos x="wd2" y="hd2"/>
                    </a:cxn>
                  </a:cxnLst>
                  <a:rect l="0" t="0" r="r" b="b"/>
                  <a:pathLst>
                    <a:path w="21600" h="21600" extrusionOk="0">
                      <a:moveTo>
                        <a:pt x="6693" y="8308"/>
                      </a:moveTo>
                      <a:cubicBezTo>
                        <a:pt x="6389" y="7477"/>
                        <a:pt x="5172" y="7269"/>
                        <a:pt x="5172" y="6438"/>
                      </a:cubicBezTo>
                      <a:cubicBezTo>
                        <a:pt x="5172" y="6231"/>
                        <a:pt x="5476" y="5815"/>
                        <a:pt x="5780" y="5608"/>
                      </a:cubicBezTo>
                      <a:cubicBezTo>
                        <a:pt x="2434" y="5192"/>
                        <a:pt x="608" y="2285"/>
                        <a:pt x="0" y="0"/>
                      </a:cubicBezTo>
                      <a:cubicBezTo>
                        <a:pt x="1217" y="1454"/>
                        <a:pt x="3651" y="1662"/>
                        <a:pt x="4868" y="2492"/>
                      </a:cubicBezTo>
                      <a:cubicBezTo>
                        <a:pt x="5780" y="3115"/>
                        <a:pt x="5780" y="3738"/>
                        <a:pt x="6693" y="3946"/>
                      </a:cubicBezTo>
                      <a:cubicBezTo>
                        <a:pt x="6389" y="4362"/>
                        <a:pt x="6085" y="4362"/>
                        <a:pt x="6085" y="4569"/>
                      </a:cubicBezTo>
                      <a:cubicBezTo>
                        <a:pt x="6085" y="5192"/>
                        <a:pt x="7606" y="7062"/>
                        <a:pt x="8214" y="7685"/>
                      </a:cubicBezTo>
                      <a:cubicBezTo>
                        <a:pt x="9127" y="7685"/>
                        <a:pt x="9127" y="7685"/>
                        <a:pt x="9127" y="7685"/>
                      </a:cubicBezTo>
                      <a:cubicBezTo>
                        <a:pt x="9127" y="7062"/>
                        <a:pt x="9735" y="6646"/>
                        <a:pt x="10344" y="6646"/>
                      </a:cubicBezTo>
                      <a:cubicBezTo>
                        <a:pt x="10648" y="6646"/>
                        <a:pt x="10952" y="6646"/>
                        <a:pt x="11256" y="6646"/>
                      </a:cubicBezTo>
                      <a:cubicBezTo>
                        <a:pt x="11256" y="9138"/>
                        <a:pt x="12777" y="10385"/>
                        <a:pt x="16124" y="10385"/>
                      </a:cubicBezTo>
                      <a:cubicBezTo>
                        <a:pt x="18558" y="10385"/>
                        <a:pt x="18558" y="9554"/>
                        <a:pt x="20687" y="9554"/>
                      </a:cubicBezTo>
                      <a:cubicBezTo>
                        <a:pt x="20992" y="9554"/>
                        <a:pt x="21600" y="9762"/>
                        <a:pt x="21600" y="9969"/>
                      </a:cubicBezTo>
                      <a:cubicBezTo>
                        <a:pt x="19775" y="11423"/>
                        <a:pt x="20383" y="13292"/>
                        <a:pt x="19166" y="14746"/>
                      </a:cubicBezTo>
                      <a:cubicBezTo>
                        <a:pt x="18558" y="14123"/>
                        <a:pt x="18558" y="14123"/>
                        <a:pt x="18558" y="14123"/>
                      </a:cubicBezTo>
                      <a:cubicBezTo>
                        <a:pt x="18254" y="14123"/>
                        <a:pt x="18254" y="14538"/>
                        <a:pt x="18254" y="14538"/>
                      </a:cubicBezTo>
                      <a:cubicBezTo>
                        <a:pt x="16732" y="14746"/>
                        <a:pt x="15515" y="14954"/>
                        <a:pt x="15515" y="15577"/>
                      </a:cubicBezTo>
                      <a:cubicBezTo>
                        <a:pt x="15515" y="15992"/>
                        <a:pt x="15820" y="16200"/>
                        <a:pt x="15820" y="16615"/>
                      </a:cubicBezTo>
                      <a:cubicBezTo>
                        <a:pt x="15820" y="17238"/>
                        <a:pt x="14299" y="18069"/>
                        <a:pt x="13994" y="18485"/>
                      </a:cubicBezTo>
                      <a:cubicBezTo>
                        <a:pt x="12777" y="19731"/>
                        <a:pt x="11865" y="21600"/>
                        <a:pt x="9127" y="21600"/>
                      </a:cubicBezTo>
                      <a:cubicBezTo>
                        <a:pt x="7910" y="21600"/>
                        <a:pt x="6997" y="21185"/>
                        <a:pt x="6997" y="20354"/>
                      </a:cubicBezTo>
                      <a:cubicBezTo>
                        <a:pt x="6997" y="19315"/>
                        <a:pt x="8823" y="18900"/>
                        <a:pt x="8823" y="17862"/>
                      </a:cubicBezTo>
                      <a:cubicBezTo>
                        <a:pt x="8823" y="15992"/>
                        <a:pt x="3651" y="16615"/>
                        <a:pt x="3651" y="14954"/>
                      </a:cubicBezTo>
                      <a:cubicBezTo>
                        <a:pt x="3651" y="14123"/>
                        <a:pt x="4868" y="13915"/>
                        <a:pt x="5780" y="13500"/>
                      </a:cubicBezTo>
                      <a:cubicBezTo>
                        <a:pt x="6997" y="12669"/>
                        <a:pt x="7301" y="11423"/>
                        <a:pt x="7301" y="9969"/>
                      </a:cubicBezTo>
                      <a:cubicBezTo>
                        <a:pt x="7301" y="9138"/>
                        <a:pt x="6693" y="8308"/>
                        <a:pt x="6693" y="7892"/>
                      </a:cubicBezTo>
                      <a:cubicBezTo>
                        <a:pt x="6693" y="7892"/>
                        <a:pt x="6693" y="7892"/>
                        <a:pt x="6693" y="7892"/>
                      </a:cubicBezTo>
                      <a:lnTo>
                        <a:pt x="6693" y="8308"/>
                      </a:ln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09" name="Shape 140"/>
                <p:cNvSpPr/>
                <p:nvPr/>
              </p:nvSpPr>
              <p:spPr>
                <a:xfrm>
                  <a:off x="1070439" y="1230276"/>
                  <a:ext cx="11746" cy="1761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12343"/>
                        <a:pt x="17280" y="15429"/>
                        <a:pt x="17280" y="21600"/>
                      </a:cubicBezTo>
                      <a:cubicBezTo>
                        <a:pt x="0" y="18514"/>
                        <a:pt x="0" y="9257"/>
                        <a:pt x="0" y="0"/>
                      </a:cubicBezTo>
                      <a:cubicBezTo>
                        <a:pt x="8640" y="0"/>
                        <a:pt x="17280" y="0"/>
                        <a:pt x="21600" y="0"/>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10" name="Shape 141"/>
                <p:cNvSpPr/>
                <p:nvPr/>
              </p:nvSpPr>
              <p:spPr>
                <a:xfrm>
                  <a:off x="715156" y="1080162"/>
                  <a:ext cx="41108" cy="14487"/>
                </a:xfrm>
                <a:custGeom>
                  <a:avLst/>
                  <a:gdLst/>
                  <a:ahLst/>
                  <a:cxnLst>
                    <a:cxn ang="0">
                      <a:pos x="wd2" y="hd2"/>
                    </a:cxn>
                    <a:cxn ang="5400000">
                      <a:pos x="wd2" y="hd2"/>
                    </a:cxn>
                    <a:cxn ang="10800000">
                      <a:pos x="wd2" y="hd2"/>
                    </a:cxn>
                    <a:cxn ang="16200000">
                      <a:pos x="wd2" y="hd2"/>
                    </a:cxn>
                  </a:cxnLst>
                  <a:rect l="0" t="0" r="r" b="b"/>
                  <a:pathLst>
                    <a:path w="21600" h="15223" extrusionOk="0">
                      <a:moveTo>
                        <a:pt x="21600" y="8100"/>
                      </a:moveTo>
                      <a:cubicBezTo>
                        <a:pt x="14850" y="16200"/>
                        <a:pt x="5400" y="18900"/>
                        <a:pt x="0" y="8100"/>
                      </a:cubicBezTo>
                      <a:cubicBezTo>
                        <a:pt x="12150" y="-2700"/>
                        <a:pt x="13500" y="-2700"/>
                        <a:pt x="21600" y="8100"/>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311" name="Shape 142"/>
                <p:cNvSpPr/>
                <p:nvPr/>
              </p:nvSpPr>
              <p:spPr>
                <a:xfrm>
                  <a:off x="515493" y="274598"/>
                  <a:ext cx="41108" cy="16089"/>
                </a:xfrm>
                <a:custGeom>
                  <a:avLst/>
                  <a:gdLst/>
                  <a:ahLst/>
                  <a:cxnLst>
                    <a:cxn ang="0">
                      <a:pos x="wd2" y="hd2"/>
                    </a:cxn>
                    <a:cxn ang="5400000">
                      <a:pos x="wd2" y="hd2"/>
                    </a:cxn>
                    <a:cxn ang="10800000">
                      <a:pos x="wd2" y="hd2"/>
                    </a:cxn>
                    <a:cxn ang="16200000">
                      <a:pos x="wd2" y="hd2"/>
                    </a:cxn>
                  </a:cxnLst>
                  <a:rect l="0" t="0" r="r" b="b"/>
                  <a:pathLst>
                    <a:path w="21600" h="19725" extrusionOk="0">
                      <a:moveTo>
                        <a:pt x="21600" y="1211"/>
                      </a:moveTo>
                      <a:cubicBezTo>
                        <a:pt x="21600" y="19725"/>
                        <a:pt x="21600" y="19725"/>
                        <a:pt x="21600" y="19725"/>
                      </a:cubicBezTo>
                      <a:cubicBezTo>
                        <a:pt x="20329" y="19725"/>
                        <a:pt x="17788" y="19725"/>
                        <a:pt x="16518" y="19725"/>
                      </a:cubicBezTo>
                      <a:cubicBezTo>
                        <a:pt x="10165" y="19725"/>
                        <a:pt x="2541" y="13554"/>
                        <a:pt x="0" y="7382"/>
                      </a:cubicBezTo>
                      <a:cubicBezTo>
                        <a:pt x="10165" y="1211"/>
                        <a:pt x="13976" y="-1875"/>
                        <a:pt x="21600" y="1211"/>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grpSp>
        </p:grpSp>
        <p:grpSp>
          <p:nvGrpSpPr>
            <p:cNvPr id="226" name="Group 212"/>
            <p:cNvGrpSpPr/>
            <p:nvPr/>
          </p:nvGrpSpPr>
          <p:grpSpPr>
            <a:xfrm>
              <a:off x="5784341" y="143873"/>
              <a:ext cx="5267570" cy="3723124"/>
              <a:chOff x="0" y="0"/>
              <a:chExt cx="5267569" cy="3723123"/>
            </a:xfrm>
          </p:grpSpPr>
          <p:sp>
            <p:nvSpPr>
              <p:cNvPr id="227" name="Shape 145"/>
              <p:cNvSpPr/>
              <p:nvPr/>
            </p:nvSpPr>
            <p:spPr>
              <a:xfrm>
                <a:off x="193790" y="2014244"/>
                <a:ext cx="1150997" cy="995380"/>
              </a:xfrm>
              <a:custGeom>
                <a:avLst/>
                <a:gdLst/>
                <a:ahLst/>
                <a:cxnLst>
                  <a:cxn ang="0">
                    <a:pos x="wd2" y="hd2"/>
                  </a:cxn>
                  <a:cxn ang="5400000">
                    <a:pos x="wd2" y="hd2"/>
                  </a:cxn>
                  <a:cxn ang="10800000">
                    <a:pos x="wd2" y="hd2"/>
                  </a:cxn>
                  <a:cxn ang="16200000">
                    <a:pos x="wd2" y="hd2"/>
                  </a:cxn>
                </a:cxnLst>
                <a:rect l="0" t="0" r="r" b="b"/>
                <a:pathLst>
                  <a:path w="21600" h="21600" extrusionOk="0">
                    <a:moveTo>
                      <a:pt x="5180" y="9440"/>
                    </a:moveTo>
                    <a:cubicBezTo>
                      <a:pt x="4718" y="8213"/>
                      <a:pt x="4718" y="8213"/>
                      <a:pt x="4718" y="8213"/>
                    </a:cubicBezTo>
                    <a:cubicBezTo>
                      <a:pt x="4718" y="8053"/>
                      <a:pt x="4857" y="8053"/>
                      <a:pt x="4903" y="7947"/>
                    </a:cubicBezTo>
                    <a:cubicBezTo>
                      <a:pt x="5042" y="7413"/>
                      <a:pt x="5088" y="7147"/>
                      <a:pt x="5227" y="6720"/>
                    </a:cubicBezTo>
                    <a:cubicBezTo>
                      <a:pt x="5319" y="6240"/>
                      <a:pt x="5735" y="6133"/>
                      <a:pt x="5735" y="5547"/>
                    </a:cubicBezTo>
                    <a:cubicBezTo>
                      <a:pt x="5735" y="5173"/>
                      <a:pt x="5643" y="4853"/>
                      <a:pt x="5643" y="4587"/>
                    </a:cubicBezTo>
                    <a:cubicBezTo>
                      <a:pt x="5643" y="4427"/>
                      <a:pt x="5735" y="4373"/>
                      <a:pt x="5782" y="4320"/>
                    </a:cubicBezTo>
                    <a:cubicBezTo>
                      <a:pt x="5782" y="4107"/>
                      <a:pt x="5782" y="4107"/>
                      <a:pt x="5782" y="4107"/>
                    </a:cubicBezTo>
                    <a:cubicBezTo>
                      <a:pt x="5597" y="4160"/>
                      <a:pt x="5550" y="4320"/>
                      <a:pt x="5412" y="4320"/>
                    </a:cubicBezTo>
                    <a:cubicBezTo>
                      <a:pt x="5180" y="4320"/>
                      <a:pt x="5088" y="4213"/>
                      <a:pt x="4995" y="4107"/>
                    </a:cubicBezTo>
                    <a:cubicBezTo>
                      <a:pt x="4672" y="4373"/>
                      <a:pt x="4533" y="4693"/>
                      <a:pt x="3978" y="4693"/>
                    </a:cubicBezTo>
                    <a:cubicBezTo>
                      <a:pt x="3515" y="4693"/>
                      <a:pt x="3376" y="4107"/>
                      <a:pt x="2960" y="4107"/>
                    </a:cubicBezTo>
                    <a:cubicBezTo>
                      <a:pt x="2498" y="4107"/>
                      <a:pt x="2590" y="4640"/>
                      <a:pt x="2220" y="4640"/>
                    </a:cubicBezTo>
                    <a:cubicBezTo>
                      <a:pt x="1850" y="4640"/>
                      <a:pt x="1619" y="4000"/>
                      <a:pt x="1249" y="4213"/>
                    </a:cubicBezTo>
                    <a:cubicBezTo>
                      <a:pt x="1018" y="4213"/>
                      <a:pt x="1018" y="4213"/>
                      <a:pt x="1018" y="4213"/>
                    </a:cubicBezTo>
                    <a:cubicBezTo>
                      <a:pt x="1110" y="4213"/>
                      <a:pt x="1156" y="4160"/>
                      <a:pt x="1203" y="4107"/>
                    </a:cubicBezTo>
                    <a:cubicBezTo>
                      <a:pt x="1064" y="3947"/>
                      <a:pt x="463" y="3573"/>
                      <a:pt x="694" y="3360"/>
                    </a:cubicBezTo>
                    <a:cubicBezTo>
                      <a:pt x="509" y="3040"/>
                      <a:pt x="278" y="3093"/>
                      <a:pt x="0" y="2933"/>
                    </a:cubicBezTo>
                    <a:cubicBezTo>
                      <a:pt x="185" y="2667"/>
                      <a:pt x="416" y="2720"/>
                      <a:pt x="416" y="2293"/>
                    </a:cubicBezTo>
                    <a:cubicBezTo>
                      <a:pt x="416" y="2133"/>
                      <a:pt x="370" y="2133"/>
                      <a:pt x="416" y="1973"/>
                    </a:cubicBezTo>
                    <a:cubicBezTo>
                      <a:pt x="278" y="1973"/>
                      <a:pt x="46" y="2027"/>
                      <a:pt x="46" y="1867"/>
                    </a:cubicBezTo>
                    <a:cubicBezTo>
                      <a:pt x="46" y="1173"/>
                      <a:pt x="1526" y="1280"/>
                      <a:pt x="1896" y="1067"/>
                    </a:cubicBezTo>
                    <a:cubicBezTo>
                      <a:pt x="1850" y="907"/>
                      <a:pt x="1758" y="960"/>
                      <a:pt x="1758" y="800"/>
                    </a:cubicBezTo>
                    <a:cubicBezTo>
                      <a:pt x="1758" y="587"/>
                      <a:pt x="2128" y="693"/>
                      <a:pt x="2220" y="693"/>
                    </a:cubicBezTo>
                    <a:cubicBezTo>
                      <a:pt x="2451" y="693"/>
                      <a:pt x="2868" y="693"/>
                      <a:pt x="2868" y="693"/>
                    </a:cubicBezTo>
                    <a:cubicBezTo>
                      <a:pt x="3099" y="693"/>
                      <a:pt x="3469" y="373"/>
                      <a:pt x="3700" y="213"/>
                    </a:cubicBezTo>
                    <a:cubicBezTo>
                      <a:pt x="3978" y="0"/>
                      <a:pt x="4533" y="0"/>
                      <a:pt x="4903" y="0"/>
                    </a:cubicBezTo>
                    <a:cubicBezTo>
                      <a:pt x="5412" y="0"/>
                      <a:pt x="5412" y="373"/>
                      <a:pt x="5874" y="373"/>
                    </a:cubicBezTo>
                    <a:cubicBezTo>
                      <a:pt x="5874" y="640"/>
                      <a:pt x="6660" y="800"/>
                      <a:pt x="6892" y="800"/>
                    </a:cubicBezTo>
                    <a:cubicBezTo>
                      <a:pt x="7493" y="800"/>
                      <a:pt x="7863" y="800"/>
                      <a:pt x="8048" y="800"/>
                    </a:cubicBezTo>
                    <a:cubicBezTo>
                      <a:pt x="8603" y="800"/>
                      <a:pt x="8881" y="160"/>
                      <a:pt x="9482" y="160"/>
                    </a:cubicBezTo>
                    <a:cubicBezTo>
                      <a:pt x="10129" y="160"/>
                      <a:pt x="10083" y="640"/>
                      <a:pt x="10314" y="1120"/>
                    </a:cubicBezTo>
                    <a:cubicBezTo>
                      <a:pt x="10361" y="1227"/>
                      <a:pt x="10777" y="1493"/>
                      <a:pt x="10777" y="1493"/>
                    </a:cubicBezTo>
                    <a:cubicBezTo>
                      <a:pt x="11147" y="1653"/>
                      <a:pt x="11239" y="2347"/>
                      <a:pt x="11841" y="2347"/>
                    </a:cubicBezTo>
                    <a:cubicBezTo>
                      <a:pt x="12257" y="2347"/>
                      <a:pt x="12257" y="1920"/>
                      <a:pt x="12534" y="1813"/>
                    </a:cubicBezTo>
                    <a:cubicBezTo>
                      <a:pt x="12719" y="1760"/>
                      <a:pt x="12673" y="1760"/>
                      <a:pt x="12858" y="1760"/>
                    </a:cubicBezTo>
                    <a:cubicBezTo>
                      <a:pt x="12904" y="1867"/>
                      <a:pt x="12904" y="2080"/>
                      <a:pt x="12997" y="2187"/>
                    </a:cubicBezTo>
                    <a:cubicBezTo>
                      <a:pt x="12951" y="2187"/>
                      <a:pt x="12997" y="2240"/>
                      <a:pt x="12997" y="2293"/>
                    </a:cubicBezTo>
                    <a:cubicBezTo>
                      <a:pt x="12997" y="2560"/>
                      <a:pt x="13136" y="2507"/>
                      <a:pt x="13228" y="2720"/>
                    </a:cubicBezTo>
                    <a:cubicBezTo>
                      <a:pt x="13413" y="2987"/>
                      <a:pt x="13228" y="3147"/>
                      <a:pt x="13367" y="3467"/>
                    </a:cubicBezTo>
                    <a:cubicBezTo>
                      <a:pt x="13460" y="3733"/>
                      <a:pt x="13737" y="3573"/>
                      <a:pt x="13922" y="3627"/>
                    </a:cubicBezTo>
                    <a:cubicBezTo>
                      <a:pt x="14107" y="3680"/>
                      <a:pt x="14153" y="3893"/>
                      <a:pt x="14292" y="4053"/>
                    </a:cubicBezTo>
                    <a:cubicBezTo>
                      <a:pt x="14431" y="4213"/>
                      <a:pt x="14940" y="4160"/>
                      <a:pt x="15217" y="4160"/>
                    </a:cubicBezTo>
                    <a:cubicBezTo>
                      <a:pt x="15587" y="4160"/>
                      <a:pt x="15957" y="4107"/>
                      <a:pt x="16188" y="4053"/>
                    </a:cubicBezTo>
                    <a:cubicBezTo>
                      <a:pt x="16188" y="3840"/>
                      <a:pt x="16188" y="3787"/>
                      <a:pt x="16188" y="3627"/>
                    </a:cubicBezTo>
                    <a:cubicBezTo>
                      <a:pt x="16188" y="3413"/>
                      <a:pt x="16420" y="3413"/>
                      <a:pt x="16605" y="3360"/>
                    </a:cubicBezTo>
                    <a:cubicBezTo>
                      <a:pt x="16836" y="3253"/>
                      <a:pt x="16790" y="3147"/>
                      <a:pt x="17021" y="3040"/>
                    </a:cubicBezTo>
                    <a:cubicBezTo>
                      <a:pt x="17391" y="2880"/>
                      <a:pt x="17622" y="2987"/>
                      <a:pt x="17900" y="2720"/>
                    </a:cubicBezTo>
                    <a:cubicBezTo>
                      <a:pt x="18362" y="3040"/>
                      <a:pt x="18640" y="3040"/>
                      <a:pt x="19056" y="3200"/>
                    </a:cubicBezTo>
                    <a:cubicBezTo>
                      <a:pt x="19565" y="3413"/>
                      <a:pt x="19704" y="3947"/>
                      <a:pt x="20305" y="3947"/>
                    </a:cubicBezTo>
                    <a:cubicBezTo>
                      <a:pt x="20305" y="4053"/>
                      <a:pt x="20444" y="4107"/>
                      <a:pt x="20490" y="4213"/>
                    </a:cubicBezTo>
                    <a:cubicBezTo>
                      <a:pt x="20582" y="4587"/>
                      <a:pt x="20444" y="4907"/>
                      <a:pt x="20582" y="5120"/>
                    </a:cubicBezTo>
                    <a:cubicBezTo>
                      <a:pt x="20444" y="5227"/>
                      <a:pt x="20120" y="6080"/>
                      <a:pt x="20120" y="6133"/>
                    </a:cubicBezTo>
                    <a:cubicBezTo>
                      <a:pt x="20120" y="6187"/>
                      <a:pt x="20166" y="6293"/>
                      <a:pt x="20120" y="6347"/>
                    </a:cubicBezTo>
                    <a:cubicBezTo>
                      <a:pt x="20166" y="6453"/>
                      <a:pt x="20120" y="6507"/>
                      <a:pt x="20166" y="6613"/>
                    </a:cubicBezTo>
                    <a:cubicBezTo>
                      <a:pt x="20166" y="7360"/>
                      <a:pt x="20166" y="7360"/>
                      <a:pt x="20166" y="7360"/>
                    </a:cubicBezTo>
                    <a:cubicBezTo>
                      <a:pt x="20259" y="7573"/>
                      <a:pt x="20212" y="7733"/>
                      <a:pt x="20305" y="7947"/>
                    </a:cubicBezTo>
                    <a:cubicBezTo>
                      <a:pt x="20351" y="8160"/>
                      <a:pt x="20767" y="7947"/>
                      <a:pt x="20767" y="8320"/>
                    </a:cubicBezTo>
                    <a:cubicBezTo>
                      <a:pt x="20767" y="8800"/>
                      <a:pt x="20305" y="8747"/>
                      <a:pt x="20305" y="9120"/>
                    </a:cubicBezTo>
                    <a:cubicBezTo>
                      <a:pt x="20305" y="9440"/>
                      <a:pt x="20490" y="9440"/>
                      <a:pt x="20582" y="9547"/>
                    </a:cubicBezTo>
                    <a:cubicBezTo>
                      <a:pt x="20906" y="10347"/>
                      <a:pt x="21600" y="10453"/>
                      <a:pt x="21600" y="11467"/>
                    </a:cubicBezTo>
                    <a:cubicBezTo>
                      <a:pt x="21091" y="11627"/>
                      <a:pt x="20721" y="11733"/>
                      <a:pt x="20721" y="12373"/>
                    </a:cubicBezTo>
                    <a:cubicBezTo>
                      <a:pt x="20721" y="12533"/>
                      <a:pt x="20814" y="12693"/>
                      <a:pt x="20814" y="12800"/>
                    </a:cubicBezTo>
                    <a:cubicBezTo>
                      <a:pt x="20814" y="12800"/>
                      <a:pt x="20721" y="12800"/>
                      <a:pt x="20721" y="12800"/>
                    </a:cubicBezTo>
                    <a:cubicBezTo>
                      <a:pt x="20305" y="12800"/>
                      <a:pt x="19426" y="12533"/>
                      <a:pt x="18871" y="12533"/>
                    </a:cubicBezTo>
                    <a:cubicBezTo>
                      <a:pt x="18779" y="12533"/>
                      <a:pt x="18177" y="12320"/>
                      <a:pt x="18177" y="12320"/>
                    </a:cubicBezTo>
                    <a:cubicBezTo>
                      <a:pt x="17946" y="12053"/>
                      <a:pt x="17946" y="11360"/>
                      <a:pt x="17530" y="11360"/>
                    </a:cubicBezTo>
                    <a:cubicBezTo>
                      <a:pt x="17299" y="11360"/>
                      <a:pt x="17206" y="11573"/>
                      <a:pt x="17113" y="11733"/>
                    </a:cubicBezTo>
                    <a:cubicBezTo>
                      <a:pt x="16096" y="11733"/>
                      <a:pt x="16096" y="11733"/>
                      <a:pt x="16096" y="11733"/>
                    </a:cubicBezTo>
                    <a:cubicBezTo>
                      <a:pt x="15772" y="11573"/>
                      <a:pt x="15587" y="11307"/>
                      <a:pt x="15402" y="11040"/>
                    </a:cubicBezTo>
                    <a:cubicBezTo>
                      <a:pt x="15125" y="10773"/>
                      <a:pt x="14801" y="10933"/>
                      <a:pt x="14570" y="10667"/>
                    </a:cubicBezTo>
                    <a:cubicBezTo>
                      <a:pt x="14477" y="10507"/>
                      <a:pt x="14523" y="10347"/>
                      <a:pt x="14477" y="10240"/>
                    </a:cubicBezTo>
                    <a:cubicBezTo>
                      <a:pt x="14246" y="9707"/>
                      <a:pt x="13830" y="8960"/>
                      <a:pt x="13228" y="8960"/>
                    </a:cubicBezTo>
                    <a:cubicBezTo>
                      <a:pt x="12951" y="8960"/>
                      <a:pt x="12858" y="9387"/>
                      <a:pt x="12858" y="9760"/>
                    </a:cubicBezTo>
                    <a:cubicBezTo>
                      <a:pt x="12858" y="9973"/>
                      <a:pt x="12858" y="10080"/>
                      <a:pt x="12858" y="10293"/>
                    </a:cubicBezTo>
                    <a:cubicBezTo>
                      <a:pt x="12997" y="10827"/>
                      <a:pt x="13552" y="11840"/>
                      <a:pt x="14061" y="11947"/>
                    </a:cubicBezTo>
                    <a:cubicBezTo>
                      <a:pt x="14061" y="12213"/>
                      <a:pt x="14153" y="12320"/>
                      <a:pt x="14200" y="12533"/>
                    </a:cubicBezTo>
                    <a:cubicBezTo>
                      <a:pt x="14431" y="12427"/>
                      <a:pt x="14385" y="12160"/>
                      <a:pt x="14570" y="12107"/>
                    </a:cubicBezTo>
                    <a:cubicBezTo>
                      <a:pt x="14616" y="12160"/>
                      <a:pt x="14616" y="12267"/>
                      <a:pt x="14616" y="12320"/>
                    </a:cubicBezTo>
                    <a:cubicBezTo>
                      <a:pt x="14616" y="12640"/>
                      <a:pt x="14477" y="12800"/>
                      <a:pt x="14477" y="13120"/>
                    </a:cubicBezTo>
                    <a:cubicBezTo>
                      <a:pt x="14477" y="13440"/>
                      <a:pt x="14986" y="13600"/>
                      <a:pt x="15310" y="13600"/>
                    </a:cubicBezTo>
                    <a:cubicBezTo>
                      <a:pt x="16651" y="13600"/>
                      <a:pt x="16790" y="12640"/>
                      <a:pt x="17530" y="12000"/>
                    </a:cubicBezTo>
                    <a:cubicBezTo>
                      <a:pt x="17530" y="12853"/>
                      <a:pt x="17530" y="12853"/>
                      <a:pt x="17530" y="12853"/>
                    </a:cubicBezTo>
                    <a:cubicBezTo>
                      <a:pt x="17807" y="13547"/>
                      <a:pt x="18177" y="13653"/>
                      <a:pt x="18779" y="13867"/>
                    </a:cubicBezTo>
                    <a:cubicBezTo>
                      <a:pt x="19010" y="13920"/>
                      <a:pt x="19010" y="14347"/>
                      <a:pt x="19149" y="14453"/>
                    </a:cubicBezTo>
                    <a:cubicBezTo>
                      <a:pt x="19149" y="14400"/>
                      <a:pt x="19149" y="14400"/>
                      <a:pt x="19149" y="14400"/>
                    </a:cubicBezTo>
                    <a:cubicBezTo>
                      <a:pt x="19241" y="14613"/>
                      <a:pt x="19565" y="14560"/>
                      <a:pt x="19565" y="14773"/>
                    </a:cubicBezTo>
                    <a:cubicBezTo>
                      <a:pt x="19565" y="15360"/>
                      <a:pt x="18964" y="15520"/>
                      <a:pt x="18964" y="16107"/>
                    </a:cubicBezTo>
                    <a:cubicBezTo>
                      <a:pt x="18640" y="16107"/>
                      <a:pt x="18455" y="16160"/>
                      <a:pt x="18362" y="16480"/>
                    </a:cubicBezTo>
                    <a:cubicBezTo>
                      <a:pt x="18270" y="16747"/>
                      <a:pt x="18316" y="17120"/>
                      <a:pt x="18039" y="17120"/>
                    </a:cubicBezTo>
                    <a:cubicBezTo>
                      <a:pt x="17761" y="17120"/>
                      <a:pt x="17761" y="17813"/>
                      <a:pt x="17484" y="17813"/>
                    </a:cubicBezTo>
                    <a:cubicBezTo>
                      <a:pt x="17299" y="17813"/>
                      <a:pt x="16882" y="18240"/>
                      <a:pt x="16882" y="18507"/>
                    </a:cubicBezTo>
                    <a:cubicBezTo>
                      <a:pt x="16327" y="18613"/>
                      <a:pt x="15125" y="18880"/>
                      <a:pt x="15125" y="19413"/>
                    </a:cubicBezTo>
                    <a:cubicBezTo>
                      <a:pt x="15125" y="19467"/>
                      <a:pt x="15125" y="19573"/>
                      <a:pt x="15171" y="19627"/>
                    </a:cubicBezTo>
                    <a:cubicBezTo>
                      <a:pt x="14708" y="19893"/>
                      <a:pt x="14061" y="20053"/>
                      <a:pt x="13598" y="20160"/>
                    </a:cubicBezTo>
                    <a:cubicBezTo>
                      <a:pt x="13367" y="20267"/>
                      <a:pt x="12534" y="20907"/>
                      <a:pt x="12257" y="21067"/>
                    </a:cubicBezTo>
                    <a:cubicBezTo>
                      <a:pt x="11656" y="21067"/>
                      <a:pt x="11656" y="21067"/>
                      <a:pt x="11656" y="21067"/>
                    </a:cubicBezTo>
                    <a:cubicBezTo>
                      <a:pt x="11286" y="21333"/>
                      <a:pt x="11239" y="21547"/>
                      <a:pt x="10823" y="21547"/>
                    </a:cubicBezTo>
                    <a:cubicBezTo>
                      <a:pt x="10684" y="21600"/>
                      <a:pt x="10684" y="21600"/>
                      <a:pt x="10684" y="21600"/>
                    </a:cubicBezTo>
                    <a:cubicBezTo>
                      <a:pt x="10592" y="21600"/>
                      <a:pt x="10083" y="21333"/>
                      <a:pt x="10037" y="21280"/>
                    </a:cubicBezTo>
                    <a:cubicBezTo>
                      <a:pt x="9991" y="21280"/>
                      <a:pt x="10129" y="21280"/>
                      <a:pt x="10037" y="21013"/>
                    </a:cubicBezTo>
                    <a:cubicBezTo>
                      <a:pt x="9806" y="20640"/>
                      <a:pt x="9667" y="20267"/>
                      <a:pt x="9667" y="19840"/>
                    </a:cubicBezTo>
                    <a:cubicBezTo>
                      <a:pt x="9436" y="19787"/>
                      <a:pt x="9574" y="19360"/>
                      <a:pt x="9621" y="19147"/>
                    </a:cubicBezTo>
                    <a:cubicBezTo>
                      <a:pt x="9713" y="18613"/>
                      <a:pt x="9389" y="18400"/>
                      <a:pt x="9158" y="18133"/>
                    </a:cubicBezTo>
                    <a:cubicBezTo>
                      <a:pt x="8927" y="17867"/>
                      <a:pt x="8372" y="17067"/>
                      <a:pt x="8372" y="16480"/>
                    </a:cubicBezTo>
                    <a:cubicBezTo>
                      <a:pt x="7632" y="16320"/>
                      <a:pt x="7493" y="15840"/>
                      <a:pt x="7493" y="14933"/>
                    </a:cubicBezTo>
                    <a:cubicBezTo>
                      <a:pt x="7493" y="14400"/>
                      <a:pt x="7215" y="14293"/>
                      <a:pt x="7123" y="13813"/>
                    </a:cubicBezTo>
                    <a:cubicBezTo>
                      <a:pt x="7123" y="13813"/>
                      <a:pt x="7123" y="13813"/>
                      <a:pt x="7123" y="13813"/>
                    </a:cubicBezTo>
                    <a:cubicBezTo>
                      <a:pt x="7030" y="13760"/>
                      <a:pt x="6938" y="13600"/>
                      <a:pt x="6845" y="13547"/>
                    </a:cubicBezTo>
                    <a:cubicBezTo>
                      <a:pt x="6799" y="13440"/>
                      <a:pt x="6522" y="13493"/>
                      <a:pt x="6475" y="13387"/>
                    </a:cubicBezTo>
                    <a:cubicBezTo>
                      <a:pt x="6337" y="13280"/>
                      <a:pt x="6383" y="12907"/>
                      <a:pt x="6337" y="12747"/>
                    </a:cubicBezTo>
                    <a:cubicBezTo>
                      <a:pt x="6290" y="12533"/>
                      <a:pt x="6105" y="12320"/>
                      <a:pt x="6059" y="12213"/>
                    </a:cubicBezTo>
                    <a:cubicBezTo>
                      <a:pt x="5782" y="11787"/>
                      <a:pt x="5597" y="11413"/>
                      <a:pt x="5365" y="11040"/>
                    </a:cubicBezTo>
                    <a:cubicBezTo>
                      <a:pt x="5319" y="10933"/>
                      <a:pt x="5042" y="10560"/>
                      <a:pt x="5042" y="10453"/>
                    </a:cubicBezTo>
                    <a:cubicBezTo>
                      <a:pt x="5042" y="10240"/>
                      <a:pt x="5180" y="9707"/>
                      <a:pt x="5180" y="9333"/>
                    </a:cubicBezTo>
                    <a:lnTo>
                      <a:pt x="5180" y="9440"/>
                    </a:ln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28" name="Shape 146"/>
              <p:cNvSpPr/>
              <p:nvPr/>
            </p:nvSpPr>
            <p:spPr>
              <a:xfrm>
                <a:off x="1849814" y="3100645"/>
                <a:ext cx="61663" cy="117449"/>
              </a:xfrm>
              <a:custGeom>
                <a:avLst/>
                <a:gdLst/>
                <a:ahLst/>
                <a:cxnLst>
                  <a:cxn ang="0">
                    <a:pos x="wd2" y="hd2"/>
                  </a:cxn>
                  <a:cxn ang="5400000">
                    <a:pos x="wd2" y="hd2"/>
                  </a:cxn>
                  <a:cxn ang="10800000">
                    <a:pos x="wd2" y="hd2"/>
                  </a:cxn>
                  <a:cxn ang="16200000">
                    <a:pos x="wd2" y="hd2"/>
                  </a:cxn>
                </a:cxnLst>
                <a:rect l="0" t="0" r="r" b="b"/>
                <a:pathLst>
                  <a:path w="21600" h="21600" extrusionOk="0">
                    <a:moveTo>
                      <a:pt x="21600" y="13500"/>
                    </a:moveTo>
                    <a:cubicBezTo>
                      <a:pt x="21600" y="16650"/>
                      <a:pt x="17280" y="21600"/>
                      <a:pt x="9504" y="21600"/>
                    </a:cubicBezTo>
                    <a:cubicBezTo>
                      <a:pt x="4320" y="21600"/>
                      <a:pt x="0" y="18450"/>
                      <a:pt x="0" y="15750"/>
                    </a:cubicBezTo>
                    <a:cubicBezTo>
                      <a:pt x="0" y="9900"/>
                      <a:pt x="5184" y="5850"/>
                      <a:pt x="5184" y="0"/>
                    </a:cubicBezTo>
                    <a:cubicBezTo>
                      <a:pt x="11232" y="4500"/>
                      <a:pt x="21600" y="6750"/>
                      <a:pt x="21600" y="13500"/>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29" name="Shape 147"/>
              <p:cNvSpPr/>
              <p:nvPr/>
            </p:nvSpPr>
            <p:spPr>
              <a:xfrm>
                <a:off x="1265507" y="2140503"/>
                <a:ext cx="1253765" cy="1007124"/>
              </a:xfrm>
              <a:custGeom>
                <a:avLst/>
                <a:gdLst/>
                <a:ahLst/>
                <a:cxnLst>
                  <a:cxn ang="0">
                    <a:pos x="wd2" y="hd2"/>
                  </a:cxn>
                  <a:cxn ang="5400000">
                    <a:pos x="wd2" y="hd2"/>
                  </a:cxn>
                  <a:cxn ang="10800000">
                    <a:pos x="wd2" y="hd2"/>
                  </a:cxn>
                  <a:cxn ang="16200000">
                    <a:pos x="wd2" y="hd2"/>
                  </a:cxn>
                </a:cxnLst>
                <a:rect l="0" t="0" r="r" b="b"/>
                <a:pathLst>
                  <a:path w="21600" h="21600" extrusionOk="0">
                    <a:moveTo>
                      <a:pt x="6323" y="13961"/>
                    </a:moveTo>
                    <a:cubicBezTo>
                      <a:pt x="6238" y="13856"/>
                      <a:pt x="6238" y="13856"/>
                      <a:pt x="6238" y="13856"/>
                    </a:cubicBezTo>
                    <a:cubicBezTo>
                      <a:pt x="6238" y="13961"/>
                      <a:pt x="6281" y="14119"/>
                      <a:pt x="6281" y="14224"/>
                    </a:cubicBezTo>
                    <a:cubicBezTo>
                      <a:pt x="6281" y="14646"/>
                      <a:pt x="6493" y="15067"/>
                      <a:pt x="6578" y="15541"/>
                    </a:cubicBezTo>
                    <a:cubicBezTo>
                      <a:pt x="6705" y="16068"/>
                      <a:pt x="7044" y="16806"/>
                      <a:pt x="7129" y="17175"/>
                    </a:cubicBezTo>
                    <a:cubicBezTo>
                      <a:pt x="7214" y="17491"/>
                      <a:pt x="7214" y="17596"/>
                      <a:pt x="7384" y="17912"/>
                    </a:cubicBezTo>
                    <a:cubicBezTo>
                      <a:pt x="7511" y="18176"/>
                      <a:pt x="7426" y="18492"/>
                      <a:pt x="7596" y="18860"/>
                    </a:cubicBezTo>
                    <a:cubicBezTo>
                      <a:pt x="7639" y="19071"/>
                      <a:pt x="7936" y="19282"/>
                      <a:pt x="7978" y="19598"/>
                    </a:cubicBezTo>
                    <a:cubicBezTo>
                      <a:pt x="8105" y="20125"/>
                      <a:pt x="8317" y="20546"/>
                      <a:pt x="8487" y="21126"/>
                    </a:cubicBezTo>
                    <a:cubicBezTo>
                      <a:pt x="8487" y="21179"/>
                      <a:pt x="8572" y="21337"/>
                      <a:pt x="8657" y="21337"/>
                    </a:cubicBezTo>
                    <a:cubicBezTo>
                      <a:pt x="8657" y="21547"/>
                      <a:pt x="8784" y="21600"/>
                      <a:pt x="8912" y="21600"/>
                    </a:cubicBezTo>
                    <a:cubicBezTo>
                      <a:pt x="9081" y="21600"/>
                      <a:pt x="9081" y="21337"/>
                      <a:pt x="9166" y="21126"/>
                    </a:cubicBezTo>
                    <a:cubicBezTo>
                      <a:pt x="9251" y="20915"/>
                      <a:pt x="9294" y="20968"/>
                      <a:pt x="9506" y="20862"/>
                    </a:cubicBezTo>
                    <a:cubicBezTo>
                      <a:pt x="9675" y="20757"/>
                      <a:pt x="9633" y="20125"/>
                      <a:pt x="9888" y="20072"/>
                    </a:cubicBezTo>
                    <a:cubicBezTo>
                      <a:pt x="9930" y="20020"/>
                      <a:pt x="10057" y="20020"/>
                      <a:pt x="10057" y="19967"/>
                    </a:cubicBezTo>
                    <a:cubicBezTo>
                      <a:pt x="10185" y="19967"/>
                      <a:pt x="10185" y="19967"/>
                      <a:pt x="10185" y="19967"/>
                    </a:cubicBezTo>
                    <a:cubicBezTo>
                      <a:pt x="10057" y="19335"/>
                      <a:pt x="10057" y="19335"/>
                      <a:pt x="10057" y="19335"/>
                    </a:cubicBezTo>
                    <a:cubicBezTo>
                      <a:pt x="10057" y="18913"/>
                      <a:pt x="10312" y="18544"/>
                      <a:pt x="10312" y="17965"/>
                    </a:cubicBezTo>
                    <a:cubicBezTo>
                      <a:pt x="10312" y="17596"/>
                      <a:pt x="10185" y="17333"/>
                      <a:pt x="10185" y="16911"/>
                    </a:cubicBezTo>
                    <a:cubicBezTo>
                      <a:pt x="10185" y="16437"/>
                      <a:pt x="10567" y="16384"/>
                      <a:pt x="10906" y="16226"/>
                    </a:cubicBezTo>
                    <a:cubicBezTo>
                      <a:pt x="11033" y="16174"/>
                      <a:pt x="11246" y="15910"/>
                      <a:pt x="11373" y="15700"/>
                    </a:cubicBezTo>
                    <a:cubicBezTo>
                      <a:pt x="11755" y="15278"/>
                      <a:pt x="12052" y="14804"/>
                      <a:pt x="12434" y="14330"/>
                    </a:cubicBezTo>
                    <a:cubicBezTo>
                      <a:pt x="12731" y="13961"/>
                      <a:pt x="13283" y="13856"/>
                      <a:pt x="13622" y="13434"/>
                    </a:cubicBezTo>
                    <a:cubicBezTo>
                      <a:pt x="13792" y="13223"/>
                      <a:pt x="13792" y="12960"/>
                      <a:pt x="13834" y="12644"/>
                    </a:cubicBezTo>
                    <a:cubicBezTo>
                      <a:pt x="13919" y="12433"/>
                      <a:pt x="14301" y="12433"/>
                      <a:pt x="14428" y="12064"/>
                    </a:cubicBezTo>
                    <a:cubicBezTo>
                      <a:pt x="14598" y="12170"/>
                      <a:pt x="14598" y="12275"/>
                      <a:pt x="14895" y="12275"/>
                    </a:cubicBezTo>
                    <a:cubicBezTo>
                      <a:pt x="15362" y="12275"/>
                      <a:pt x="15871" y="12170"/>
                      <a:pt x="15871" y="11485"/>
                    </a:cubicBezTo>
                    <a:cubicBezTo>
                      <a:pt x="16168" y="11538"/>
                      <a:pt x="16508" y="11696"/>
                      <a:pt x="16550" y="12012"/>
                    </a:cubicBezTo>
                    <a:cubicBezTo>
                      <a:pt x="16635" y="12275"/>
                      <a:pt x="16593" y="12644"/>
                      <a:pt x="16762" y="12907"/>
                    </a:cubicBezTo>
                    <a:cubicBezTo>
                      <a:pt x="16890" y="13223"/>
                      <a:pt x="17102" y="13434"/>
                      <a:pt x="17356" y="13645"/>
                    </a:cubicBezTo>
                    <a:cubicBezTo>
                      <a:pt x="17569" y="14066"/>
                      <a:pt x="17781" y="14435"/>
                      <a:pt x="17908" y="14909"/>
                    </a:cubicBezTo>
                    <a:cubicBezTo>
                      <a:pt x="17950" y="15015"/>
                      <a:pt x="18035" y="15067"/>
                      <a:pt x="18035" y="15225"/>
                    </a:cubicBezTo>
                    <a:cubicBezTo>
                      <a:pt x="18035" y="15436"/>
                      <a:pt x="17950" y="15594"/>
                      <a:pt x="17950" y="15910"/>
                    </a:cubicBezTo>
                    <a:cubicBezTo>
                      <a:pt x="17950" y="16174"/>
                      <a:pt x="17950" y="16490"/>
                      <a:pt x="18248" y="16490"/>
                    </a:cubicBezTo>
                    <a:cubicBezTo>
                      <a:pt x="18757" y="16490"/>
                      <a:pt x="18884" y="15805"/>
                      <a:pt x="19224" y="15436"/>
                    </a:cubicBezTo>
                    <a:cubicBezTo>
                      <a:pt x="19308" y="15541"/>
                      <a:pt x="19266" y="15647"/>
                      <a:pt x="19393" y="15805"/>
                    </a:cubicBezTo>
                    <a:cubicBezTo>
                      <a:pt x="19393" y="15805"/>
                      <a:pt x="19563" y="15805"/>
                      <a:pt x="19606" y="15910"/>
                    </a:cubicBezTo>
                    <a:cubicBezTo>
                      <a:pt x="19818" y="16226"/>
                      <a:pt x="19478" y="16964"/>
                      <a:pt x="19733" y="16964"/>
                    </a:cubicBezTo>
                    <a:cubicBezTo>
                      <a:pt x="19733" y="17701"/>
                      <a:pt x="20200" y="18281"/>
                      <a:pt x="20200" y="19335"/>
                    </a:cubicBezTo>
                    <a:cubicBezTo>
                      <a:pt x="20200" y="19545"/>
                      <a:pt x="20072" y="20125"/>
                      <a:pt x="20200" y="20178"/>
                    </a:cubicBezTo>
                    <a:cubicBezTo>
                      <a:pt x="20369" y="19809"/>
                      <a:pt x="20412" y="19545"/>
                      <a:pt x="20582" y="19124"/>
                    </a:cubicBezTo>
                    <a:cubicBezTo>
                      <a:pt x="20624" y="19019"/>
                      <a:pt x="20751" y="18966"/>
                      <a:pt x="20751" y="18860"/>
                    </a:cubicBezTo>
                    <a:cubicBezTo>
                      <a:pt x="20751" y="18650"/>
                      <a:pt x="20497" y="17596"/>
                      <a:pt x="20327" y="17385"/>
                    </a:cubicBezTo>
                    <a:cubicBezTo>
                      <a:pt x="20200" y="17227"/>
                      <a:pt x="20030" y="17122"/>
                      <a:pt x="20030" y="16859"/>
                    </a:cubicBezTo>
                    <a:cubicBezTo>
                      <a:pt x="20030" y="16806"/>
                      <a:pt x="20030" y="16753"/>
                      <a:pt x="20030" y="16648"/>
                    </a:cubicBezTo>
                    <a:cubicBezTo>
                      <a:pt x="20030" y="16700"/>
                      <a:pt x="20030" y="16700"/>
                      <a:pt x="20030" y="16700"/>
                    </a:cubicBezTo>
                    <a:cubicBezTo>
                      <a:pt x="20072" y="16648"/>
                      <a:pt x="20200" y="16384"/>
                      <a:pt x="20200" y="16174"/>
                    </a:cubicBezTo>
                    <a:cubicBezTo>
                      <a:pt x="20200" y="15910"/>
                      <a:pt x="20200" y="15436"/>
                      <a:pt x="20072" y="15173"/>
                    </a:cubicBezTo>
                    <a:cubicBezTo>
                      <a:pt x="19945" y="14962"/>
                      <a:pt x="19690" y="14962"/>
                      <a:pt x="19690" y="14540"/>
                    </a:cubicBezTo>
                    <a:cubicBezTo>
                      <a:pt x="19690" y="14119"/>
                      <a:pt x="19818" y="13803"/>
                      <a:pt x="20030" y="13592"/>
                    </a:cubicBezTo>
                    <a:cubicBezTo>
                      <a:pt x="20115" y="13434"/>
                      <a:pt x="20327" y="13487"/>
                      <a:pt x="20497" y="13381"/>
                    </a:cubicBezTo>
                    <a:cubicBezTo>
                      <a:pt x="20921" y="13013"/>
                      <a:pt x="21218" y="12855"/>
                      <a:pt x="21600" y="12117"/>
                    </a:cubicBezTo>
                    <a:cubicBezTo>
                      <a:pt x="21473" y="12117"/>
                      <a:pt x="21430" y="12170"/>
                      <a:pt x="21261" y="12170"/>
                    </a:cubicBezTo>
                    <a:cubicBezTo>
                      <a:pt x="20921" y="12170"/>
                      <a:pt x="20666" y="11696"/>
                      <a:pt x="20666" y="11221"/>
                    </a:cubicBezTo>
                    <a:cubicBezTo>
                      <a:pt x="20497" y="11169"/>
                      <a:pt x="20454" y="10484"/>
                      <a:pt x="20284" y="10484"/>
                    </a:cubicBezTo>
                    <a:cubicBezTo>
                      <a:pt x="20157" y="10484"/>
                      <a:pt x="20030" y="10642"/>
                      <a:pt x="19903" y="10642"/>
                    </a:cubicBezTo>
                    <a:cubicBezTo>
                      <a:pt x="19860" y="10642"/>
                      <a:pt x="19818" y="10484"/>
                      <a:pt x="19818" y="10379"/>
                    </a:cubicBezTo>
                    <a:cubicBezTo>
                      <a:pt x="19818" y="9536"/>
                      <a:pt x="20327" y="9483"/>
                      <a:pt x="20327" y="8587"/>
                    </a:cubicBezTo>
                    <a:cubicBezTo>
                      <a:pt x="20327" y="8113"/>
                      <a:pt x="20030" y="7955"/>
                      <a:pt x="19860" y="7586"/>
                    </a:cubicBezTo>
                    <a:cubicBezTo>
                      <a:pt x="19393" y="7323"/>
                      <a:pt x="19011" y="7376"/>
                      <a:pt x="18884" y="6585"/>
                    </a:cubicBezTo>
                    <a:cubicBezTo>
                      <a:pt x="18757" y="6585"/>
                      <a:pt x="18757" y="6585"/>
                      <a:pt x="18757" y="6585"/>
                    </a:cubicBezTo>
                    <a:cubicBezTo>
                      <a:pt x="18587" y="6796"/>
                      <a:pt x="18587" y="6796"/>
                      <a:pt x="18587" y="6796"/>
                    </a:cubicBezTo>
                    <a:cubicBezTo>
                      <a:pt x="18375" y="6901"/>
                      <a:pt x="18120" y="6638"/>
                      <a:pt x="17950" y="6849"/>
                    </a:cubicBezTo>
                    <a:cubicBezTo>
                      <a:pt x="17908" y="6954"/>
                      <a:pt x="17866" y="7007"/>
                      <a:pt x="17738" y="7112"/>
                    </a:cubicBezTo>
                    <a:cubicBezTo>
                      <a:pt x="17611" y="7218"/>
                      <a:pt x="17017" y="7850"/>
                      <a:pt x="16720" y="7850"/>
                    </a:cubicBezTo>
                    <a:cubicBezTo>
                      <a:pt x="16423" y="7850"/>
                      <a:pt x="16211" y="7586"/>
                      <a:pt x="15829" y="7586"/>
                    </a:cubicBezTo>
                    <a:cubicBezTo>
                      <a:pt x="15362" y="7586"/>
                      <a:pt x="15277" y="8008"/>
                      <a:pt x="15022" y="8166"/>
                    </a:cubicBezTo>
                    <a:cubicBezTo>
                      <a:pt x="14980" y="8008"/>
                      <a:pt x="14938" y="7639"/>
                      <a:pt x="14810" y="7639"/>
                    </a:cubicBezTo>
                    <a:cubicBezTo>
                      <a:pt x="14725" y="7639"/>
                      <a:pt x="14640" y="7744"/>
                      <a:pt x="14471" y="7744"/>
                    </a:cubicBezTo>
                    <a:cubicBezTo>
                      <a:pt x="14216" y="7744"/>
                      <a:pt x="13961" y="7744"/>
                      <a:pt x="13707" y="7744"/>
                    </a:cubicBezTo>
                    <a:cubicBezTo>
                      <a:pt x="13283" y="7744"/>
                      <a:pt x="13113" y="7428"/>
                      <a:pt x="12816" y="7165"/>
                    </a:cubicBezTo>
                    <a:cubicBezTo>
                      <a:pt x="12731" y="7112"/>
                      <a:pt x="12561" y="7323"/>
                      <a:pt x="12519" y="7165"/>
                    </a:cubicBezTo>
                    <a:cubicBezTo>
                      <a:pt x="12434" y="6954"/>
                      <a:pt x="12434" y="6796"/>
                      <a:pt x="12306" y="6691"/>
                    </a:cubicBezTo>
                    <a:cubicBezTo>
                      <a:pt x="12009" y="6533"/>
                      <a:pt x="11840" y="6638"/>
                      <a:pt x="11585" y="6322"/>
                    </a:cubicBezTo>
                    <a:cubicBezTo>
                      <a:pt x="11373" y="6059"/>
                      <a:pt x="11161" y="6217"/>
                      <a:pt x="10779" y="6111"/>
                    </a:cubicBezTo>
                    <a:cubicBezTo>
                      <a:pt x="10439" y="6006"/>
                      <a:pt x="10312" y="5690"/>
                      <a:pt x="10015" y="5584"/>
                    </a:cubicBezTo>
                    <a:cubicBezTo>
                      <a:pt x="9930" y="5532"/>
                      <a:pt x="9718" y="5584"/>
                      <a:pt x="9675" y="5426"/>
                    </a:cubicBezTo>
                    <a:cubicBezTo>
                      <a:pt x="9633" y="5163"/>
                      <a:pt x="9633" y="4952"/>
                      <a:pt x="9591" y="4689"/>
                    </a:cubicBezTo>
                    <a:cubicBezTo>
                      <a:pt x="9591" y="4478"/>
                      <a:pt x="9591" y="4478"/>
                      <a:pt x="9591" y="4478"/>
                    </a:cubicBezTo>
                    <a:cubicBezTo>
                      <a:pt x="9803" y="4478"/>
                      <a:pt x="10015" y="4531"/>
                      <a:pt x="10015" y="4215"/>
                    </a:cubicBezTo>
                    <a:cubicBezTo>
                      <a:pt x="10015" y="3951"/>
                      <a:pt x="9718" y="3899"/>
                      <a:pt x="9718" y="3635"/>
                    </a:cubicBezTo>
                    <a:cubicBezTo>
                      <a:pt x="9718" y="3003"/>
                      <a:pt x="10439" y="3108"/>
                      <a:pt x="10439" y="2476"/>
                    </a:cubicBezTo>
                    <a:cubicBezTo>
                      <a:pt x="10439" y="2265"/>
                      <a:pt x="10015" y="1844"/>
                      <a:pt x="9845" y="1844"/>
                    </a:cubicBezTo>
                    <a:cubicBezTo>
                      <a:pt x="9506" y="1844"/>
                      <a:pt x="9378" y="2213"/>
                      <a:pt x="9039" y="2265"/>
                    </a:cubicBezTo>
                    <a:cubicBezTo>
                      <a:pt x="8699" y="2107"/>
                      <a:pt x="8487" y="2107"/>
                      <a:pt x="8233" y="1791"/>
                    </a:cubicBezTo>
                    <a:cubicBezTo>
                      <a:pt x="8105" y="1633"/>
                      <a:pt x="8190" y="1317"/>
                      <a:pt x="7978" y="1264"/>
                    </a:cubicBezTo>
                    <a:cubicBezTo>
                      <a:pt x="7723" y="1159"/>
                      <a:pt x="7554" y="1264"/>
                      <a:pt x="7554" y="843"/>
                    </a:cubicBezTo>
                    <a:cubicBezTo>
                      <a:pt x="7299" y="790"/>
                      <a:pt x="7129" y="790"/>
                      <a:pt x="6917" y="790"/>
                    </a:cubicBezTo>
                    <a:cubicBezTo>
                      <a:pt x="6535" y="790"/>
                      <a:pt x="6365" y="1212"/>
                      <a:pt x="5941" y="1212"/>
                    </a:cubicBezTo>
                    <a:cubicBezTo>
                      <a:pt x="5517" y="1212"/>
                      <a:pt x="5941" y="0"/>
                      <a:pt x="5559" y="0"/>
                    </a:cubicBezTo>
                    <a:cubicBezTo>
                      <a:pt x="5177" y="0"/>
                      <a:pt x="5092" y="527"/>
                      <a:pt x="4923" y="527"/>
                    </a:cubicBezTo>
                    <a:cubicBezTo>
                      <a:pt x="4880" y="527"/>
                      <a:pt x="4838" y="580"/>
                      <a:pt x="4795" y="527"/>
                    </a:cubicBezTo>
                    <a:cubicBezTo>
                      <a:pt x="4668" y="843"/>
                      <a:pt x="4371" y="1106"/>
                      <a:pt x="3989" y="1106"/>
                    </a:cubicBezTo>
                    <a:cubicBezTo>
                      <a:pt x="3862" y="1106"/>
                      <a:pt x="3819" y="843"/>
                      <a:pt x="3650" y="843"/>
                    </a:cubicBezTo>
                    <a:cubicBezTo>
                      <a:pt x="3522" y="843"/>
                      <a:pt x="3098" y="1054"/>
                      <a:pt x="3055" y="790"/>
                    </a:cubicBezTo>
                    <a:cubicBezTo>
                      <a:pt x="2886" y="790"/>
                      <a:pt x="2928" y="685"/>
                      <a:pt x="2758" y="685"/>
                    </a:cubicBezTo>
                    <a:cubicBezTo>
                      <a:pt x="2292" y="685"/>
                      <a:pt x="2249" y="1264"/>
                      <a:pt x="1910" y="1686"/>
                    </a:cubicBezTo>
                    <a:cubicBezTo>
                      <a:pt x="1782" y="1844"/>
                      <a:pt x="1570" y="1844"/>
                      <a:pt x="1400" y="2055"/>
                    </a:cubicBezTo>
                    <a:cubicBezTo>
                      <a:pt x="1273" y="2213"/>
                      <a:pt x="1188" y="2423"/>
                      <a:pt x="976" y="2423"/>
                    </a:cubicBezTo>
                    <a:cubicBezTo>
                      <a:pt x="806" y="2423"/>
                      <a:pt x="679" y="2213"/>
                      <a:pt x="509" y="2213"/>
                    </a:cubicBezTo>
                    <a:cubicBezTo>
                      <a:pt x="467" y="2213"/>
                      <a:pt x="467" y="2371"/>
                      <a:pt x="424" y="2371"/>
                    </a:cubicBezTo>
                    <a:cubicBezTo>
                      <a:pt x="297" y="2476"/>
                      <a:pt x="0" y="3319"/>
                      <a:pt x="0" y="3372"/>
                    </a:cubicBezTo>
                    <a:cubicBezTo>
                      <a:pt x="0" y="3424"/>
                      <a:pt x="42" y="3530"/>
                      <a:pt x="0" y="3582"/>
                    </a:cubicBezTo>
                    <a:cubicBezTo>
                      <a:pt x="42" y="3688"/>
                      <a:pt x="0" y="3740"/>
                      <a:pt x="42" y="3846"/>
                    </a:cubicBezTo>
                    <a:cubicBezTo>
                      <a:pt x="42" y="4583"/>
                      <a:pt x="42" y="4583"/>
                      <a:pt x="42" y="4583"/>
                    </a:cubicBezTo>
                    <a:cubicBezTo>
                      <a:pt x="127" y="4794"/>
                      <a:pt x="85" y="4952"/>
                      <a:pt x="170" y="5163"/>
                    </a:cubicBezTo>
                    <a:cubicBezTo>
                      <a:pt x="212" y="5374"/>
                      <a:pt x="594" y="5163"/>
                      <a:pt x="594" y="5532"/>
                    </a:cubicBezTo>
                    <a:cubicBezTo>
                      <a:pt x="594" y="6006"/>
                      <a:pt x="170" y="5953"/>
                      <a:pt x="170" y="6322"/>
                    </a:cubicBezTo>
                    <a:cubicBezTo>
                      <a:pt x="170" y="6638"/>
                      <a:pt x="339" y="6638"/>
                      <a:pt x="424" y="6743"/>
                    </a:cubicBezTo>
                    <a:cubicBezTo>
                      <a:pt x="721" y="7534"/>
                      <a:pt x="1358" y="7639"/>
                      <a:pt x="1358" y="8640"/>
                    </a:cubicBezTo>
                    <a:cubicBezTo>
                      <a:pt x="891" y="8798"/>
                      <a:pt x="552" y="8903"/>
                      <a:pt x="552" y="9536"/>
                    </a:cubicBezTo>
                    <a:cubicBezTo>
                      <a:pt x="552" y="9694"/>
                      <a:pt x="637" y="9852"/>
                      <a:pt x="637" y="9957"/>
                    </a:cubicBezTo>
                    <a:cubicBezTo>
                      <a:pt x="1273" y="9904"/>
                      <a:pt x="1273" y="9904"/>
                      <a:pt x="1273" y="9904"/>
                    </a:cubicBezTo>
                    <a:cubicBezTo>
                      <a:pt x="1316" y="9852"/>
                      <a:pt x="1400" y="9799"/>
                      <a:pt x="1443" y="9746"/>
                    </a:cubicBezTo>
                    <a:cubicBezTo>
                      <a:pt x="1952" y="9904"/>
                      <a:pt x="1952" y="9904"/>
                      <a:pt x="1952" y="9904"/>
                    </a:cubicBezTo>
                    <a:cubicBezTo>
                      <a:pt x="2122" y="9904"/>
                      <a:pt x="2207" y="9694"/>
                      <a:pt x="2419" y="9694"/>
                    </a:cubicBezTo>
                    <a:cubicBezTo>
                      <a:pt x="2631" y="9694"/>
                      <a:pt x="2758" y="9694"/>
                      <a:pt x="2971" y="9746"/>
                    </a:cubicBezTo>
                    <a:cubicBezTo>
                      <a:pt x="3183" y="9852"/>
                      <a:pt x="3310" y="10379"/>
                      <a:pt x="3480" y="10695"/>
                    </a:cubicBezTo>
                    <a:cubicBezTo>
                      <a:pt x="3650" y="11011"/>
                      <a:pt x="4201" y="11485"/>
                      <a:pt x="4583" y="11485"/>
                    </a:cubicBezTo>
                    <a:cubicBezTo>
                      <a:pt x="4710" y="11485"/>
                      <a:pt x="4838" y="11485"/>
                      <a:pt x="5007" y="11538"/>
                    </a:cubicBezTo>
                    <a:cubicBezTo>
                      <a:pt x="4923" y="11643"/>
                      <a:pt x="4923" y="11854"/>
                      <a:pt x="4753" y="11854"/>
                    </a:cubicBezTo>
                    <a:cubicBezTo>
                      <a:pt x="4583" y="11959"/>
                      <a:pt x="4456" y="11854"/>
                      <a:pt x="4286" y="11959"/>
                    </a:cubicBezTo>
                    <a:cubicBezTo>
                      <a:pt x="4583" y="12328"/>
                      <a:pt x="4795" y="13065"/>
                      <a:pt x="5389" y="13065"/>
                    </a:cubicBezTo>
                    <a:cubicBezTo>
                      <a:pt x="5856" y="13065"/>
                      <a:pt x="5899" y="12275"/>
                      <a:pt x="6111" y="11959"/>
                    </a:cubicBezTo>
                    <a:cubicBezTo>
                      <a:pt x="6281" y="11959"/>
                      <a:pt x="6281" y="11959"/>
                      <a:pt x="6281" y="11959"/>
                    </a:cubicBezTo>
                    <a:cubicBezTo>
                      <a:pt x="6281" y="12064"/>
                      <a:pt x="6153" y="12222"/>
                      <a:pt x="6153" y="12275"/>
                    </a:cubicBezTo>
                    <a:cubicBezTo>
                      <a:pt x="6153" y="12591"/>
                      <a:pt x="6365" y="12855"/>
                      <a:pt x="6365" y="13223"/>
                    </a:cubicBezTo>
                    <a:cubicBezTo>
                      <a:pt x="6365" y="13540"/>
                      <a:pt x="6238" y="13592"/>
                      <a:pt x="6238" y="13908"/>
                    </a:cubicBezTo>
                    <a:lnTo>
                      <a:pt x="6323" y="13961"/>
                    </a:ln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30" name="Shape 148"/>
              <p:cNvSpPr/>
              <p:nvPr/>
            </p:nvSpPr>
            <p:spPr>
              <a:xfrm>
                <a:off x="2334289" y="3223966"/>
                <a:ext cx="328857" cy="355284"/>
              </a:xfrm>
              <a:custGeom>
                <a:avLst/>
                <a:gdLst/>
                <a:ahLst/>
                <a:cxnLst>
                  <a:cxn ang="0">
                    <a:pos x="wd2" y="hd2"/>
                  </a:cxn>
                  <a:cxn ang="5400000">
                    <a:pos x="wd2" y="hd2"/>
                  </a:cxn>
                  <a:cxn ang="10800000">
                    <a:pos x="wd2" y="hd2"/>
                  </a:cxn>
                  <a:cxn ang="16200000">
                    <a:pos x="wd2" y="hd2"/>
                  </a:cxn>
                </a:cxnLst>
                <a:rect l="0" t="0" r="r" b="b"/>
                <a:pathLst>
                  <a:path w="21600" h="21600" extrusionOk="0">
                    <a:moveTo>
                      <a:pt x="9582" y="11100"/>
                    </a:moveTo>
                    <a:cubicBezTo>
                      <a:pt x="9420" y="11100"/>
                      <a:pt x="9582" y="10800"/>
                      <a:pt x="9420" y="10500"/>
                    </a:cubicBezTo>
                    <a:cubicBezTo>
                      <a:pt x="9257" y="10350"/>
                      <a:pt x="8445" y="10350"/>
                      <a:pt x="8283" y="10200"/>
                    </a:cubicBezTo>
                    <a:cubicBezTo>
                      <a:pt x="7958" y="10050"/>
                      <a:pt x="7308" y="8400"/>
                      <a:pt x="7308" y="7950"/>
                    </a:cubicBezTo>
                    <a:cubicBezTo>
                      <a:pt x="6659" y="6450"/>
                      <a:pt x="5035" y="6600"/>
                      <a:pt x="4547" y="5700"/>
                    </a:cubicBezTo>
                    <a:cubicBezTo>
                      <a:pt x="4223" y="4950"/>
                      <a:pt x="3898" y="4500"/>
                      <a:pt x="3573" y="3750"/>
                    </a:cubicBezTo>
                    <a:cubicBezTo>
                      <a:pt x="3248" y="3150"/>
                      <a:pt x="2436" y="3300"/>
                      <a:pt x="1786" y="3150"/>
                    </a:cubicBezTo>
                    <a:cubicBezTo>
                      <a:pt x="1299" y="3000"/>
                      <a:pt x="162" y="1200"/>
                      <a:pt x="0" y="450"/>
                    </a:cubicBezTo>
                    <a:cubicBezTo>
                      <a:pt x="0" y="0"/>
                      <a:pt x="0" y="0"/>
                      <a:pt x="0" y="0"/>
                    </a:cubicBezTo>
                    <a:cubicBezTo>
                      <a:pt x="0" y="0"/>
                      <a:pt x="162" y="0"/>
                      <a:pt x="325" y="0"/>
                    </a:cubicBezTo>
                    <a:cubicBezTo>
                      <a:pt x="1137" y="0"/>
                      <a:pt x="1299" y="300"/>
                      <a:pt x="1786" y="600"/>
                    </a:cubicBezTo>
                    <a:cubicBezTo>
                      <a:pt x="4223" y="600"/>
                      <a:pt x="4223" y="600"/>
                      <a:pt x="4223" y="600"/>
                    </a:cubicBezTo>
                    <a:cubicBezTo>
                      <a:pt x="5684" y="1050"/>
                      <a:pt x="6171" y="1950"/>
                      <a:pt x="6821" y="3000"/>
                    </a:cubicBezTo>
                    <a:cubicBezTo>
                      <a:pt x="6983" y="3450"/>
                      <a:pt x="7308" y="3300"/>
                      <a:pt x="7633" y="3450"/>
                    </a:cubicBezTo>
                    <a:cubicBezTo>
                      <a:pt x="8608" y="3750"/>
                      <a:pt x="9095" y="4500"/>
                      <a:pt x="9907" y="5250"/>
                    </a:cubicBezTo>
                    <a:cubicBezTo>
                      <a:pt x="11206" y="6450"/>
                      <a:pt x="12018" y="7350"/>
                      <a:pt x="13967" y="7950"/>
                    </a:cubicBezTo>
                    <a:cubicBezTo>
                      <a:pt x="15104" y="8250"/>
                      <a:pt x="16403" y="8550"/>
                      <a:pt x="16403" y="9600"/>
                    </a:cubicBezTo>
                    <a:cubicBezTo>
                      <a:pt x="16403" y="9600"/>
                      <a:pt x="16241" y="9750"/>
                      <a:pt x="16241" y="9900"/>
                    </a:cubicBezTo>
                    <a:cubicBezTo>
                      <a:pt x="16403" y="9900"/>
                      <a:pt x="16565" y="9900"/>
                      <a:pt x="16728" y="9900"/>
                    </a:cubicBezTo>
                    <a:cubicBezTo>
                      <a:pt x="17053" y="9900"/>
                      <a:pt x="17215" y="10200"/>
                      <a:pt x="17377" y="10500"/>
                    </a:cubicBezTo>
                    <a:cubicBezTo>
                      <a:pt x="17053" y="11100"/>
                      <a:pt x="17053" y="11100"/>
                      <a:pt x="17053" y="11100"/>
                    </a:cubicBezTo>
                    <a:cubicBezTo>
                      <a:pt x="17053" y="12000"/>
                      <a:pt x="17702" y="12150"/>
                      <a:pt x="18514" y="12150"/>
                    </a:cubicBezTo>
                    <a:cubicBezTo>
                      <a:pt x="18514" y="13650"/>
                      <a:pt x="19326" y="13950"/>
                      <a:pt x="20138" y="14700"/>
                    </a:cubicBezTo>
                    <a:cubicBezTo>
                      <a:pt x="20626" y="15150"/>
                      <a:pt x="21600" y="15300"/>
                      <a:pt x="21600" y="15900"/>
                    </a:cubicBezTo>
                    <a:cubicBezTo>
                      <a:pt x="21600" y="16800"/>
                      <a:pt x="21600" y="17400"/>
                      <a:pt x="21600" y="18750"/>
                    </a:cubicBezTo>
                    <a:cubicBezTo>
                      <a:pt x="20788" y="19050"/>
                      <a:pt x="21275" y="19950"/>
                      <a:pt x="21275" y="20700"/>
                    </a:cubicBezTo>
                    <a:cubicBezTo>
                      <a:pt x="21275" y="21450"/>
                      <a:pt x="19814" y="21600"/>
                      <a:pt x="19326" y="21600"/>
                    </a:cubicBezTo>
                    <a:cubicBezTo>
                      <a:pt x="18839" y="21600"/>
                      <a:pt x="17702" y="19800"/>
                      <a:pt x="17540" y="19800"/>
                    </a:cubicBezTo>
                    <a:cubicBezTo>
                      <a:pt x="16241" y="18600"/>
                      <a:pt x="14941" y="18000"/>
                      <a:pt x="13642" y="16800"/>
                    </a:cubicBezTo>
                    <a:cubicBezTo>
                      <a:pt x="12180" y="15450"/>
                      <a:pt x="11531" y="14250"/>
                      <a:pt x="10881" y="12750"/>
                    </a:cubicBezTo>
                    <a:cubicBezTo>
                      <a:pt x="10719" y="12450"/>
                      <a:pt x="9744" y="11100"/>
                      <a:pt x="9582" y="11100"/>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31" name="Shape 149"/>
              <p:cNvSpPr/>
              <p:nvPr/>
            </p:nvSpPr>
            <p:spPr>
              <a:xfrm>
                <a:off x="2757104" y="3179923"/>
                <a:ext cx="314177" cy="349412"/>
              </a:xfrm>
              <a:custGeom>
                <a:avLst/>
                <a:gdLst/>
                <a:ahLst/>
                <a:cxnLst>
                  <a:cxn ang="0">
                    <a:pos x="wd2" y="hd2"/>
                  </a:cxn>
                  <a:cxn ang="5400000">
                    <a:pos x="wd2" y="hd2"/>
                  </a:cxn>
                  <a:cxn ang="10800000">
                    <a:pos x="wd2" y="hd2"/>
                  </a:cxn>
                  <a:cxn ang="16200000">
                    <a:pos x="wd2" y="hd2"/>
                  </a:cxn>
                </a:cxnLst>
                <a:rect l="0" t="0" r="r" b="b"/>
                <a:pathLst>
                  <a:path w="21600" h="21600" extrusionOk="0">
                    <a:moveTo>
                      <a:pt x="6293" y="19915"/>
                    </a:moveTo>
                    <a:cubicBezTo>
                      <a:pt x="6123" y="19915"/>
                      <a:pt x="6123" y="19149"/>
                      <a:pt x="6123" y="18996"/>
                    </a:cubicBezTo>
                    <a:cubicBezTo>
                      <a:pt x="5443" y="18843"/>
                      <a:pt x="5102" y="19302"/>
                      <a:pt x="4592" y="19302"/>
                    </a:cubicBezTo>
                    <a:cubicBezTo>
                      <a:pt x="1701" y="19302"/>
                      <a:pt x="2891" y="16851"/>
                      <a:pt x="1871" y="15626"/>
                    </a:cubicBezTo>
                    <a:cubicBezTo>
                      <a:pt x="1871" y="15472"/>
                      <a:pt x="2041" y="15319"/>
                      <a:pt x="2041" y="15166"/>
                    </a:cubicBezTo>
                    <a:cubicBezTo>
                      <a:pt x="1871" y="14860"/>
                      <a:pt x="1361" y="14860"/>
                      <a:pt x="1020" y="14860"/>
                    </a:cubicBezTo>
                    <a:cubicBezTo>
                      <a:pt x="680" y="14706"/>
                      <a:pt x="0" y="12255"/>
                      <a:pt x="0" y="11949"/>
                    </a:cubicBezTo>
                    <a:cubicBezTo>
                      <a:pt x="0" y="10877"/>
                      <a:pt x="1531" y="11336"/>
                      <a:pt x="2551" y="11336"/>
                    </a:cubicBezTo>
                    <a:cubicBezTo>
                      <a:pt x="4932" y="11336"/>
                      <a:pt x="4592" y="9191"/>
                      <a:pt x="5613" y="8272"/>
                    </a:cubicBezTo>
                    <a:cubicBezTo>
                      <a:pt x="6123" y="7813"/>
                      <a:pt x="6973" y="7813"/>
                      <a:pt x="7654" y="7660"/>
                    </a:cubicBezTo>
                    <a:cubicBezTo>
                      <a:pt x="8844" y="7506"/>
                      <a:pt x="8844" y="6740"/>
                      <a:pt x="9524" y="6281"/>
                    </a:cubicBezTo>
                    <a:cubicBezTo>
                      <a:pt x="9184" y="5974"/>
                      <a:pt x="10035" y="5362"/>
                      <a:pt x="10035" y="5362"/>
                    </a:cubicBezTo>
                    <a:cubicBezTo>
                      <a:pt x="10375" y="5209"/>
                      <a:pt x="10375" y="5055"/>
                      <a:pt x="10715" y="4902"/>
                    </a:cubicBezTo>
                    <a:cubicBezTo>
                      <a:pt x="10885" y="4902"/>
                      <a:pt x="11055" y="4596"/>
                      <a:pt x="11225" y="4443"/>
                    </a:cubicBezTo>
                    <a:cubicBezTo>
                      <a:pt x="11906" y="3830"/>
                      <a:pt x="13606" y="4136"/>
                      <a:pt x="13946" y="3523"/>
                    </a:cubicBezTo>
                    <a:cubicBezTo>
                      <a:pt x="14457" y="2451"/>
                      <a:pt x="16157" y="0"/>
                      <a:pt x="17348" y="0"/>
                    </a:cubicBezTo>
                    <a:cubicBezTo>
                      <a:pt x="18539" y="0"/>
                      <a:pt x="18539" y="613"/>
                      <a:pt x="18539" y="1685"/>
                    </a:cubicBezTo>
                    <a:cubicBezTo>
                      <a:pt x="18539" y="3064"/>
                      <a:pt x="21600" y="2298"/>
                      <a:pt x="21600" y="3523"/>
                    </a:cubicBezTo>
                    <a:cubicBezTo>
                      <a:pt x="21600" y="4136"/>
                      <a:pt x="19899" y="3830"/>
                      <a:pt x="19899" y="4443"/>
                    </a:cubicBezTo>
                    <a:cubicBezTo>
                      <a:pt x="19899" y="4596"/>
                      <a:pt x="20069" y="4749"/>
                      <a:pt x="20239" y="4749"/>
                    </a:cubicBezTo>
                    <a:cubicBezTo>
                      <a:pt x="20069" y="4902"/>
                      <a:pt x="18028" y="5668"/>
                      <a:pt x="18028" y="5668"/>
                    </a:cubicBezTo>
                    <a:cubicBezTo>
                      <a:pt x="18198" y="5821"/>
                      <a:pt x="18369" y="6128"/>
                      <a:pt x="18369" y="6281"/>
                    </a:cubicBezTo>
                    <a:cubicBezTo>
                      <a:pt x="18198" y="6434"/>
                      <a:pt x="17858" y="6587"/>
                      <a:pt x="17858" y="6740"/>
                    </a:cubicBezTo>
                    <a:cubicBezTo>
                      <a:pt x="17858" y="7813"/>
                      <a:pt x="19899" y="11183"/>
                      <a:pt x="21260" y="11183"/>
                    </a:cubicBezTo>
                    <a:cubicBezTo>
                      <a:pt x="21090" y="12102"/>
                      <a:pt x="20409" y="11796"/>
                      <a:pt x="19559" y="11796"/>
                    </a:cubicBezTo>
                    <a:cubicBezTo>
                      <a:pt x="19389" y="11796"/>
                      <a:pt x="19049" y="11949"/>
                      <a:pt x="18879" y="11949"/>
                    </a:cubicBezTo>
                    <a:cubicBezTo>
                      <a:pt x="18539" y="12715"/>
                      <a:pt x="18539" y="12715"/>
                      <a:pt x="18539" y="12715"/>
                    </a:cubicBezTo>
                    <a:cubicBezTo>
                      <a:pt x="18028" y="14094"/>
                      <a:pt x="17518" y="14553"/>
                      <a:pt x="17518" y="15626"/>
                    </a:cubicBezTo>
                    <a:cubicBezTo>
                      <a:pt x="16668" y="15779"/>
                      <a:pt x="15817" y="16851"/>
                      <a:pt x="15817" y="17311"/>
                    </a:cubicBezTo>
                    <a:cubicBezTo>
                      <a:pt x="15817" y="17770"/>
                      <a:pt x="16157" y="17923"/>
                      <a:pt x="16157" y="18230"/>
                    </a:cubicBezTo>
                    <a:cubicBezTo>
                      <a:pt x="16157" y="18689"/>
                      <a:pt x="15307" y="19762"/>
                      <a:pt x="15307" y="20528"/>
                    </a:cubicBezTo>
                    <a:cubicBezTo>
                      <a:pt x="14117" y="20681"/>
                      <a:pt x="13946" y="21600"/>
                      <a:pt x="12926" y="21600"/>
                    </a:cubicBezTo>
                    <a:cubicBezTo>
                      <a:pt x="12246" y="21600"/>
                      <a:pt x="12076" y="20987"/>
                      <a:pt x="12076" y="20681"/>
                    </a:cubicBezTo>
                    <a:cubicBezTo>
                      <a:pt x="10885" y="20374"/>
                      <a:pt x="10035" y="19609"/>
                      <a:pt x="8674" y="19609"/>
                    </a:cubicBezTo>
                    <a:cubicBezTo>
                      <a:pt x="8164" y="19609"/>
                      <a:pt x="7654" y="20221"/>
                      <a:pt x="6803" y="20221"/>
                    </a:cubicBezTo>
                    <a:cubicBezTo>
                      <a:pt x="6633" y="20221"/>
                      <a:pt x="6463" y="19915"/>
                      <a:pt x="6293" y="19915"/>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32" name="Shape 150"/>
              <p:cNvSpPr/>
              <p:nvPr/>
            </p:nvSpPr>
            <p:spPr>
              <a:xfrm>
                <a:off x="3059535" y="3347287"/>
                <a:ext cx="196728" cy="229026"/>
              </a:xfrm>
              <a:custGeom>
                <a:avLst/>
                <a:gdLst/>
                <a:ahLst/>
                <a:cxnLst>
                  <a:cxn ang="0">
                    <a:pos x="wd2" y="hd2"/>
                  </a:cxn>
                  <a:cxn ang="5400000">
                    <a:pos x="wd2" y="hd2"/>
                  </a:cxn>
                  <a:cxn ang="10800000">
                    <a:pos x="wd2" y="hd2"/>
                  </a:cxn>
                  <a:cxn ang="16200000">
                    <a:pos x="wd2" y="hd2"/>
                  </a:cxn>
                </a:cxnLst>
                <a:rect l="0" t="0" r="r" b="b"/>
                <a:pathLst>
                  <a:path w="21600" h="21600" extrusionOk="0">
                    <a:moveTo>
                      <a:pt x="8476" y="7897"/>
                    </a:moveTo>
                    <a:cubicBezTo>
                      <a:pt x="8203" y="8361"/>
                      <a:pt x="7929" y="8826"/>
                      <a:pt x="7382" y="8826"/>
                    </a:cubicBezTo>
                    <a:cubicBezTo>
                      <a:pt x="5468" y="8826"/>
                      <a:pt x="4648" y="6968"/>
                      <a:pt x="4648" y="5574"/>
                    </a:cubicBezTo>
                    <a:cubicBezTo>
                      <a:pt x="4648" y="3484"/>
                      <a:pt x="6562" y="3716"/>
                      <a:pt x="8749" y="3716"/>
                    </a:cubicBezTo>
                    <a:cubicBezTo>
                      <a:pt x="10663" y="3716"/>
                      <a:pt x="11484" y="3484"/>
                      <a:pt x="13397" y="3484"/>
                    </a:cubicBezTo>
                    <a:cubicBezTo>
                      <a:pt x="14765" y="3484"/>
                      <a:pt x="15858" y="4181"/>
                      <a:pt x="17499" y="4181"/>
                    </a:cubicBezTo>
                    <a:cubicBezTo>
                      <a:pt x="19959" y="4181"/>
                      <a:pt x="20780" y="2323"/>
                      <a:pt x="21053" y="929"/>
                    </a:cubicBezTo>
                    <a:cubicBezTo>
                      <a:pt x="21600" y="929"/>
                      <a:pt x="21600" y="232"/>
                      <a:pt x="21600" y="0"/>
                    </a:cubicBezTo>
                    <a:cubicBezTo>
                      <a:pt x="21053" y="0"/>
                      <a:pt x="21053" y="0"/>
                      <a:pt x="21053" y="0"/>
                    </a:cubicBezTo>
                    <a:cubicBezTo>
                      <a:pt x="19686" y="929"/>
                      <a:pt x="17772" y="1858"/>
                      <a:pt x="17225" y="2323"/>
                    </a:cubicBezTo>
                    <a:cubicBezTo>
                      <a:pt x="16132" y="2323"/>
                      <a:pt x="16132" y="2323"/>
                      <a:pt x="16132" y="2323"/>
                    </a:cubicBezTo>
                    <a:cubicBezTo>
                      <a:pt x="7656" y="1161"/>
                      <a:pt x="7656" y="1161"/>
                      <a:pt x="7656" y="1161"/>
                    </a:cubicBezTo>
                    <a:cubicBezTo>
                      <a:pt x="4648" y="1161"/>
                      <a:pt x="3281" y="4645"/>
                      <a:pt x="3281" y="6968"/>
                    </a:cubicBezTo>
                    <a:cubicBezTo>
                      <a:pt x="3281" y="7665"/>
                      <a:pt x="2187" y="8129"/>
                      <a:pt x="2187" y="8594"/>
                    </a:cubicBezTo>
                    <a:cubicBezTo>
                      <a:pt x="1094" y="10916"/>
                      <a:pt x="0" y="11845"/>
                      <a:pt x="0" y="14168"/>
                    </a:cubicBezTo>
                    <a:cubicBezTo>
                      <a:pt x="0" y="15329"/>
                      <a:pt x="1641" y="15329"/>
                      <a:pt x="2187" y="15329"/>
                    </a:cubicBezTo>
                    <a:cubicBezTo>
                      <a:pt x="2187" y="16955"/>
                      <a:pt x="2187" y="19277"/>
                      <a:pt x="2187" y="20206"/>
                    </a:cubicBezTo>
                    <a:cubicBezTo>
                      <a:pt x="2187" y="20903"/>
                      <a:pt x="3281" y="21600"/>
                      <a:pt x="4375" y="21600"/>
                    </a:cubicBezTo>
                    <a:cubicBezTo>
                      <a:pt x="5468" y="21600"/>
                      <a:pt x="6015" y="18116"/>
                      <a:pt x="6015" y="17652"/>
                    </a:cubicBezTo>
                    <a:cubicBezTo>
                      <a:pt x="6015" y="16258"/>
                      <a:pt x="4922" y="15561"/>
                      <a:pt x="4922" y="14168"/>
                    </a:cubicBezTo>
                    <a:cubicBezTo>
                      <a:pt x="4922" y="13471"/>
                      <a:pt x="6015" y="13006"/>
                      <a:pt x="6835" y="13006"/>
                    </a:cubicBezTo>
                    <a:cubicBezTo>
                      <a:pt x="7109" y="13006"/>
                      <a:pt x="7382" y="13006"/>
                      <a:pt x="7656" y="13006"/>
                    </a:cubicBezTo>
                    <a:cubicBezTo>
                      <a:pt x="7382" y="15097"/>
                      <a:pt x="7382" y="15097"/>
                      <a:pt x="7382" y="15097"/>
                    </a:cubicBezTo>
                    <a:cubicBezTo>
                      <a:pt x="7382" y="16490"/>
                      <a:pt x="9296" y="16955"/>
                      <a:pt x="9296" y="18348"/>
                    </a:cubicBezTo>
                    <a:cubicBezTo>
                      <a:pt x="9296" y="18581"/>
                      <a:pt x="9296" y="18813"/>
                      <a:pt x="9296" y="19277"/>
                    </a:cubicBezTo>
                    <a:cubicBezTo>
                      <a:pt x="10663" y="19277"/>
                      <a:pt x="10663" y="19277"/>
                      <a:pt x="10663" y="19277"/>
                    </a:cubicBezTo>
                    <a:cubicBezTo>
                      <a:pt x="10663" y="18116"/>
                      <a:pt x="13397" y="18116"/>
                      <a:pt x="13397" y="16955"/>
                    </a:cubicBezTo>
                    <a:cubicBezTo>
                      <a:pt x="12851" y="16955"/>
                      <a:pt x="11757" y="15794"/>
                      <a:pt x="11757" y="15097"/>
                    </a:cubicBezTo>
                    <a:cubicBezTo>
                      <a:pt x="11757" y="15097"/>
                      <a:pt x="12030" y="14865"/>
                      <a:pt x="12304" y="14632"/>
                    </a:cubicBezTo>
                    <a:cubicBezTo>
                      <a:pt x="11484" y="14168"/>
                      <a:pt x="9296" y="10684"/>
                      <a:pt x="9296" y="10219"/>
                    </a:cubicBezTo>
                    <a:cubicBezTo>
                      <a:pt x="12577" y="10219"/>
                      <a:pt x="12851" y="8129"/>
                      <a:pt x="15585" y="7200"/>
                    </a:cubicBezTo>
                    <a:cubicBezTo>
                      <a:pt x="15585" y="6503"/>
                      <a:pt x="15585" y="6503"/>
                      <a:pt x="15585" y="6503"/>
                    </a:cubicBezTo>
                    <a:cubicBezTo>
                      <a:pt x="14765" y="6271"/>
                      <a:pt x="8476" y="8129"/>
                      <a:pt x="8476" y="8361"/>
                    </a:cubicBezTo>
                    <a:lnTo>
                      <a:pt x="8476" y="7897"/>
                    </a:ln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33" name="Shape 151"/>
              <p:cNvSpPr/>
              <p:nvPr/>
            </p:nvSpPr>
            <p:spPr>
              <a:xfrm>
                <a:off x="2648465" y="3579249"/>
                <a:ext cx="317112" cy="91025"/>
              </a:xfrm>
              <a:custGeom>
                <a:avLst/>
                <a:gdLst/>
                <a:ahLst/>
                <a:cxnLst>
                  <a:cxn ang="0">
                    <a:pos x="wd2" y="hd2"/>
                  </a:cxn>
                  <a:cxn ang="5400000">
                    <a:pos x="wd2" y="hd2"/>
                  </a:cxn>
                  <a:cxn ang="10800000">
                    <a:pos x="wd2" y="hd2"/>
                  </a:cxn>
                  <a:cxn ang="16200000">
                    <a:pos x="wd2" y="hd2"/>
                  </a:cxn>
                </a:cxnLst>
                <a:rect l="0" t="0" r="r" b="b"/>
                <a:pathLst>
                  <a:path w="21600" h="21600" extrusionOk="0">
                    <a:moveTo>
                      <a:pt x="20756" y="21016"/>
                    </a:moveTo>
                    <a:cubicBezTo>
                      <a:pt x="20081" y="21016"/>
                      <a:pt x="20081" y="19265"/>
                      <a:pt x="19237" y="19265"/>
                    </a:cubicBezTo>
                    <a:cubicBezTo>
                      <a:pt x="19069" y="19265"/>
                      <a:pt x="19237" y="21016"/>
                      <a:pt x="19237" y="21600"/>
                    </a:cubicBezTo>
                    <a:cubicBezTo>
                      <a:pt x="16875" y="18681"/>
                      <a:pt x="14344" y="18097"/>
                      <a:pt x="11306" y="18097"/>
                    </a:cubicBezTo>
                    <a:cubicBezTo>
                      <a:pt x="10463" y="18097"/>
                      <a:pt x="10294" y="14595"/>
                      <a:pt x="9450" y="14595"/>
                    </a:cubicBezTo>
                    <a:cubicBezTo>
                      <a:pt x="8100" y="14595"/>
                      <a:pt x="6919" y="14595"/>
                      <a:pt x="5400" y="12843"/>
                    </a:cubicBezTo>
                    <a:cubicBezTo>
                      <a:pt x="4219" y="11676"/>
                      <a:pt x="3206" y="14011"/>
                      <a:pt x="2363" y="11676"/>
                    </a:cubicBezTo>
                    <a:cubicBezTo>
                      <a:pt x="1688" y="8757"/>
                      <a:pt x="1181" y="5838"/>
                      <a:pt x="0" y="5838"/>
                    </a:cubicBezTo>
                    <a:cubicBezTo>
                      <a:pt x="0" y="5254"/>
                      <a:pt x="1350" y="584"/>
                      <a:pt x="1856" y="584"/>
                    </a:cubicBezTo>
                    <a:cubicBezTo>
                      <a:pt x="2025" y="584"/>
                      <a:pt x="2194" y="1751"/>
                      <a:pt x="2363" y="1751"/>
                    </a:cubicBezTo>
                    <a:cubicBezTo>
                      <a:pt x="2869" y="1751"/>
                      <a:pt x="3206" y="0"/>
                      <a:pt x="3713" y="0"/>
                    </a:cubicBezTo>
                    <a:cubicBezTo>
                      <a:pt x="5906" y="0"/>
                      <a:pt x="6919" y="8173"/>
                      <a:pt x="9281" y="8173"/>
                    </a:cubicBezTo>
                    <a:cubicBezTo>
                      <a:pt x="10463" y="8173"/>
                      <a:pt x="10631" y="4086"/>
                      <a:pt x="11475" y="4086"/>
                    </a:cubicBezTo>
                    <a:cubicBezTo>
                      <a:pt x="12994" y="4086"/>
                      <a:pt x="13500" y="8757"/>
                      <a:pt x="14850" y="8757"/>
                    </a:cubicBezTo>
                    <a:cubicBezTo>
                      <a:pt x="17044" y="8173"/>
                      <a:pt x="17044" y="8173"/>
                      <a:pt x="17044" y="8173"/>
                    </a:cubicBezTo>
                    <a:cubicBezTo>
                      <a:pt x="17719" y="8173"/>
                      <a:pt x="17719" y="8173"/>
                      <a:pt x="17719" y="8173"/>
                    </a:cubicBezTo>
                    <a:cubicBezTo>
                      <a:pt x="17550" y="9341"/>
                      <a:pt x="15019" y="9924"/>
                      <a:pt x="15019" y="9924"/>
                    </a:cubicBezTo>
                    <a:cubicBezTo>
                      <a:pt x="15694" y="12843"/>
                      <a:pt x="16706" y="12843"/>
                      <a:pt x="18056" y="12843"/>
                    </a:cubicBezTo>
                    <a:cubicBezTo>
                      <a:pt x="18563" y="12843"/>
                      <a:pt x="18563" y="15178"/>
                      <a:pt x="18731" y="15178"/>
                    </a:cubicBezTo>
                    <a:cubicBezTo>
                      <a:pt x="19237" y="17514"/>
                      <a:pt x="19744" y="15178"/>
                      <a:pt x="20419" y="15762"/>
                    </a:cubicBezTo>
                    <a:cubicBezTo>
                      <a:pt x="21094" y="16930"/>
                      <a:pt x="21094" y="17514"/>
                      <a:pt x="21600" y="18097"/>
                    </a:cubicBezTo>
                    <a:cubicBezTo>
                      <a:pt x="21431" y="19265"/>
                      <a:pt x="20925" y="21016"/>
                      <a:pt x="20756" y="21016"/>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34" name="Shape 152"/>
              <p:cNvSpPr/>
              <p:nvPr/>
            </p:nvSpPr>
            <p:spPr>
              <a:xfrm>
                <a:off x="3094769" y="3652654"/>
                <a:ext cx="96897" cy="23490"/>
              </a:xfrm>
              <a:custGeom>
                <a:avLst/>
                <a:gdLst/>
                <a:ahLst/>
                <a:cxnLst>
                  <a:cxn ang="0">
                    <a:pos x="wd2" y="hd2"/>
                  </a:cxn>
                  <a:cxn ang="5400000">
                    <a:pos x="wd2" y="hd2"/>
                  </a:cxn>
                  <a:cxn ang="10800000">
                    <a:pos x="wd2" y="hd2"/>
                  </a:cxn>
                  <a:cxn ang="16200000">
                    <a:pos x="wd2" y="hd2"/>
                  </a:cxn>
                </a:cxnLst>
                <a:rect l="0" t="0" r="r" b="b"/>
                <a:pathLst>
                  <a:path w="21600" h="21600" extrusionOk="0">
                    <a:moveTo>
                      <a:pt x="14400" y="21600"/>
                    </a:moveTo>
                    <a:cubicBezTo>
                      <a:pt x="11077" y="21600"/>
                      <a:pt x="7200" y="21600"/>
                      <a:pt x="5538" y="21600"/>
                    </a:cubicBezTo>
                    <a:cubicBezTo>
                      <a:pt x="3877" y="21600"/>
                      <a:pt x="0" y="21600"/>
                      <a:pt x="0" y="9600"/>
                    </a:cubicBezTo>
                    <a:cubicBezTo>
                      <a:pt x="0" y="2400"/>
                      <a:pt x="2769" y="2400"/>
                      <a:pt x="4431" y="2400"/>
                    </a:cubicBezTo>
                    <a:cubicBezTo>
                      <a:pt x="8862" y="2400"/>
                      <a:pt x="10523" y="9600"/>
                      <a:pt x="14400" y="9600"/>
                    </a:cubicBezTo>
                    <a:cubicBezTo>
                      <a:pt x="17723" y="9600"/>
                      <a:pt x="19385" y="4800"/>
                      <a:pt x="21600" y="0"/>
                    </a:cubicBezTo>
                    <a:cubicBezTo>
                      <a:pt x="19385" y="14400"/>
                      <a:pt x="17723" y="16800"/>
                      <a:pt x="14400" y="21600"/>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35" name="Shape 153"/>
              <p:cNvSpPr/>
              <p:nvPr/>
            </p:nvSpPr>
            <p:spPr>
              <a:xfrm>
                <a:off x="3000810" y="3658526"/>
                <a:ext cx="67535" cy="23491"/>
              </a:xfrm>
              <a:custGeom>
                <a:avLst/>
                <a:gdLst/>
                <a:ahLst/>
                <a:cxnLst>
                  <a:cxn ang="0">
                    <a:pos x="wd2" y="hd2"/>
                  </a:cxn>
                  <a:cxn ang="5400000">
                    <a:pos x="wd2" y="hd2"/>
                  </a:cxn>
                  <a:cxn ang="10800000">
                    <a:pos x="wd2" y="hd2"/>
                  </a:cxn>
                  <a:cxn ang="16200000">
                    <a:pos x="wd2" y="hd2"/>
                  </a:cxn>
                </a:cxnLst>
                <a:rect l="0" t="0" r="r" b="b"/>
                <a:pathLst>
                  <a:path w="21600" h="21600" extrusionOk="0">
                    <a:moveTo>
                      <a:pt x="21600" y="14400"/>
                    </a:moveTo>
                    <a:cubicBezTo>
                      <a:pt x="18400" y="14400"/>
                      <a:pt x="18400" y="14400"/>
                      <a:pt x="18400" y="14400"/>
                    </a:cubicBezTo>
                    <a:cubicBezTo>
                      <a:pt x="15200" y="12000"/>
                      <a:pt x="15200" y="12000"/>
                      <a:pt x="15200" y="12000"/>
                    </a:cubicBezTo>
                    <a:cubicBezTo>
                      <a:pt x="12000" y="14400"/>
                      <a:pt x="10400" y="21600"/>
                      <a:pt x="7200" y="21600"/>
                    </a:cubicBezTo>
                    <a:cubicBezTo>
                      <a:pt x="4000" y="21600"/>
                      <a:pt x="0" y="19200"/>
                      <a:pt x="0" y="14400"/>
                    </a:cubicBezTo>
                    <a:cubicBezTo>
                      <a:pt x="0" y="2400"/>
                      <a:pt x="2400" y="2400"/>
                      <a:pt x="5600" y="2400"/>
                    </a:cubicBezTo>
                    <a:cubicBezTo>
                      <a:pt x="8800" y="2400"/>
                      <a:pt x="10400" y="4800"/>
                      <a:pt x="12800" y="7200"/>
                    </a:cubicBezTo>
                    <a:cubicBezTo>
                      <a:pt x="12800" y="4800"/>
                      <a:pt x="12800" y="2400"/>
                      <a:pt x="12800" y="0"/>
                    </a:cubicBezTo>
                    <a:cubicBezTo>
                      <a:pt x="21600" y="0"/>
                      <a:pt x="21600" y="0"/>
                      <a:pt x="21600" y="0"/>
                    </a:cubicBezTo>
                    <a:cubicBezTo>
                      <a:pt x="21600" y="7200"/>
                      <a:pt x="20800" y="12000"/>
                      <a:pt x="21600" y="14400"/>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36" name="Shape 154"/>
              <p:cNvSpPr/>
              <p:nvPr/>
            </p:nvSpPr>
            <p:spPr>
              <a:xfrm>
                <a:off x="3071280" y="3687190"/>
                <a:ext cx="49917" cy="32998"/>
              </a:xfrm>
              <a:custGeom>
                <a:avLst/>
                <a:gdLst/>
                <a:ahLst/>
                <a:cxnLst>
                  <a:cxn ang="0">
                    <a:pos x="wd2" y="hd2"/>
                  </a:cxn>
                  <a:cxn ang="5400000">
                    <a:pos x="wd2" y="hd2"/>
                  </a:cxn>
                  <a:cxn ang="10800000">
                    <a:pos x="wd2" y="hd2"/>
                  </a:cxn>
                  <a:cxn ang="16200000">
                    <a:pos x="wd2" y="hd2"/>
                  </a:cxn>
                </a:cxnLst>
                <a:rect l="0" t="0" r="r" b="b"/>
                <a:pathLst>
                  <a:path w="21600" h="20229" extrusionOk="0">
                    <a:moveTo>
                      <a:pt x="16200" y="20229"/>
                    </a:moveTo>
                    <a:cubicBezTo>
                      <a:pt x="12960" y="20229"/>
                      <a:pt x="12960" y="14058"/>
                      <a:pt x="12960" y="12515"/>
                    </a:cubicBezTo>
                    <a:cubicBezTo>
                      <a:pt x="8640" y="12515"/>
                      <a:pt x="0" y="10972"/>
                      <a:pt x="0" y="4800"/>
                    </a:cubicBezTo>
                    <a:cubicBezTo>
                      <a:pt x="0" y="-1371"/>
                      <a:pt x="6480" y="172"/>
                      <a:pt x="9720" y="172"/>
                    </a:cubicBezTo>
                    <a:cubicBezTo>
                      <a:pt x="10800" y="172"/>
                      <a:pt x="12960" y="172"/>
                      <a:pt x="14040" y="172"/>
                    </a:cubicBezTo>
                    <a:cubicBezTo>
                      <a:pt x="14040" y="9429"/>
                      <a:pt x="21600" y="7886"/>
                      <a:pt x="21600" y="15600"/>
                    </a:cubicBezTo>
                    <a:cubicBezTo>
                      <a:pt x="21600" y="18686"/>
                      <a:pt x="19440" y="20229"/>
                      <a:pt x="17280" y="20229"/>
                    </a:cubicBezTo>
                    <a:cubicBezTo>
                      <a:pt x="17280" y="20229"/>
                      <a:pt x="16200" y="20229"/>
                      <a:pt x="16200" y="20229"/>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37" name="Shape 155"/>
              <p:cNvSpPr/>
              <p:nvPr/>
            </p:nvSpPr>
            <p:spPr>
              <a:xfrm>
                <a:off x="2977321" y="3655590"/>
                <a:ext cx="20555" cy="2055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700" y="0"/>
                      <a:pt x="5400" y="0"/>
                      <a:pt x="10800" y="0"/>
                    </a:cubicBezTo>
                    <a:cubicBezTo>
                      <a:pt x="16200" y="0"/>
                      <a:pt x="16200" y="5400"/>
                      <a:pt x="21600" y="8100"/>
                    </a:cubicBezTo>
                    <a:cubicBezTo>
                      <a:pt x="18900" y="16200"/>
                      <a:pt x="13500" y="21600"/>
                      <a:pt x="8100" y="21600"/>
                    </a:cubicBezTo>
                    <a:cubicBezTo>
                      <a:pt x="5400" y="21600"/>
                      <a:pt x="0" y="16200"/>
                      <a:pt x="0" y="13500"/>
                    </a:cubicBezTo>
                    <a:cubicBezTo>
                      <a:pt x="0" y="8100"/>
                      <a:pt x="0" y="5400"/>
                      <a:pt x="0" y="0"/>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38" name="Shape 156"/>
              <p:cNvSpPr/>
              <p:nvPr/>
            </p:nvSpPr>
            <p:spPr>
              <a:xfrm>
                <a:off x="3209281" y="3662391"/>
                <a:ext cx="108642" cy="60733"/>
              </a:xfrm>
              <a:custGeom>
                <a:avLst/>
                <a:gdLst/>
                <a:ahLst/>
                <a:cxnLst>
                  <a:cxn ang="0">
                    <a:pos x="wd2" y="hd2"/>
                  </a:cxn>
                  <a:cxn ang="5400000">
                    <a:pos x="wd2" y="hd2"/>
                  </a:cxn>
                  <a:cxn ang="10800000">
                    <a:pos x="wd2" y="hd2"/>
                  </a:cxn>
                  <a:cxn ang="16200000">
                    <a:pos x="wd2" y="hd2"/>
                  </a:cxn>
                </a:cxnLst>
                <a:rect l="0" t="0" r="r" b="b"/>
                <a:pathLst>
                  <a:path w="21600" h="20308" extrusionOk="0">
                    <a:moveTo>
                      <a:pt x="9120" y="9508"/>
                    </a:moveTo>
                    <a:cubicBezTo>
                      <a:pt x="7680" y="9508"/>
                      <a:pt x="9120" y="12831"/>
                      <a:pt x="8160" y="14493"/>
                    </a:cubicBezTo>
                    <a:cubicBezTo>
                      <a:pt x="7200" y="16154"/>
                      <a:pt x="3840" y="20308"/>
                      <a:pt x="1440" y="20308"/>
                    </a:cubicBezTo>
                    <a:cubicBezTo>
                      <a:pt x="480" y="20308"/>
                      <a:pt x="0" y="18646"/>
                      <a:pt x="0" y="16985"/>
                    </a:cubicBezTo>
                    <a:cubicBezTo>
                      <a:pt x="0" y="8677"/>
                      <a:pt x="3840" y="8677"/>
                      <a:pt x="7200" y="7016"/>
                    </a:cubicBezTo>
                    <a:cubicBezTo>
                      <a:pt x="7680" y="7016"/>
                      <a:pt x="7680" y="4523"/>
                      <a:pt x="8160" y="3693"/>
                    </a:cubicBezTo>
                    <a:cubicBezTo>
                      <a:pt x="10080" y="370"/>
                      <a:pt x="19680" y="-1292"/>
                      <a:pt x="21600" y="1200"/>
                    </a:cubicBezTo>
                    <a:cubicBezTo>
                      <a:pt x="19200" y="6185"/>
                      <a:pt x="12480" y="9508"/>
                      <a:pt x="9120" y="9508"/>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39" name="Shape 157"/>
              <p:cNvSpPr/>
              <p:nvPr/>
            </p:nvSpPr>
            <p:spPr>
              <a:xfrm>
                <a:off x="3285622" y="3492001"/>
                <a:ext cx="32300" cy="28525"/>
              </a:xfrm>
              <a:custGeom>
                <a:avLst/>
                <a:gdLst/>
                <a:ahLst/>
                <a:cxnLst>
                  <a:cxn ang="0">
                    <a:pos x="wd2" y="hd2"/>
                  </a:cxn>
                  <a:cxn ang="5400000">
                    <a:pos x="wd2" y="hd2"/>
                  </a:cxn>
                  <a:cxn ang="10800000">
                    <a:pos x="wd2" y="hd2"/>
                  </a:cxn>
                  <a:cxn ang="16200000">
                    <a:pos x="wd2" y="hd2"/>
                  </a:cxn>
                </a:cxnLst>
                <a:rect l="0" t="0" r="r" b="b"/>
                <a:pathLst>
                  <a:path w="21600" h="17486" extrusionOk="0">
                    <a:moveTo>
                      <a:pt x="21600" y="8229"/>
                    </a:moveTo>
                    <a:cubicBezTo>
                      <a:pt x="21600" y="9772"/>
                      <a:pt x="16615" y="17486"/>
                      <a:pt x="13292" y="17486"/>
                    </a:cubicBezTo>
                    <a:cubicBezTo>
                      <a:pt x="9969" y="17486"/>
                      <a:pt x="0" y="9772"/>
                      <a:pt x="0" y="3600"/>
                    </a:cubicBezTo>
                    <a:cubicBezTo>
                      <a:pt x="0" y="-4114"/>
                      <a:pt x="21600" y="2057"/>
                      <a:pt x="21600" y="8229"/>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40" name="Shape 158"/>
              <p:cNvSpPr/>
              <p:nvPr/>
            </p:nvSpPr>
            <p:spPr>
              <a:xfrm>
                <a:off x="3341411" y="3488225"/>
                <a:ext cx="88088" cy="26428"/>
              </a:xfrm>
              <a:custGeom>
                <a:avLst/>
                <a:gdLst/>
                <a:ahLst/>
                <a:cxnLst>
                  <a:cxn ang="0">
                    <a:pos x="wd2" y="hd2"/>
                  </a:cxn>
                  <a:cxn ang="5400000">
                    <a:pos x="wd2" y="hd2"/>
                  </a:cxn>
                  <a:cxn ang="10800000">
                    <a:pos x="wd2" y="hd2"/>
                  </a:cxn>
                  <a:cxn ang="16200000">
                    <a:pos x="wd2" y="hd2"/>
                  </a:cxn>
                </a:cxnLst>
                <a:rect l="0" t="0" r="r" b="b"/>
                <a:pathLst>
                  <a:path w="21600" h="21600" extrusionOk="0">
                    <a:moveTo>
                      <a:pt x="18600" y="4320"/>
                    </a:moveTo>
                    <a:cubicBezTo>
                      <a:pt x="19200" y="10800"/>
                      <a:pt x="21600" y="12960"/>
                      <a:pt x="21600" y="21600"/>
                    </a:cubicBezTo>
                    <a:cubicBezTo>
                      <a:pt x="21600" y="21600"/>
                      <a:pt x="21000" y="21600"/>
                      <a:pt x="20400" y="21600"/>
                    </a:cubicBezTo>
                    <a:cubicBezTo>
                      <a:pt x="16800" y="21600"/>
                      <a:pt x="15000" y="12960"/>
                      <a:pt x="10800" y="12960"/>
                    </a:cubicBezTo>
                    <a:cubicBezTo>
                      <a:pt x="8400" y="12960"/>
                      <a:pt x="7200" y="12960"/>
                      <a:pt x="4800" y="12960"/>
                    </a:cubicBezTo>
                    <a:cubicBezTo>
                      <a:pt x="3600" y="12960"/>
                      <a:pt x="0" y="8640"/>
                      <a:pt x="0" y="8640"/>
                    </a:cubicBezTo>
                    <a:cubicBezTo>
                      <a:pt x="0" y="4320"/>
                      <a:pt x="1800" y="2160"/>
                      <a:pt x="1800" y="0"/>
                    </a:cubicBezTo>
                    <a:cubicBezTo>
                      <a:pt x="13800" y="0"/>
                      <a:pt x="13800" y="0"/>
                      <a:pt x="13800" y="0"/>
                    </a:cubicBezTo>
                    <a:cubicBezTo>
                      <a:pt x="14400" y="6480"/>
                      <a:pt x="16200" y="4320"/>
                      <a:pt x="18000" y="4320"/>
                    </a:cubicBezTo>
                    <a:lnTo>
                      <a:pt x="18600" y="4320"/>
                    </a:ln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41" name="Shape 159"/>
              <p:cNvSpPr/>
              <p:nvPr/>
            </p:nvSpPr>
            <p:spPr>
              <a:xfrm>
                <a:off x="3329667" y="3326734"/>
                <a:ext cx="35235" cy="85153"/>
              </a:xfrm>
              <a:custGeom>
                <a:avLst/>
                <a:gdLst/>
                <a:ahLst/>
                <a:cxnLst>
                  <a:cxn ang="0">
                    <a:pos x="wd2" y="hd2"/>
                  </a:cxn>
                  <a:cxn ang="5400000">
                    <a:pos x="wd2" y="hd2"/>
                  </a:cxn>
                  <a:cxn ang="10800000">
                    <a:pos x="wd2" y="hd2"/>
                  </a:cxn>
                  <a:cxn ang="16200000">
                    <a:pos x="wd2" y="hd2"/>
                  </a:cxn>
                </a:cxnLst>
                <a:rect l="0" t="0" r="r" b="b"/>
                <a:pathLst>
                  <a:path w="21600" h="21600" extrusionOk="0">
                    <a:moveTo>
                      <a:pt x="5760" y="17280"/>
                    </a:moveTo>
                    <a:cubicBezTo>
                      <a:pt x="5760" y="15429"/>
                      <a:pt x="5760" y="15429"/>
                      <a:pt x="5760" y="15429"/>
                    </a:cubicBezTo>
                    <a:cubicBezTo>
                      <a:pt x="11520" y="15429"/>
                      <a:pt x="17280" y="14811"/>
                      <a:pt x="20160" y="14811"/>
                    </a:cubicBezTo>
                    <a:cubicBezTo>
                      <a:pt x="20160" y="12343"/>
                      <a:pt x="15840" y="12343"/>
                      <a:pt x="15840" y="10491"/>
                    </a:cubicBezTo>
                    <a:cubicBezTo>
                      <a:pt x="15840" y="9257"/>
                      <a:pt x="21600" y="8640"/>
                      <a:pt x="21600" y="7406"/>
                    </a:cubicBezTo>
                    <a:cubicBezTo>
                      <a:pt x="11520" y="6171"/>
                      <a:pt x="5760" y="3703"/>
                      <a:pt x="5760" y="0"/>
                    </a:cubicBezTo>
                    <a:cubicBezTo>
                      <a:pt x="0" y="1234"/>
                      <a:pt x="0" y="3086"/>
                      <a:pt x="0" y="5554"/>
                    </a:cubicBezTo>
                    <a:cubicBezTo>
                      <a:pt x="0" y="9257"/>
                      <a:pt x="4320" y="9874"/>
                      <a:pt x="4320" y="12960"/>
                    </a:cubicBezTo>
                    <a:cubicBezTo>
                      <a:pt x="4320" y="16046"/>
                      <a:pt x="4320" y="14811"/>
                      <a:pt x="4320" y="16663"/>
                    </a:cubicBezTo>
                    <a:cubicBezTo>
                      <a:pt x="4320" y="18514"/>
                      <a:pt x="5760" y="21600"/>
                      <a:pt x="12960" y="21600"/>
                    </a:cubicBezTo>
                    <a:cubicBezTo>
                      <a:pt x="10080" y="19749"/>
                      <a:pt x="8640" y="19131"/>
                      <a:pt x="5760" y="17280"/>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42" name="Shape 160"/>
              <p:cNvSpPr/>
              <p:nvPr/>
            </p:nvSpPr>
            <p:spPr>
              <a:xfrm>
                <a:off x="3170098" y="3091837"/>
                <a:ext cx="136080" cy="132132"/>
              </a:xfrm>
              <a:custGeom>
                <a:avLst/>
                <a:gdLst/>
                <a:ahLst/>
                <a:cxnLst>
                  <a:cxn ang="0">
                    <a:pos x="wd2" y="hd2"/>
                  </a:cxn>
                  <a:cxn ang="5400000">
                    <a:pos x="wd2" y="hd2"/>
                  </a:cxn>
                  <a:cxn ang="10800000">
                    <a:pos x="wd2" y="hd2"/>
                  </a:cxn>
                  <a:cxn ang="16200000">
                    <a:pos x="wd2" y="hd2"/>
                  </a:cxn>
                </a:cxnLst>
                <a:rect l="0" t="0" r="r" b="b"/>
                <a:pathLst>
                  <a:path w="20855" h="21600" extrusionOk="0">
                    <a:moveTo>
                      <a:pt x="17131" y="15487"/>
                    </a:moveTo>
                    <a:cubicBezTo>
                      <a:pt x="17131" y="15079"/>
                      <a:pt x="16758" y="14672"/>
                      <a:pt x="16386" y="14264"/>
                    </a:cubicBezTo>
                    <a:cubicBezTo>
                      <a:pt x="15641" y="15079"/>
                      <a:pt x="14896" y="15487"/>
                      <a:pt x="14896" y="16302"/>
                    </a:cubicBezTo>
                    <a:cubicBezTo>
                      <a:pt x="14896" y="17525"/>
                      <a:pt x="16758" y="17932"/>
                      <a:pt x="16758" y="19562"/>
                    </a:cubicBezTo>
                    <a:cubicBezTo>
                      <a:pt x="16758" y="20785"/>
                      <a:pt x="16014" y="21600"/>
                      <a:pt x="14896" y="21600"/>
                    </a:cubicBezTo>
                    <a:cubicBezTo>
                      <a:pt x="14524" y="21600"/>
                      <a:pt x="14152" y="20785"/>
                      <a:pt x="14152" y="20377"/>
                    </a:cubicBezTo>
                    <a:cubicBezTo>
                      <a:pt x="13779" y="20785"/>
                      <a:pt x="13034" y="20785"/>
                      <a:pt x="12662" y="20785"/>
                    </a:cubicBezTo>
                    <a:cubicBezTo>
                      <a:pt x="10800" y="20785"/>
                      <a:pt x="8938" y="17932"/>
                      <a:pt x="8938" y="15079"/>
                    </a:cubicBezTo>
                    <a:cubicBezTo>
                      <a:pt x="8938" y="13857"/>
                      <a:pt x="9310" y="13449"/>
                      <a:pt x="9683" y="13042"/>
                    </a:cubicBezTo>
                    <a:cubicBezTo>
                      <a:pt x="9683" y="12634"/>
                      <a:pt x="9310" y="12226"/>
                      <a:pt x="9310" y="11819"/>
                    </a:cubicBezTo>
                    <a:cubicBezTo>
                      <a:pt x="7076" y="11411"/>
                      <a:pt x="7076" y="11411"/>
                      <a:pt x="7076" y="11411"/>
                    </a:cubicBezTo>
                    <a:cubicBezTo>
                      <a:pt x="7076" y="12226"/>
                      <a:pt x="6703" y="12634"/>
                      <a:pt x="7076" y="13042"/>
                    </a:cubicBezTo>
                    <a:cubicBezTo>
                      <a:pt x="5958" y="13042"/>
                      <a:pt x="5958" y="12634"/>
                      <a:pt x="5586" y="12226"/>
                    </a:cubicBezTo>
                    <a:cubicBezTo>
                      <a:pt x="5586" y="12226"/>
                      <a:pt x="5214" y="12634"/>
                      <a:pt x="5214" y="13042"/>
                    </a:cubicBezTo>
                    <a:cubicBezTo>
                      <a:pt x="4469" y="12634"/>
                      <a:pt x="3724" y="11411"/>
                      <a:pt x="3724" y="11411"/>
                    </a:cubicBezTo>
                    <a:cubicBezTo>
                      <a:pt x="2234" y="13042"/>
                      <a:pt x="2234" y="18340"/>
                      <a:pt x="745" y="18340"/>
                    </a:cubicBezTo>
                    <a:cubicBezTo>
                      <a:pt x="-745" y="18340"/>
                      <a:pt x="745" y="15079"/>
                      <a:pt x="745" y="14672"/>
                    </a:cubicBezTo>
                    <a:cubicBezTo>
                      <a:pt x="745" y="14264"/>
                      <a:pt x="0" y="13449"/>
                      <a:pt x="0" y="13042"/>
                    </a:cubicBezTo>
                    <a:cubicBezTo>
                      <a:pt x="0" y="11411"/>
                      <a:pt x="745" y="10596"/>
                      <a:pt x="1117" y="8966"/>
                    </a:cubicBezTo>
                    <a:cubicBezTo>
                      <a:pt x="4096" y="8966"/>
                      <a:pt x="3352" y="5706"/>
                      <a:pt x="6331" y="5706"/>
                    </a:cubicBezTo>
                    <a:cubicBezTo>
                      <a:pt x="8193" y="5706"/>
                      <a:pt x="7821" y="8151"/>
                      <a:pt x="8938" y="8151"/>
                    </a:cubicBezTo>
                    <a:cubicBezTo>
                      <a:pt x="9310" y="8151"/>
                      <a:pt x="9310" y="8151"/>
                      <a:pt x="9683" y="8151"/>
                    </a:cubicBezTo>
                    <a:cubicBezTo>
                      <a:pt x="9683" y="7336"/>
                      <a:pt x="10427" y="6521"/>
                      <a:pt x="11172" y="6113"/>
                    </a:cubicBezTo>
                    <a:cubicBezTo>
                      <a:pt x="11172" y="4075"/>
                      <a:pt x="13779" y="4891"/>
                      <a:pt x="14524" y="3668"/>
                    </a:cubicBezTo>
                    <a:cubicBezTo>
                      <a:pt x="14896" y="2853"/>
                      <a:pt x="14896" y="408"/>
                      <a:pt x="14896" y="0"/>
                    </a:cubicBezTo>
                    <a:cubicBezTo>
                      <a:pt x="16014" y="0"/>
                      <a:pt x="16758" y="815"/>
                      <a:pt x="17131" y="1630"/>
                    </a:cubicBezTo>
                    <a:cubicBezTo>
                      <a:pt x="18248" y="2853"/>
                      <a:pt x="20855" y="12226"/>
                      <a:pt x="20855" y="13449"/>
                    </a:cubicBezTo>
                    <a:cubicBezTo>
                      <a:pt x="20855" y="15079"/>
                      <a:pt x="18993" y="15894"/>
                      <a:pt x="18993" y="18747"/>
                    </a:cubicBezTo>
                    <a:cubicBezTo>
                      <a:pt x="18248" y="18747"/>
                      <a:pt x="17131" y="15079"/>
                      <a:pt x="17131" y="14672"/>
                    </a:cubicBezTo>
                    <a:lnTo>
                      <a:pt x="17131" y="15487"/>
                    </a:ln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43" name="Shape 161"/>
              <p:cNvSpPr/>
              <p:nvPr/>
            </p:nvSpPr>
            <p:spPr>
              <a:xfrm>
                <a:off x="3036045" y="3056602"/>
                <a:ext cx="67535" cy="73408"/>
              </a:xfrm>
              <a:custGeom>
                <a:avLst/>
                <a:gdLst/>
                <a:ahLst/>
                <a:cxnLst>
                  <a:cxn ang="0">
                    <a:pos x="wd2" y="hd2"/>
                  </a:cxn>
                  <a:cxn ang="5400000">
                    <a:pos x="wd2" y="hd2"/>
                  </a:cxn>
                  <a:cxn ang="10800000">
                    <a:pos x="wd2" y="hd2"/>
                  </a:cxn>
                  <a:cxn ang="16200000">
                    <a:pos x="wd2" y="hd2"/>
                  </a:cxn>
                </a:cxnLst>
                <a:rect l="0" t="0" r="r" b="b"/>
                <a:pathLst>
                  <a:path w="21600" h="21600" extrusionOk="0">
                    <a:moveTo>
                      <a:pt x="2314" y="21600"/>
                    </a:moveTo>
                    <a:cubicBezTo>
                      <a:pt x="0" y="21600"/>
                      <a:pt x="0" y="21600"/>
                      <a:pt x="0" y="21600"/>
                    </a:cubicBezTo>
                    <a:cubicBezTo>
                      <a:pt x="3086" y="13407"/>
                      <a:pt x="13886" y="9683"/>
                      <a:pt x="16971" y="3724"/>
                    </a:cubicBezTo>
                    <a:cubicBezTo>
                      <a:pt x="17743" y="2234"/>
                      <a:pt x="17743" y="745"/>
                      <a:pt x="19286" y="0"/>
                    </a:cubicBezTo>
                    <a:cubicBezTo>
                      <a:pt x="18514" y="2979"/>
                      <a:pt x="20057" y="3724"/>
                      <a:pt x="21600" y="4469"/>
                    </a:cubicBezTo>
                    <a:cubicBezTo>
                      <a:pt x="20057" y="5959"/>
                      <a:pt x="20057" y="6703"/>
                      <a:pt x="18514" y="6703"/>
                    </a:cubicBezTo>
                    <a:cubicBezTo>
                      <a:pt x="17743" y="8938"/>
                      <a:pt x="15429" y="9683"/>
                      <a:pt x="13114" y="9683"/>
                    </a:cubicBezTo>
                    <a:cubicBezTo>
                      <a:pt x="11571" y="16386"/>
                      <a:pt x="6171" y="19366"/>
                      <a:pt x="2314" y="21600"/>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44" name="Shape 162"/>
              <p:cNvSpPr/>
              <p:nvPr/>
            </p:nvSpPr>
            <p:spPr>
              <a:xfrm>
                <a:off x="3091072" y="2821705"/>
                <a:ext cx="129956" cy="187919"/>
              </a:xfrm>
              <a:custGeom>
                <a:avLst/>
                <a:gdLst/>
                <a:ahLst/>
                <a:cxnLst>
                  <a:cxn ang="0">
                    <a:pos x="wd2" y="hd2"/>
                  </a:cxn>
                  <a:cxn ang="5400000">
                    <a:pos x="wd2" y="hd2"/>
                  </a:cxn>
                  <a:cxn ang="10800000">
                    <a:pos x="wd2" y="hd2"/>
                  </a:cxn>
                  <a:cxn ang="16200000">
                    <a:pos x="wd2" y="hd2"/>
                  </a:cxn>
                </a:cxnLst>
                <a:rect l="0" t="0" r="r" b="b"/>
                <a:pathLst>
                  <a:path w="21244" h="21600" extrusionOk="0">
                    <a:moveTo>
                      <a:pt x="1244" y="8811"/>
                    </a:moveTo>
                    <a:cubicBezTo>
                      <a:pt x="2044" y="7958"/>
                      <a:pt x="2044" y="6537"/>
                      <a:pt x="2044" y="5684"/>
                    </a:cubicBezTo>
                    <a:cubicBezTo>
                      <a:pt x="2444" y="4263"/>
                      <a:pt x="1644" y="3411"/>
                      <a:pt x="1644" y="1989"/>
                    </a:cubicBezTo>
                    <a:cubicBezTo>
                      <a:pt x="1644" y="853"/>
                      <a:pt x="2044" y="0"/>
                      <a:pt x="3244" y="0"/>
                    </a:cubicBezTo>
                    <a:cubicBezTo>
                      <a:pt x="4844" y="0"/>
                      <a:pt x="4444" y="1989"/>
                      <a:pt x="6044" y="1989"/>
                    </a:cubicBezTo>
                    <a:cubicBezTo>
                      <a:pt x="6844" y="1989"/>
                      <a:pt x="7644" y="1137"/>
                      <a:pt x="8044" y="853"/>
                    </a:cubicBezTo>
                    <a:cubicBezTo>
                      <a:pt x="8044" y="853"/>
                      <a:pt x="8444" y="1137"/>
                      <a:pt x="8444" y="1421"/>
                    </a:cubicBezTo>
                    <a:cubicBezTo>
                      <a:pt x="8444" y="1705"/>
                      <a:pt x="8844" y="1989"/>
                      <a:pt x="8844" y="2274"/>
                    </a:cubicBezTo>
                    <a:cubicBezTo>
                      <a:pt x="8844" y="3695"/>
                      <a:pt x="10844" y="5116"/>
                      <a:pt x="10844" y="7105"/>
                    </a:cubicBezTo>
                    <a:cubicBezTo>
                      <a:pt x="10844" y="9379"/>
                      <a:pt x="7644" y="9663"/>
                      <a:pt x="7644" y="11937"/>
                    </a:cubicBezTo>
                    <a:cubicBezTo>
                      <a:pt x="7644" y="13642"/>
                      <a:pt x="10044" y="16200"/>
                      <a:pt x="11644" y="16768"/>
                    </a:cubicBezTo>
                    <a:cubicBezTo>
                      <a:pt x="11644" y="16768"/>
                      <a:pt x="11644" y="16484"/>
                      <a:pt x="11644" y="16484"/>
                    </a:cubicBezTo>
                    <a:cubicBezTo>
                      <a:pt x="11644" y="15916"/>
                      <a:pt x="12444" y="15347"/>
                      <a:pt x="13244" y="15632"/>
                    </a:cubicBezTo>
                    <a:cubicBezTo>
                      <a:pt x="15244" y="15632"/>
                      <a:pt x="15644" y="17905"/>
                      <a:pt x="16844" y="18189"/>
                    </a:cubicBezTo>
                    <a:cubicBezTo>
                      <a:pt x="17244" y="18189"/>
                      <a:pt x="17644" y="17337"/>
                      <a:pt x="18044" y="17337"/>
                    </a:cubicBezTo>
                    <a:cubicBezTo>
                      <a:pt x="18444" y="17337"/>
                      <a:pt x="18844" y="17621"/>
                      <a:pt x="19244" y="17621"/>
                    </a:cubicBezTo>
                    <a:cubicBezTo>
                      <a:pt x="18844" y="18189"/>
                      <a:pt x="18044" y="18189"/>
                      <a:pt x="18044" y="18758"/>
                    </a:cubicBezTo>
                    <a:cubicBezTo>
                      <a:pt x="18044" y="19042"/>
                      <a:pt x="18844" y="19042"/>
                      <a:pt x="19244" y="18758"/>
                    </a:cubicBezTo>
                    <a:cubicBezTo>
                      <a:pt x="19244" y="19611"/>
                      <a:pt x="20044" y="20179"/>
                      <a:pt x="21244" y="20179"/>
                    </a:cubicBezTo>
                    <a:cubicBezTo>
                      <a:pt x="21244" y="20463"/>
                      <a:pt x="21244" y="20747"/>
                      <a:pt x="21244" y="21032"/>
                    </a:cubicBezTo>
                    <a:cubicBezTo>
                      <a:pt x="21244" y="21316"/>
                      <a:pt x="20844" y="21600"/>
                      <a:pt x="20844" y="21600"/>
                    </a:cubicBezTo>
                    <a:cubicBezTo>
                      <a:pt x="20044" y="21600"/>
                      <a:pt x="20044" y="21032"/>
                      <a:pt x="20044" y="20747"/>
                    </a:cubicBezTo>
                    <a:cubicBezTo>
                      <a:pt x="18844" y="19611"/>
                      <a:pt x="15244" y="18474"/>
                      <a:pt x="14044" y="17337"/>
                    </a:cubicBezTo>
                    <a:cubicBezTo>
                      <a:pt x="13244" y="18189"/>
                      <a:pt x="13644" y="18758"/>
                      <a:pt x="14444" y="19611"/>
                    </a:cubicBezTo>
                    <a:cubicBezTo>
                      <a:pt x="12044" y="19611"/>
                      <a:pt x="12044" y="17053"/>
                      <a:pt x="9644" y="17053"/>
                    </a:cubicBezTo>
                    <a:cubicBezTo>
                      <a:pt x="8844" y="17053"/>
                      <a:pt x="8044" y="17621"/>
                      <a:pt x="7244" y="17621"/>
                    </a:cubicBezTo>
                    <a:cubicBezTo>
                      <a:pt x="6044" y="17621"/>
                      <a:pt x="4844" y="16768"/>
                      <a:pt x="4844" y="16200"/>
                    </a:cubicBezTo>
                    <a:cubicBezTo>
                      <a:pt x="4844" y="15632"/>
                      <a:pt x="5244" y="15063"/>
                      <a:pt x="5644" y="15063"/>
                    </a:cubicBezTo>
                    <a:cubicBezTo>
                      <a:pt x="5644" y="13926"/>
                      <a:pt x="5644" y="13926"/>
                      <a:pt x="5644" y="13926"/>
                    </a:cubicBezTo>
                    <a:cubicBezTo>
                      <a:pt x="4844" y="13926"/>
                      <a:pt x="4844" y="13926"/>
                      <a:pt x="4844" y="13926"/>
                    </a:cubicBezTo>
                    <a:cubicBezTo>
                      <a:pt x="4444" y="14211"/>
                      <a:pt x="4044" y="14495"/>
                      <a:pt x="3644" y="14495"/>
                    </a:cubicBezTo>
                    <a:cubicBezTo>
                      <a:pt x="2844" y="14495"/>
                      <a:pt x="44" y="13358"/>
                      <a:pt x="44" y="12505"/>
                    </a:cubicBezTo>
                    <a:cubicBezTo>
                      <a:pt x="44" y="10800"/>
                      <a:pt x="-356" y="8526"/>
                      <a:pt x="1244" y="8811"/>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45" name="Shape 163"/>
              <p:cNvSpPr/>
              <p:nvPr/>
            </p:nvSpPr>
            <p:spPr>
              <a:xfrm>
                <a:off x="3226898" y="3009623"/>
                <a:ext cx="44045" cy="76343"/>
              </a:xfrm>
              <a:custGeom>
                <a:avLst/>
                <a:gdLst/>
                <a:ahLst/>
                <a:cxnLst>
                  <a:cxn ang="0">
                    <a:pos x="wd2" y="hd2"/>
                  </a:cxn>
                  <a:cxn ang="5400000">
                    <a:pos x="wd2" y="hd2"/>
                  </a:cxn>
                  <a:cxn ang="10800000">
                    <a:pos x="wd2" y="hd2"/>
                  </a:cxn>
                  <a:cxn ang="16200000">
                    <a:pos x="wd2" y="hd2"/>
                  </a:cxn>
                </a:cxnLst>
                <a:rect l="0" t="0" r="r" b="b"/>
                <a:pathLst>
                  <a:path w="21600" h="21600" extrusionOk="0">
                    <a:moveTo>
                      <a:pt x="19200" y="14400"/>
                    </a:moveTo>
                    <a:cubicBezTo>
                      <a:pt x="12000" y="14400"/>
                      <a:pt x="12000" y="14400"/>
                      <a:pt x="12000" y="14400"/>
                    </a:cubicBezTo>
                    <a:cubicBezTo>
                      <a:pt x="13200" y="16560"/>
                      <a:pt x="14400" y="19440"/>
                      <a:pt x="16800" y="20160"/>
                    </a:cubicBezTo>
                    <a:cubicBezTo>
                      <a:pt x="16800" y="21600"/>
                      <a:pt x="16800" y="21600"/>
                      <a:pt x="16800" y="21600"/>
                    </a:cubicBezTo>
                    <a:cubicBezTo>
                      <a:pt x="15600" y="21600"/>
                      <a:pt x="13200" y="21600"/>
                      <a:pt x="12000" y="21600"/>
                    </a:cubicBezTo>
                    <a:cubicBezTo>
                      <a:pt x="8400" y="21600"/>
                      <a:pt x="8400" y="19440"/>
                      <a:pt x="9600" y="18000"/>
                    </a:cubicBezTo>
                    <a:cubicBezTo>
                      <a:pt x="9600" y="16560"/>
                      <a:pt x="9600" y="16560"/>
                      <a:pt x="9600" y="16560"/>
                    </a:cubicBezTo>
                    <a:cubicBezTo>
                      <a:pt x="6000" y="16560"/>
                      <a:pt x="3600" y="13680"/>
                      <a:pt x="2400" y="12240"/>
                    </a:cubicBezTo>
                    <a:cubicBezTo>
                      <a:pt x="2400" y="10800"/>
                      <a:pt x="2400" y="10800"/>
                      <a:pt x="2400" y="10800"/>
                    </a:cubicBezTo>
                    <a:cubicBezTo>
                      <a:pt x="4800" y="10800"/>
                      <a:pt x="8400" y="10800"/>
                      <a:pt x="9600" y="10800"/>
                    </a:cubicBezTo>
                    <a:cubicBezTo>
                      <a:pt x="9600" y="10800"/>
                      <a:pt x="12000" y="10080"/>
                      <a:pt x="12000" y="9360"/>
                    </a:cubicBezTo>
                    <a:cubicBezTo>
                      <a:pt x="12000" y="5760"/>
                      <a:pt x="1200" y="3600"/>
                      <a:pt x="0" y="1440"/>
                    </a:cubicBezTo>
                    <a:cubicBezTo>
                      <a:pt x="1200" y="720"/>
                      <a:pt x="3600" y="0"/>
                      <a:pt x="4800" y="0"/>
                    </a:cubicBezTo>
                    <a:cubicBezTo>
                      <a:pt x="8400" y="0"/>
                      <a:pt x="10800" y="1440"/>
                      <a:pt x="15600" y="1440"/>
                    </a:cubicBezTo>
                    <a:cubicBezTo>
                      <a:pt x="15600" y="2160"/>
                      <a:pt x="15600" y="3600"/>
                      <a:pt x="15600" y="4320"/>
                    </a:cubicBezTo>
                    <a:cubicBezTo>
                      <a:pt x="15600" y="4320"/>
                      <a:pt x="16800" y="4320"/>
                      <a:pt x="18000" y="4320"/>
                    </a:cubicBezTo>
                    <a:cubicBezTo>
                      <a:pt x="18000" y="5760"/>
                      <a:pt x="18000" y="8640"/>
                      <a:pt x="18000" y="8640"/>
                    </a:cubicBezTo>
                    <a:cubicBezTo>
                      <a:pt x="18000" y="8640"/>
                      <a:pt x="21600" y="10800"/>
                      <a:pt x="21600" y="10800"/>
                    </a:cubicBezTo>
                    <a:cubicBezTo>
                      <a:pt x="21600" y="12960"/>
                      <a:pt x="20400" y="13680"/>
                      <a:pt x="19200" y="14400"/>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46" name="Shape 164"/>
              <p:cNvSpPr/>
              <p:nvPr/>
            </p:nvSpPr>
            <p:spPr>
              <a:xfrm>
                <a:off x="3162301" y="3030175"/>
                <a:ext cx="35236" cy="46981"/>
              </a:xfrm>
              <a:custGeom>
                <a:avLst/>
                <a:gdLst/>
                <a:ahLst/>
                <a:cxnLst>
                  <a:cxn ang="0">
                    <a:pos x="wd2" y="hd2"/>
                  </a:cxn>
                  <a:cxn ang="5400000">
                    <a:pos x="wd2" y="hd2"/>
                  </a:cxn>
                  <a:cxn ang="10800000">
                    <a:pos x="wd2" y="hd2"/>
                  </a:cxn>
                  <a:cxn ang="16200000">
                    <a:pos x="wd2" y="hd2"/>
                  </a:cxn>
                </a:cxnLst>
                <a:rect l="0" t="0" r="r" b="b"/>
                <a:pathLst>
                  <a:path w="21600" h="21600" extrusionOk="0">
                    <a:moveTo>
                      <a:pt x="4629" y="1137"/>
                    </a:moveTo>
                    <a:cubicBezTo>
                      <a:pt x="6171" y="3411"/>
                      <a:pt x="21600" y="4547"/>
                      <a:pt x="21600" y="7958"/>
                    </a:cubicBezTo>
                    <a:cubicBezTo>
                      <a:pt x="21600" y="15916"/>
                      <a:pt x="7714" y="19326"/>
                      <a:pt x="1543" y="21600"/>
                    </a:cubicBezTo>
                    <a:cubicBezTo>
                      <a:pt x="1543" y="14779"/>
                      <a:pt x="0" y="6821"/>
                      <a:pt x="0" y="2274"/>
                    </a:cubicBezTo>
                    <a:cubicBezTo>
                      <a:pt x="0" y="1137"/>
                      <a:pt x="3086" y="0"/>
                      <a:pt x="3086" y="0"/>
                    </a:cubicBezTo>
                    <a:cubicBezTo>
                      <a:pt x="4629" y="0"/>
                      <a:pt x="6171" y="2274"/>
                      <a:pt x="7714" y="2274"/>
                    </a:cubicBezTo>
                    <a:lnTo>
                      <a:pt x="4629" y="1137"/>
                    </a:ln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47" name="Shape 165"/>
              <p:cNvSpPr/>
              <p:nvPr/>
            </p:nvSpPr>
            <p:spPr>
              <a:xfrm>
                <a:off x="3179919" y="3061498"/>
                <a:ext cx="35235" cy="56765"/>
              </a:xfrm>
              <a:custGeom>
                <a:avLst/>
                <a:gdLst/>
                <a:ahLst/>
                <a:cxnLst>
                  <a:cxn ang="0">
                    <a:pos x="wd2" y="hd2"/>
                  </a:cxn>
                  <a:cxn ang="5400000">
                    <a:pos x="wd2" y="hd2"/>
                  </a:cxn>
                  <a:cxn ang="10800000">
                    <a:pos x="wd2" y="hd2"/>
                  </a:cxn>
                  <a:cxn ang="16200000">
                    <a:pos x="wd2" y="hd2"/>
                  </a:cxn>
                </a:cxnLst>
                <a:rect l="0" t="0" r="r" b="b"/>
                <a:pathLst>
                  <a:path w="21600" h="20879" extrusionOk="0">
                    <a:moveTo>
                      <a:pt x="21600" y="3779"/>
                    </a:moveTo>
                    <a:cubicBezTo>
                      <a:pt x="21600" y="8279"/>
                      <a:pt x="15429" y="10979"/>
                      <a:pt x="13886" y="14579"/>
                    </a:cubicBezTo>
                    <a:cubicBezTo>
                      <a:pt x="13886" y="18179"/>
                      <a:pt x="16971" y="17279"/>
                      <a:pt x="16971" y="19079"/>
                    </a:cubicBezTo>
                    <a:cubicBezTo>
                      <a:pt x="16971" y="19979"/>
                      <a:pt x="15429" y="20879"/>
                      <a:pt x="13886" y="20879"/>
                    </a:cubicBezTo>
                    <a:cubicBezTo>
                      <a:pt x="10800" y="20879"/>
                      <a:pt x="0" y="14579"/>
                      <a:pt x="0" y="11879"/>
                    </a:cubicBezTo>
                    <a:cubicBezTo>
                      <a:pt x="0" y="10979"/>
                      <a:pt x="4629" y="10079"/>
                      <a:pt x="6171" y="10079"/>
                    </a:cubicBezTo>
                    <a:cubicBezTo>
                      <a:pt x="6171" y="9179"/>
                      <a:pt x="9257" y="179"/>
                      <a:pt x="12343" y="179"/>
                    </a:cubicBezTo>
                    <a:cubicBezTo>
                      <a:pt x="18514" y="-721"/>
                      <a:pt x="21600" y="1979"/>
                      <a:pt x="21600" y="3779"/>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48" name="Shape 166"/>
              <p:cNvSpPr/>
              <p:nvPr/>
            </p:nvSpPr>
            <p:spPr>
              <a:xfrm>
                <a:off x="3212218" y="3062475"/>
                <a:ext cx="14683" cy="381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10080"/>
                      <a:pt x="6171" y="12960"/>
                      <a:pt x="6171" y="21600"/>
                    </a:cubicBezTo>
                    <a:cubicBezTo>
                      <a:pt x="6171" y="21600"/>
                      <a:pt x="0" y="21600"/>
                      <a:pt x="0" y="21600"/>
                    </a:cubicBezTo>
                    <a:cubicBezTo>
                      <a:pt x="3086" y="14400"/>
                      <a:pt x="12343" y="10080"/>
                      <a:pt x="12343" y="0"/>
                    </a:cubicBezTo>
                    <a:cubicBezTo>
                      <a:pt x="15429" y="0"/>
                      <a:pt x="18514" y="0"/>
                      <a:pt x="21600" y="0"/>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49" name="Shape 167"/>
              <p:cNvSpPr/>
              <p:nvPr/>
            </p:nvSpPr>
            <p:spPr>
              <a:xfrm>
                <a:off x="3221026" y="3085964"/>
                <a:ext cx="20555" cy="2055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10800"/>
                      <a:pt x="16200" y="21600"/>
                      <a:pt x="5400" y="21600"/>
                    </a:cubicBezTo>
                    <a:cubicBezTo>
                      <a:pt x="2700" y="21600"/>
                      <a:pt x="0" y="16200"/>
                      <a:pt x="0" y="16200"/>
                    </a:cubicBezTo>
                    <a:cubicBezTo>
                      <a:pt x="0" y="8100"/>
                      <a:pt x="5400" y="5400"/>
                      <a:pt x="8100" y="0"/>
                    </a:cubicBezTo>
                    <a:cubicBezTo>
                      <a:pt x="13500" y="2700"/>
                      <a:pt x="18900" y="2700"/>
                      <a:pt x="21600" y="0"/>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50" name="Shape 168"/>
              <p:cNvSpPr/>
              <p:nvPr/>
            </p:nvSpPr>
            <p:spPr>
              <a:xfrm>
                <a:off x="3197536" y="3009623"/>
                <a:ext cx="23491" cy="28384"/>
              </a:xfrm>
              <a:custGeom>
                <a:avLst/>
                <a:gdLst/>
                <a:ahLst/>
                <a:cxnLst>
                  <a:cxn ang="0">
                    <a:pos x="wd2" y="hd2"/>
                  </a:cxn>
                  <a:cxn ang="5400000">
                    <a:pos x="wd2" y="hd2"/>
                  </a:cxn>
                  <a:cxn ang="10800000">
                    <a:pos x="wd2" y="hd2"/>
                  </a:cxn>
                  <a:cxn ang="16200000">
                    <a:pos x="wd2" y="hd2"/>
                  </a:cxn>
                </a:cxnLst>
                <a:rect l="0" t="0" r="r" b="b"/>
                <a:pathLst>
                  <a:path w="21600" h="18981" extrusionOk="0">
                    <a:moveTo>
                      <a:pt x="0" y="10800"/>
                    </a:moveTo>
                    <a:cubicBezTo>
                      <a:pt x="0" y="5400"/>
                      <a:pt x="0" y="3600"/>
                      <a:pt x="0" y="0"/>
                    </a:cubicBezTo>
                    <a:cubicBezTo>
                      <a:pt x="8640" y="0"/>
                      <a:pt x="8640" y="0"/>
                      <a:pt x="8640" y="0"/>
                    </a:cubicBezTo>
                    <a:cubicBezTo>
                      <a:pt x="10800" y="7200"/>
                      <a:pt x="21600" y="9000"/>
                      <a:pt x="21600" y="18000"/>
                    </a:cubicBezTo>
                    <a:cubicBezTo>
                      <a:pt x="21600" y="21600"/>
                      <a:pt x="12960" y="14400"/>
                      <a:pt x="12960" y="10800"/>
                    </a:cubicBezTo>
                    <a:cubicBezTo>
                      <a:pt x="8640" y="9000"/>
                      <a:pt x="4320" y="10800"/>
                      <a:pt x="0" y="10800"/>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51" name="Shape 169"/>
              <p:cNvSpPr/>
              <p:nvPr/>
            </p:nvSpPr>
            <p:spPr>
              <a:xfrm>
                <a:off x="3115322" y="2980261"/>
                <a:ext cx="33511" cy="38172"/>
              </a:xfrm>
              <a:custGeom>
                <a:avLst/>
                <a:gdLst/>
                <a:ahLst/>
                <a:cxnLst>
                  <a:cxn ang="0">
                    <a:pos x="wd2" y="hd2"/>
                  </a:cxn>
                  <a:cxn ang="5400000">
                    <a:pos x="wd2" y="hd2"/>
                  </a:cxn>
                  <a:cxn ang="10800000">
                    <a:pos x="wd2" y="hd2"/>
                  </a:cxn>
                  <a:cxn ang="16200000">
                    <a:pos x="wd2" y="hd2"/>
                  </a:cxn>
                </a:cxnLst>
                <a:rect l="0" t="0" r="r" b="b"/>
                <a:pathLst>
                  <a:path w="20543" h="21600" extrusionOk="0">
                    <a:moveTo>
                      <a:pt x="15840" y="21600"/>
                    </a:moveTo>
                    <a:cubicBezTo>
                      <a:pt x="12960" y="21600"/>
                      <a:pt x="0" y="0"/>
                      <a:pt x="0" y="0"/>
                    </a:cubicBezTo>
                    <a:cubicBezTo>
                      <a:pt x="5760" y="0"/>
                      <a:pt x="5760" y="0"/>
                      <a:pt x="5760" y="0"/>
                    </a:cubicBezTo>
                    <a:cubicBezTo>
                      <a:pt x="11520" y="4320"/>
                      <a:pt x="18720" y="2880"/>
                      <a:pt x="20160" y="10080"/>
                    </a:cubicBezTo>
                    <a:cubicBezTo>
                      <a:pt x="21600" y="14400"/>
                      <a:pt x="18720" y="21600"/>
                      <a:pt x="15840" y="21600"/>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52" name="Shape 170"/>
              <p:cNvSpPr/>
              <p:nvPr/>
            </p:nvSpPr>
            <p:spPr>
              <a:xfrm>
                <a:off x="3150557" y="2985344"/>
                <a:ext cx="11746" cy="45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21600"/>
                      <a:pt x="16200" y="21600"/>
                      <a:pt x="21600" y="21600"/>
                    </a:cubicBezTo>
                    <a:cubicBezTo>
                      <a:pt x="16200" y="0"/>
                      <a:pt x="5400" y="0"/>
                      <a:pt x="0" y="0"/>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53" name="Shape 171"/>
              <p:cNvSpPr/>
              <p:nvPr/>
            </p:nvSpPr>
            <p:spPr>
              <a:xfrm>
                <a:off x="3100106" y="2595615"/>
                <a:ext cx="50225" cy="93960"/>
              </a:xfrm>
              <a:custGeom>
                <a:avLst/>
                <a:gdLst/>
                <a:ahLst/>
                <a:cxnLst>
                  <a:cxn ang="0">
                    <a:pos x="wd2" y="hd2"/>
                  </a:cxn>
                  <a:cxn ang="5400000">
                    <a:pos x="wd2" y="hd2"/>
                  </a:cxn>
                  <a:cxn ang="10800000">
                    <a:pos x="wd2" y="hd2"/>
                  </a:cxn>
                  <a:cxn ang="16200000">
                    <a:pos x="wd2" y="hd2"/>
                  </a:cxn>
                </a:cxnLst>
                <a:rect l="0" t="0" r="r" b="b"/>
                <a:pathLst>
                  <a:path w="16064" h="21600" extrusionOk="0">
                    <a:moveTo>
                      <a:pt x="5632" y="21600"/>
                    </a:moveTo>
                    <a:cubicBezTo>
                      <a:pt x="-768" y="21600"/>
                      <a:pt x="32" y="18277"/>
                      <a:pt x="32" y="14400"/>
                    </a:cubicBezTo>
                    <a:cubicBezTo>
                      <a:pt x="32" y="9415"/>
                      <a:pt x="7232" y="0"/>
                      <a:pt x="12032" y="0"/>
                    </a:cubicBezTo>
                    <a:cubicBezTo>
                      <a:pt x="20832" y="0"/>
                      <a:pt x="13632" y="21600"/>
                      <a:pt x="5632" y="21600"/>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54" name="Shape 172"/>
              <p:cNvSpPr/>
              <p:nvPr/>
            </p:nvSpPr>
            <p:spPr>
              <a:xfrm>
                <a:off x="2742223" y="2762980"/>
                <a:ext cx="73606" cy="64598"/>
              </a:xfrm>
              <a:custGeom>
                <a:avLst/>
                <a:gdLst/>
                <a:ahLst/>
                <a:cxnLst>
                  <a:cxn ang="0">
                    <a:pos x="wd2" y="hd2"/>
                  </a:cxn>
                  <a:cxn ang="5400000">
                    <a:pos x="wd2" y="hd2"/>
                  </a:cxn>
                  <a:cxn ang="10800000">
                    <a:pos x="wd2" y="hd2"/>
                  </a:cxn>
                  <a:cxn ang="16200000">
                    <a:pos x="wd2" y="hd2"/>
                  </a:cxn>
                </a:cxnLst>
                <a:rect l="0" t="0" r="r" b="b"/>
                <a:pathLst>
                  <a:path w="20826" h="21600" extrusionOk="0">
                    <a:moveTo>
                      <a:pt x="620" y="8800"/>
                    </a:moveTo>
                    <a:cubicBezTo>
                      <a:pt x="2710" y="8800"/>
                      <a:pt x="13161" y="0"/>
                      <a:pt x="17342" y="0"/>
                    </a:cubicBezTo>
                    <a:cubicBezTo>
                      <a:pt x="18736" y="0"/>
                      <a:pt x="20826" y="3200"/>
                      <a:pt x="20826" y="5600"/>
                    </a:cubicBezTo>
                    <a:cubicBezTo>
                      <a:pt x="20826" y="10400"/>
                      <a:pt x="11768" y="21600"/>
                      <a:pt x="6891" y="21600"/>
                    </a:cubicBezTo>
                    <a:cubicBezTo>
                      <a:pt x="2710" y="21600"/>
                      <a:pt x="620" y="19200"/>
                      <a:pt x="620" y="14400"/>
                    </a:cubicBezTo>
                    <a:cubicBezTo>
                      <a:pt x="620" y="12000"/>
                      <a:pt x="-774" y="8800"/>
                      <a:pt x="620" y="8800"/>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55" name="Shape 173"/>
              <p:cNvSpPr/>
              <p:nvPr/>
            </p:nvSpPr>
            <p:spPr>
              <a:xfrm>
                <a:off x="2407695" y="2660212"/>
                <a:ext cx="361157" cy="692948"/>
              </a:xfrm>
              <a:custGeom>
                <a:avLst/>
                <a:gdLst/>
                <a:ahLst/>
                <a:cxnLst>
                  <a:cxn ang="0">
                    <a:pos x="wd2" y="hd2"/>
                  </a:cxn>
                  <a:cxn ang="5400000">
                    <a:pos x="wd2" y="hd2"/>
                  </a:cxn>
                  <a:cxn ang="10800000">
                    <a:pos x="wd2" y="hd2"/>
                  </a:cxn>
                  <a:cxn ang="16200000">
                    <a:pos x="wd2" y="hd2"/>
                  </a:cxn>
                </a:cxnLst>
                <a:rect l="0" t="0" r="r" b="b"/>
                <a:pathLst>
                  <a:path w="21600" h="21600" extrusionOk="0">
                    <a:moveTo>
                      <a:pt x="1763" y="13174"/>
                    </a:moveTo>
                    <a:cubicBezTo>
                      <a:pt x="2351" y="12638"/>
                      <a:pt x="2498" y="12255"/>
                      <a:pt x="3086" y="11643"/>
                    </a:cubicBezTo>
                    <a:cubicBezTo>
                      <a:pt x="3233" y="11489"/>
                      <a:pt x="3673" y="11413"/>
                      <a:pt x="3673" y="11260"/>
                    </a:cubicBezTo>
                    <a:cubicBezTo>
                      <a:pt x="3673" y="10953"/>
                      <a:pt x="2792" y="9421"/>
                      <a:pt x="2204" y="9115"/>
                    </a:cubicBezTo>
                    <a:cubicBezTo>
                      <a:pt x="1763" y="8885"/>
                      <a:pt x="1176" y="8732"/>
                      <a:pt x="1176" y="8349"/>
                    </a:cubicBezTo>
                    <a:cubicBezTo>
                      <a:pt x="1176" y="8272"/>
                      <a:pt x="1176" y="8196"/>
                      <a:pt x="1176" y="8043"/>
                    </a:cubicBezTo>
                    <a:cubicBezTo>
                      <a:pt x="1176" y="8119"/>
                      <a:pt x="1176" y="8119"/>
                      <a:pt x="1176" y="8119"/>
                    </a:cubicBezTo>
                    <a:cubicBezTo>
                      <a:pt x="1322" y="8043"/>
                      <a:pt x="1763" y="7660"/>
                      <a:pt x="1763" y="7353"/>
                    </a:cubicBezTo>
                    <a:cubicBezTo>
                      <a:pt x="1763" y="6970"/>
                      <a:pt x="1763" y="6281"/>
                      <a:pt x="1322" y="5898"/>
                    </a:cubicBezTo>
                    <a:cubicBezTo>
                      <a:pt x="882" y="5591"/>
                      <a:pt x="0" y="5591"/>
                      <a:pt x="0" y="4979"/>
                    </a:cubicBezTo>
                    <a:cubicBezTo>
                      <a:pt x="0" y="4366"/>
                      <a:pt x="441" y="3906"/>
                      <a:pt x="1176" y="3600"/>
                    </a:cubicBezTo>
                    <a:cubicBezTo>
                      <a:pt x="1469" y="3370"/>
                      <a:pt x="2204" y="3447"/>
                      <a:pt x="2792" y="3294"/>
                    </a:cubicBezTo>
                    <a:cubicBezTo>
                      <a:pt x="4261" y="2757"/>
                      <a:pt x="5290" y="2528"/>
                      <a:pt x="6612" y="1455"/>
                    </a:cubicBezTo>
                    <a:cubicBezTo>
                      <a:pt x="6906" y="1455"/>
                      <a:pt x="6906" y="1455"/>
                      <a:pt x="6906" y="1455"/>
                    </a:cubicBezTo>
                    <a:cubicBezTo>
                      <a:pt x="6906" y="1762"/>
                      <a:pt x="7200" y="1838"/>
                      <a:pt x="7347" y="1838"/>
                    </a:cubicBezTo>
                    <a:cubicBezTo>
                      <a:pt x="7494" y="1838"/>
                      <a:pt x="7641" y="1685"/>
                      <a:pt x="7641" y="1532"/>
                    </a:cubicBezTo>
                    <a:cubicBezTo>
                      <a:pt x="7641" y="1226"/>
                      <a:pt x="7641" y="996"/>
                      <a:pt x="7641" y="689"/>
                    </a:cubicBezTo>
                    <a:cubicBezTo>
                      <a:pt x="7641" y="689"/>
                      <a:pt x="9110" y="460"/>
                      <a:pt x="9404" y="460"/>
                    </a:cubicBezTo>
                    <a:cubicBezTo>
                      <a:pt x="11461" y="460"/>
                      <a:pt x="11461" y="460"/>
                      <a:pt x="11461" y="460"/>
                    </a:cubicBezTo>
                    <a:cubicBezTo>
                      <a:pt x="12343" y="689"/>
                      <a:pt x="13078" y="0"/>
                      <a:pt x="14106" y="0"/>
                    </a:cubicBezTo>
                    <a:cubicBezTo>
                      <a:pt x="15135" y="0"/>
                      <a:pt x="15722" y="383"/>
                      <a:pt x="16898" y="383"/>
                    </a:cubicBezTo>
                    <a:cubicBezTo>
                      <a:pt x="16898" y="1226"/>
                      <a:pt x="18073" y="1532"/>
                      <a:pt x="19102" y="1685"/>
                    </a:cubicBezTo>
                    <a:cubicBezTo>
                      <a:pt x="17780" y="2757"/>
                      <a:pt x="14694" y="2987"/>
                      <a:pt x="14694" y="4443"/>
                    </a:cubicBezTo>
                    <a:cubicBezTo>
                      <a:pt x="14694" y="4749"/>
                      <a:pt x="14988" y="4826"/>
                      <a:pt x="15282" y="4902"/>
                    </a:cubicBezTo>
                    <a:cubicBezTo>
                      <a:pt x="16751" y="5668"/>
                      <a:pt x="17339" y="6587"/>
                      <a:pt x="18955" y="7123"/>
                    </a:cubicBezTo>
                    <a:cubicBezTo>
                      <a:pt x="20571" y="7660"/>
                      <a:pt x="21600" y="9115"/>
                      <a:pt x="21600" y="10264"/>
                    </a:cubicBezTo>
                    <a:cubicBezTo>
                      <a:pt x="21600" y="11030"/>
                      <a:pt x="20865" y="11336"/>
                      <a:pt x="20865" y="11949"/>
                    </a:cubicBezTo>
                    <a:cubicBezTo>
                      <a:pt x="18661" y="12255"/>
                      <a:pt x="18514" y="12562"/>
                      <a:pt x="16898" y="13021"/>
                    </a:cubicBezTo>
                    <a:cubicBezTo>
                      <a:pt x="16016" y="13251"/>
                      <a:pt x="16163" y="13787"/>
                      <a:pt x="15429" y="13787"/>
                    </a:cubicBezTo>
                    <a:cubicBezTo>
                      <a:pt x="15282" y="13787"/>
                      <a:pt x="15282" y="13557"/>
                      <a:pt x="15282" y="13481"/>
                    </a:cubicBezTo>
                    <a:cubicBezTo>
                      <a:pt x="15282" y="13711"/>
                      <a:pt x="15282" y="13787"/>
                      <a:pt x="15282" y="13864"/>
                    </a:cubicBezTo>
                    <a:cubicBezTo>
                      <a:pt x="15282" y="14170"/>
                      <a:pt x="13959" y="14706"/>
                      <a:pt x="13665" y="14706"/>
                    </a:cubicBezTo>
                    <a:cubicBezTo>
                      <a:pt x="13371" y="14706"/>
                      <a:pt x="13224" y="14247"/>
                      <a:pt x="13224" y="14017"/>
                    </a:cubicBezTo>
                    <a:cubicBezTo>
                      <a:pt x="13224" y="13711"/>
                      <a:pt x="13224" y="13634"/>
                      <a:pt x="13371" y="13557"/>
                    </a:cubicBezTo>
                    <a:cubicBezTo>
                      <a:pt x="13224" y="13481"/>
                      <a:pt x="13078" y="13174"/>
                      <a:pt x="12931" y="13021"/>
                    </a:cubicBezTo>
                    <a:cubicBezTo>
                      <a:pt x="12049" y="13021"/>
                      <a:pt x="10727" y="12868"/>
                      <a:pt x="10727" y="12332"/>
                    </a:cubicBezTo>
                    <a:cubicBezTo>
                      <a:pt x="9257" y="12332"/>
                      <a:pt x="9992" y="11872"/>
                      <a:pt x="9257" y="11413"/>
                    </a:cubicBezTo>
                    <a:cubicBezTo>
                      <a:pt x="8229" y="10953"/>
                      <a:pt x="7347" y="10953"/>
                      <a:pt x="6318" y="10800"/>
                    </a:cubicBezTo>
                    <a:cubicBezTo>
                      <a:pt x="6171" y="10800"/>
                      <a:pt x="6024" y="10340"/>
                      <a:pt x="6024" y="10340"/>
                    </a:cubicBezTo>
                    <a:cubicBezTo>
                      <a:pt x="5878" y="9957"/>
                      <a:pt x="4996" y="9881"/>
                      <a:pt x="4408" y="9881"/>
                    </a:cubicBezTo>
                    <a:cubicBezTo>
                      <a:pt x="3820" y="9881"/>
                      <a:pt x="3967" y="10111"/>
                      <a:pt x="3967" y="10264"/>
                    </a:cubicBezTo>
                    <a:cubicBezTo>
                      <a:pt x="3967" y="10570"/>
                      <a:pt x="4261" y="10647"/>
                      <a:pt x="4261" y="10877"/>
                    </a:cubicBezTo>
                    <a:cubicBezTo>
                      <a:pt x="4261" y="11949"/>
                      <a:pt x="2351" y="12179"/>
                      <a:pt x="2351" y="13098"/>
                    </a:cubicBezTo>
                    <a:cubicBezTo>
                      <a:pt x="2351" y="14170"/>
                      <a:pt x="4555" y="13711"/>
                      <a:pt x="4555" y="14706"/>
                    </a:cubicBezTo>
                    <a:cubicBezTo>
                      <a:pt x="4408" y="14706"/>
                      <a:pt x="4408" y="14706"/>
                      <a:pt x="4408" y="14706"/>
                    </a:cubicBezTo>
                    <a:cubicBezTo>
                      <a:pt x="4702" y="14936"/>
                      <a:pt x="4702" y="15549"/>
                      <a:pt x="5143" y="15779"/>
                    </a:cubicBezTo>
                    <a:cubicBezTo>
                      <a:pt x="6906" y="16698"/>
                      <a:pt x="10727" y="16928"/>
                      <a:pt x="10727" y="18613"/>
                    </a:cubicBezTo>
                    <a:cubicBezTo>
                      <a:pt x="10727" y="18919"/>
                      <a:pt x="10433" y="18919"/>
                      <a:pt x="10433" y="19226"/>
                    </a:cubicBezTo>
                    <a:cubicBezTo>
                      <a:pt x="10433" y="19838"/>
                      <a:pt x="11461" y="20068"/>
                      <a:pt x="11755" y="20451"/>
                    </a:cubicBezTo>
                    <a:cubicBezTo>
                      <a:pt x="12049" y="20911"/>
                      <a:pt x="12049" y="21064"/>
                      <a:pt x="12343" y="21447"/>
                    </a:cubicBezTo>
                    <a:cubicBezTo>
                      <a:pt x="11755" y="21447"/>
                      <a:pt x="11755" y="21447"/>
                      <a:pt x="11461" y="21447"/>
                    </a:cubicBezTo>
                    <a:cubicBezTo>
                      <a:pt x="11314" y="21447"/>
                      <a:pt x="11167" y="21600"/>
                      <a:pt x="11020" y="21600"/>
                    </a:cubicBezTo>
                    <a:cubicBezTo>
                      <a:pt x="10433" y="21600"/>
                      <a:pt x="10286" y="21370"/>
                      <a:pt x="9992" y="21294"/>
                    </a:cubicBezTo>
                    <a:cubicBezTo>
                      <a:pt x="7935" y="20987"/>
                      <a:pt x="6024" y="19991"/>
                      <a:pt x="5437" y="18843"/>
                    </a:cubicBezTo>
                    <a:cubicBezTo>
                      <a:pt x="4849" y="17847"/>
                      <a:pt x="4702" y="17157"/>
                      <a:pt x="3967" y="16391"/>
                    </a:cubicBezTo>
                    <a:cubicBezTo>
                      <a:pt x="3527" y="15932"/>
                      <a:pt x="3086" y="14706"/>
                      <a:pt x="2057" y="14706"/>
                    </a:cubicBezTo>
                    <a:cubicBezTo>
                      <a:pt x="1322" y="14706"/>
                      <a:pt x="1763" y="14860"/>
                      <a:pt x="1176" y="14706"/>
                    </a:cubicBezTo>
                    <a:cubicBezTo>
                      <a:pt x="1029" y="14706"/>
                      <a:pt x="1176" y="14553"/>
                      <a:pt x="1176" y="14477"/>
                    </a:cubicBezTo>
                    <a:cubicBezTo>
                      <a:pt x="1176" y="14017"/>
                      <a:pt x="1322" y="13711"/>
                      <a:pt x="1469" y="13174"/>
                    </a:cubicBezTo>
                    <a:cubicBezTo>
                      <a:pt x="1616" y="13174"/>
                      <a:pt x="1616" y="13174"/>
                      <a:pt x="1616" y="13174"/>
                    </a:cubicBezTo>
                    <a:lnTo>
                      <a:pt x="1763" y="13174"/>
                    </a:ln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56" name="Shape 174"/>
              <p:cNvSpPr/>
              <p:nvPr/>
            </p:nvSpPr>
            <p:spPr>
              <a:xfrm>
                <a:off x="2642592" y="3441246"/>
                <a:ext cx="49918" cy="46980"/>
              </a:xfrm>
              <a:custGeom>
                <a:avLst/>
                <a:gdLst/>
                <a:ahLst/>
                <a:cxnLst>
                  <a:cxn ang="0">
                    <a:pos x="wd2" y="hd2"/>
                  </a:cxn>
                  <a:cxn ang="5400000">
                    <a:pos x="wd2" y="hd2"/>
                  </a:cxn>
                  <a:cxn ang="10800000">
                    <a:pos x="wd2" y="hd2"/>
                  </a:cxn>
                  <a:cxn ang="16200000">
                    <a:pos x="wd2" y="hd2"/>
                  </a:cxn>
                </a:cxnLst>
                <a:rect l="0" t="0" r="r" b="b"/>
                <a:pathLst>
                  <a:path w="21600" h="21600" extrusionOk="0">
                    <a:moveTo>
                      <a:pt x="12343" y="19326"/>
                    </a:moveTo>
                    <a:cubicBezTo>
                      <a:pt x="11314" y="19326"/>
                      <a:pt x="9257" y="13642"/>
                      <a:pt x="9257" y="12505"/>
                    </a:cubicBezTo>
                    <a:cubicBezTo>
                      <a:pt x="7200" y="7958"/>
                      <a:pt x="0" y="10232"/>
                      <a:pt x="0" y="6821"/>
                    </a:cubicBezTo>
                    <a:cubicBezTo>
                      <a:pt x="0" y="3411"/>
                      <a:pt x="6171" y="0"/>
                      <a:pt x="9257" y="0"/>
                    </a:cubicBezTo>
                    <a:cubicBezTo>
                      <a:pt x="11314" y="7958"/>
                      <a:pt x="14400" y="17053"/>
                      <a:pt x="20571" y="17053"/>
                    </a:cubicBezTo>
                    <a:cubicBezTo>
                      <a:pt x="20571" y="18189"/>
                      <a:pt x="20571" y="20463"/>
                      <a:pt x="21600" y="21600"/>
                    </a:cubicBezTo>
                    <a:cubicBezTo>
                      <a:pt x="20571" y="21600"/>
                      <a:pt x="18514" y="21600"/>
                      <a:pt x="17486" y="21600"/>
                    </a:cubicBezTo>
                    <a:cubicBezTo>
                      <a:pt x="15429" y="21600"/>
                      <a:pt x="14400" y="19326"/>
                      <a:pt x="12343" y="19326"/>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57" name="Shape 175"/>
              <p:cNvSpPr/>
              <p:nvPr/>
            </p:nvSpPr>
            <p:spPr>
              <a:xfrm>
                <a:off x="2720203" y="3476480"/>
                <a:ext cx="19286" cy="20556"/>
              </a:xfrm>
              <a:custGeom>
                <a:avLst/>
                <a:gdLst/>
                <a:ahLst/>
                <a:cxnLst>
                  <a:cxn ang="0">
                    <a:pos x="wd2" y="hd2"/>
                  </a:cxn>
                  <a:cxn ang="5400000">
                    <a:pos x="wd2" y="hd2"/>
                  </a:cxn>
                  <a:cxn ang="10800000">
                    <a:pos x="wd2" y="hd2"/>
                  </a:cxn>
                  <a:cxn ang="16200000">
                    <a:pos x="wd2" y="hd2"/>
                  </a:cxn>
                </a:cxnLst>
                <a:rect l="0" t="0" r="r" b="b"/>
                <a:pathLst>
                  <a:path w="20267" h="21600" extrusionOk="0">
                    <a:moveTo>
                      <a:pt x="1067" y="0"/>
                    </a:moveTo>
                    <a:cubicBezTo>
                      <a:pt x="3467" y="0"/>
                      <a:pt x="8267" y="0"/>
                      <a:pt x="10667" y="0"/>
                    </a:cubicBezTo>
                    <a:cubicBezTo>
                      <a:pt x="13067" y="0"/>
                      <a:pt x="17867" y="5400"/>
                      <a:pt x="20267" y="8100"/>
                    </a:cubicBezTo>
                    <a:cubicBezTo>
                      <a:pt x="20267" y="13500"/>
                      <a:pt x="15467" y="21600"/>
                      <a:pt x="8267" y="21600"/>
                    </a:cubicBezTo>
                    <a:cubicBezTo>
                      <a:pt x="1067" y="21600"/>
                      <a:pt x="1067" y="13500"/>
                      <a:pt x="1067" y="8100"/>
                    </a:cubicBezTo>
                    <a:cubicBezTo>
                      <a:pt x="1067" y="5400"/>
                      <a:pt x="-1333" y="0"/>
                      <a:pt x="1067" y="0"/>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58" name="Shape 176"/>
              <p:cNvSpPr/>
              <p:nvPr/>
            </p:nvSpPr>
            <p:spPr>
              <a:xfrm>
                <a:off x="2445865" y="3429501"/>
                <a:ext cx="17618" cy="29363"/>
              </a:xfrm>
              <a:custGeom>
                <a:avLst/>
                <a:gdLst/>
                <a:ahLst/>
                <a:cxnLst>
                  <a:cxn ang="0">
                    <a:pos x="wd2" y="hd2"/>
                  </a:cxn>
                  <a:cxn ang="5400000">
                    <a:pos x="wd2" y="hd2"/>
                  </a:cxn>
                  <a:cxn ang="10800000">
                    <a:pos x="wd2" y="hd2"/>
                  </a:cxn>
                  <a:cxn ang="16200000">
                    <a:pos x="wd2" y="hd2"/>
                  </a:cxn>
                </a:cxnLst>
                <a:rect l="0" t="0" r="r" b="b"/>
                <a:pathLst>
                  <a:path w="21600" h="21600" extrusionOk="0">
                    <a:moveTo>
                      <a:pt x="2700" y="0"/>
                    </a:moveTo>
                    <a:cubicBezTo>
                      <a:pt x="13500" y="7200"/>
                      <a:pt x="21600" y="12600"/>
                      <a:pt x="21600" y="21600"/>
                    </a:cubicBezTo>
                    <a:cubicBezTo>
                      <a:pt x="13500" y="21600"/>
                      <a:pt x="0" y="9000"/>
                      <a:pt x="0" y="3600"/>
                    </a:cubicBezTo>
                    <a:cubicBezTo>
                      <a:pt x="0" y="1800"/>
                      <a:pt x="0" y="1800"/>
                      <a:pt x="0" y="0"/>
                    </a:cubicBezTo>
                    <a:cubicBezTo>
                      <a:pt x="8100" y="0"/>
                      <a:pt x="8100" y="0"/>
                      <a:pt x="8100" y="0"/>
                    </a:cubicBezTo>
                    <a:cubicBezTo>
                      <a:pt x="8100" y="1800"/>
                      <a:pt x="8100" y="3600"/>
                      <a:pt x="8100" y="3600"/>
                    </a:cubicBezTo>
                    <a:lnTo>
                      <a:pt x="2700" y="0"/>
                    </a:ln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59" name="Shape 177"/>
              <p:cNvSpPr/>
              <p:nvPr/>
            </p:nvSpPr>
            <p:spPr>
              <a:xfrm>
                <a:off x="2404758" y="3361969"/>
                <a:ext cx="22522" cy="29363"/>
              </a:xfrm>
              <a:custGeom>
                <a:avLst/>
                <a:gdLst/>
                <a:ahLst/>
                <a:cxnLst>
                  <a:cxn ang="0">
                    <a:pos x="wd2" y="hd2"/>
                  </a:cxn>
                  <a:cxn ang="5400000">
                    <a:pos x="wd2" y="hd2"/>
                  </a:cxn>
                  <a:cxn ang="10800000">
                    <a:pos x="wd2" y="hd2"/>
                  </a:cxn>
                  <a:cxn ang="16200000">
                    <a:pos x="wd2" y="hd2"/>
                  </a:cxn>
                </a:cxnLst>
                <a:rect l="0" t="0" r="r" b="b"/>
                <a:pathLst>
                  <a:path w="16567" h="21600" extrusionOk="0">
                    <a:moveTo>
                      <a:pt x="3600" y="0"/>
                    </a:moveTo>
                    <a:cubicBezTo>
                      <a:pt x="9000" y="3927"/>
                      <a:pt x="21600" y="21600"/>
                      <a:pt x="14400" y="21600"/>
                    </a:cubicBezTo>
                    <a:cubicBezTo>
                      <a:pt x="10800" y="21600"/>
                      <a:pt x="1800" y="7855"/>
                      <a:pt x="0" y="1964"/>
                    </a:cubicBezTo>
                    <a:cubicBezTo>
                      <a:pt x="0" y="1964"/>
                      <a:pt x="0" y="1964"/>
                      <a:pt x="0" y="1964"/>
                    </a:cubicBezTo>
                    <a:lnTo>
                      <a:pt x="3600" y="0"/>
                    </a:ln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60" name="Shape 178"/>
              <p:cNvSpPr/>
              <p:nvPr/>
            </p:nvSpPr>
            <p:spPr>
              <a:xfrm>
                <a:off x="3394263" y="2304931"/>
                <a:ext cx="76343" cy="91024"/>
              </a:xfrm>
              <a:custGeom>
                <a:avLst/>
                <a:gdLst/>
                <a:ahLst/>
                <a:cxnLst>
                  <a:cxn ang="0">
                    <a:pos x="wd2" y="hd2"/>
                  </a:cxn>
                  <a:cxn ang="5400000">
                    <a:pos x="wd2" y="hd2"/>
                  </a:cxn>
                  <a:cxn ang="10800000">
                    <a:pos x="wd2" y="hd2"/>
                  </a:cxn>
                  <a:cxn ang="16200000">
                    <a:pos x="wd2" y="hd2"/>
                  </a:cxn>
                </a:cxnLst>
                <a:rect l="0" t="0" r="r" b="b"/>
                <a:pathLst>
                  <a:path w="21600" h="21600" extrusionOk="0">
                    <a:moveTo>
                      <a:pt x="8640" y="12843"/>
                    </a:moveTo>
                    <a:cubicBezTo>
                      <a:pt x="10080" y="9341"/>
                      <a:pt x="10080" y="9341"/>
                      <a:pt x="10080" y="9341"/>
                    </a:cubicBezTo>
                    <a:cubicBezTo>
                      <a:pt x="7920" y="8757"/>
                      <a:pt x="7920" y="7005"/>
                      <a:pt x="7200" y="5838"/>
                    </a:cubicBezTo>
                    <a:cubicBezTo>
                      <a:pt x="7200" y="6422"/>
                      <a:pt x="6480" y="7589"/>
                      <a:pt x="7200" y="8173"/>
                    </a:cubicBezTo>
                    <a:cubicBezTo>
                      <a:pt x="5760" y="8173"/>
                      <a:pt x="4320" y="9341"/>
                      <a:pt x="3600" y="9341"/>
                    </a:cubicBezTo>
                    <a:cubicBezTo>
                      <a:pt x="2160" y="9341"/>
                      <a:pt x="0" y="7589"/>
                      <a:pt x="0" y="6422"/>
                    </a:cubicBezTo>
                    <a:cubicBezTo>
                      <a:pt x="0" y="4670"/>
                      <a:pt x="9360" y="0"/>
                      <a:pt x="10080" y="0"/>
                    </a:cubicBezTo>
                    <a:cubicBezTo>
                      <a:pt x="12960" y="0"/>
                      <a:pt x="14400" y="1751"/>
                      <a:pt x="18720" y="1751"/>
                    </a:cubicBezTo>
                    <a:cubicBezTo>
                      <a:pt x="18720" y="2919"/>
                      <a:pt x="18000" y="4670"/>
                      <a:pt x="18720" y="4670"/>
                    </a:cubicBezTo>
                    <a:cubicBezTo>
                      <a:pt x="21600" y="6422"/>
                      <a:pt x="21600" y="6422"/>
                      <a:pt x="21600" y="6422"/>
                    </a:cubicBezTo>
                    <a:cubicBezTo>
                      <a:pt x="21600" y="7589"/>
                      <a:pt x="20880" y="8173"/>
                      <a:pt x="21600" y="9341"/>
                    </a:cubicBezTo>
                    <a:cubicBezTo>
                      <a:pt x="20880" y="9341"/>
                      <a:pt x="19440" y="9341"/>
                      <a:pt x="18720" y="9341"/>
                    </a:cubicBezTo>
                    <a:cubicBezTo>
                      <a:pt x="18000" y="14011"/>
                      <a:pt x="15120" y="21600"/>
                      <a:pt x="10800" y="21600"/>
                    </a:cubicBezTo>
                    <a:cubicBezTo>
                      <a:pt x="10080" y="21600"/>
                      <a:pt x="10080" y="20432"/>
                      <a:pt x="10080" y="19265"/>
                    </a:cubicBezTo>
                    <a:cubicBezTo>
                      <a:pt x="10080" y="21016"/>
                      <a:pt x="10080" y="21016"/>
                      <a:pt x="10080" y="21016"/>
                    </a:cubicBezTo>
                    <a:cubicBezTo>
                      <a:pt x="7200" y="21016"/>
                      <a:pt x="5040" y="18097"/>
                      <a:pt x="5040" y="16930"/>
                    </a:cubicBezTo>
                    <a:cubicBezTo>
                      <a:pt x="5040" y="16346"/>
                      <a:pt x="8640" y="12843"/>
                      <a:pt x="8640" y="12843"/>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61" name="Shape 179"/>
              <p:cNvSpPr/>
              <p:nvPr/>
            </p:nvSpPr>
            <p:spPr>
              <a:xfrm>
                <a:off x="3482350" y="2281441"/>
                <a:ext cx="69126" cy="55790"/>
              </a:xfrm>
              <a:custGeom>
                <a:avLst/>
                <a:gdLst/>
                <a:ahLst/>
                <a:cxnLst>
                  <a:cxn ang="0">
                    <a:pos x="wd2" y="hd2"/>
                  </a:cxn>
                  <a:cxn ang="5400000">
                    <a:pos x="wd2" y="hd2"/>
                  </a:cxn>
                  <a:cxn ang="10800000">
                    <a:pos x="wd2" y="hd2"/>
                  </a:cxn>
                  <a:cxn ang="16200000">
                    <a:pos x="wd2" y="hd2"/>
                  </a:cxn>
                </a:cxnLst>
                <a:rect l="0" t="0" r="r" b="b"/>
                <a:pathLst>
                  <a:path w="18834" h="21600" extrusionOk="0">
                    <a:moveTo>
                      <a:pt x="15055" y="14087"/>
                    </a:moveTo>
                    <a:cubicBezTo>
                      <a:pt x="13091" y="14087"/>
                      <a:pt x="11782" y="12209"/>
                      <a:pt x="11127" y="11270"/>
                    </a:cubicBezTo>
                    <a:cubicBezTo>
                      <a:pt x="8509" y="15026"/>
                      <a:pt x="7855" y="21600"/>
                      <a:pt x="3927" y="21600"/>
                    </a:cubicBezTo>
                    <a:cubicBezTo>
                      <a:pt x="2618" y="21600"/>
                      <a:pt x="1964" y="17843"/>
                      <a:pt x="1964" y="15965"/>
                    </a:cubicBezTo>
                    <a:cubicBezTo>
                      <a:pt x="655" y="14087"/>
                      <a:pt x="0" y="13148"/>
                      <a:pt x="0" y="11270"/>
                    </a:cubicBezTo>
                    <a:cubicBezTo>
                      <a:pt x="0" y="11270"/>
                      <a:pt x="5236" y="5635"/>
                      <a:pt x="5236" y="4696"/>
                    </a:cubicBezTo>
                    <a:cubicBezTo>
                      <a:pt x="10473" y="6574"/>
                      <a:pt x="11127" y="0"/>
                      <a:pt x="15055" y="0"/>
                    </a:cubicBezTo>
                    <a:cubicBezTo>
                      <a:pt x="21600" y="0"/>
                      <a:pt x="18327" y="14087"/>
                      <a:pt x="15055" y="14087"/>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62" name="Shape 180"/>
              <p:cNvSpPr/>
              <p:nvPr/>
            </p:nvSpPr>
            <p:spPr>
              <a:xfrm>
                <a:off x="3438306" y="2031862"/>
                <a:ext cx="343539" cy="284815"/>
              </a:xfrm>
              <a:custGeom>
                <a:avLst/>
                <a:gdLst/>
                <a:ahLst/>
                <a:cxnLst>
                  <a:cxn ang="0">
                    <a:pos x="wd2" y="hd2"/>
                  </a:cxn>
                  <a:cxn ang="5400000">
                    <a:pos x="wd2" y="hd2"/>
                  </a:cxn>
                  <a:cxn ang="10800000">
                    <a:pos x="wd2" y="hd2"/>
                  </a:cxn>
                  <a:cxn ang="16200000">
                    <a:pos x="wd2" y="hd2"/>
                  </a:cxn>
                </a:cxnLst>
                <a:rect l="0" t="0" r="r" b="b"/>
                <a:pathLst>
                  <a:path w="21600" h="21600" extrusionOk="0">
                    <a:moveTo>
                      <a:pt x="8486" y="20661"/>
                    </a:moveTo>
                    <a:cubicBezTo>
                      <a:pt x="8177" y="20661"/>
                      <a:pt x="8486" y="20285"/>
                      <a:pt x="8486" y="20097"/>
                    </a:cubicBezTo>
                    <a:cubicBezTo>
                      <a:pt x="8486" y="19534"/>
                      <a:pt x="8640" y="18970"/>
                      <a:pt x="8640" y="18595"/>
                    </a:cubicBezTo>
                    <a:cubicBezTo>
                      <a:pt x="7869" y="18407"/>
                      <a:pt x="7406" y="17843"/>
                      <a:pt x="6634" y="17843"/>
                    </a:cubicBezTo>
                    <a:cubicBezTo>
                      <a:pt x="6171" y="17843"/>
                      <a:pt x="6171" y="18407"/>
                      <a:pt x="6017" y="18595"/>
                    </a:cubicBezTo>
                    <a:cubicBezTo>
                      <a:pt x="5400" y="18783"/>
                      <a:pt x="4937" y="18407"/>
                      <a:pt x="4474" y="18783"/>
                    </a:cubicBezTo>
                    <a:cubicBezTo>
                      <a:pt x="3549" y="19346"/>
                      <a:pt x="2314" y="19910"/>
                      <a:pt x="926" y="19910"/>
                    </a:cubicBezTo>
                    <a:cubicBezTo>
                      <a:pt x="463" y="19910"/>
                      <a:pt x="0" y="19910"/>
                      <a:pt x="0" y="19534"/>
                    </a:cubicBezTo>
                    <a:cubicBezTo>
                      <a:pt x="0" y="19346"/>
                      <a:pt x="617" y="19158"/>
                      <a:pt x="771" y="18970"/>
                    </a:cubicBezTo>
                    <a:cubicBezTo>
                      <a:pt x="2314" y="17843"/>
                      <a:pt x="2931" y="15777"/>
                      <a:pt x="4629" y="15777"/>
                    </a:cubicBezTo>
                    <a:cubicBezTo>
                      <a:pt x="6634" y="15777"/>
                      <a:pt x="7251" y="15777"/>
                      <a:pt x="8794" y="15777"/>
                    </a:cubicBezTo>
                    <a:cubicBezTo>
                      <a:pt x="10029" y="15777"/>
                      <a:pt x="10491" y="13148"/>
                      <a:pt x="11109" y="13148"/>
                    </a:cubicBezTo>
                    <a:cubicBezTo>
                      <a:pt x="11109" y="13148"/>
                      <a:pt x="12034" y="11270"/>
                      <a:pt x="12189" y="11082"/>
                    </a:cubicBezTo>
                    <a:cubicBezTo>
                      <a:pt x="12034" y="11457"/>
                      <a:pt x="11880" y="11645"/>
                      <a:pt x="11880" y="12021"/>
                    </a:cubicBezTo>
                    <a:cubicBezTo>
                      <a:pt x="11880" y="12209"/>
                      <a:pt x="12034" y="12397"/>
                      <a:pt x="12189" y="12397"/>
                    </a:cubicBezTo>
                    <a:cubicBezTo>
                      <a:pt x="13269" y="12397"/>
                      <a:pt x="13423" y="11645"/>
                      <a:pt x="14194" y="11270"/>
                    </a:cubicBezTo>
                    <a:cubicBezTo>
                      <a:pt x="15583" y="10706"/>
                      <a:pt x="17897" y="7325"/>
                      <a:pt x="17897" y="4696"/>
                    </a:cubicBezTo>
                    <a:cubicBezTo>
                      <a:pt x="17897" y="4132"/>
                      <a:pt x="17589" y="4132"/>
                      <a:pt x="17589" y="3569"/>
                    </a:cubicBezTo>
                    <a:cubicBezTo>
                      <a:pt x="17589" y="2630"/>
                      <a:pt x="18360" y="563"/>
                      <a:pt x="19286" y="563"/>
                    </a:cubicBezTo>
                    <a:cubicBezTo>
                      <a:pt x="19286" y="563"/>
                      <a:pt x="19286" y="1690"/>
                      <a:pt x="20057" y="751"/>
                    </a:cubicBezTo>
                    <a:cubicBezTo>
                      <a:pt x="20057" y="751"/>
                      <a:pt x="19903" y="751"/>
                      <a:pt x="19903" y="751"/>
                    </a:cubicBezTo>
                    <a:cubicBezTo>
                      <a:pt x="19749" y="751"/>
                      <a:pt x="19594" y="0"/>
                      <a:pt x="19749" y="0"/>
                    </a:cubicBezTo>
                    <a:cubicBezTo>
                      <a:pt x="20211" y="0"/>
                      <a:pt x="20520" y="188"/>
                      <a:pt x="20520" y="376"/>
                    </a:cubicBezTo>
                    <a:cubicBezTo>
                      <a:pt x="20829" y="939"/>
                      <a:pt x="20674" y="1503"/>
                      <a:pt x="20674" y="2066"/>
                    </a:cubicBezTo>
                    <a:cubicBezTo>
                      <a:pt x="20674" y="3193"/>
                      <a:pt x="21600" y="3757"/>
                      <a:pt x="21600" y="4883"/>
                    </a:cubicBezTo>
                    <a:cubicBezTo>
                      <a:pt x="21600" y="6198"/>
                      <a:pt x="20674" y="6386"/>
                      <a:pt x="20674" y="7513"/>
                    </a:cubicBezTo>
                    <a:cubicBezTo>
                      <a:pt x="20674" y="7701"/>
                      <a:pt x="20674" y="7889"/>
                      <a:pt x="20674" y="8077"/>
                    </a:cubicBezTo>
                    <a:cubicBezTo>
                      <a:pt x="20520" y="8264"/>
                      <a:pt x="20366" y="8077"/>
                      <a:pt x="20057" y="8264"/>
                    </a:cubicBezTo>
                    <a:cubicBezTo>
                      <a:pt x="19440" y="8452"/>
                      <a:pt x="19594" y="11082"/>
                      <a:pt x="19594" y="11833"/>
                    </a:cubicBezTo>
                    <a:cubicBezTo>
                      <a:pt x="19594" y="12584"/>
                      <a:pt x="18823" y="13148"/>
                      <a:pt x="18823" y="14275"/>
                    </a:cubicBezTo>
                    <a:cubicBezTo>
                      <a:pt x="18823" y="15026"/>
                      <a:pt x="19131" y="15214"/>
                      <a:pt x="19286" y="15777"/>
                    </a:cubicBezTo>
                    <a:cubicBezTo>
                      <a:pt x="18360" y="16341"/>
                      <a:pt x="18360" y="17092"/>
                      <a:pt x="17589" y="17468"/>
                    </a:cubicBezTo>
                    <a:cubicBezTo>
                      <a:pt x="17280" y="16717"/>
                      <a:pt x="17589" y="16717"/>
                      <a:pt x="17589" y="16153"/>
                    </a:cubicBezTo>
                    <a:cubicBezTo>
                      <a:pt x="16663" y="16904"/>
                      <a:pt x="16046" y="16904"/>
                      <a:pt x="15737" y="18031"/>
                    </a:cubicBezTo>
                    <a:cubicBezTo>
                      <a:pt x="15737" y="18031"/>
                      <a:pt x="15429" y="17843"/>
                      <a:pt x="15429" y="17656"/>
                    </a:cubicBezTo>
                    <a:cubicBezTo>
                      <a:pt x="14811" y="17656"/>
                      <a:pt x="14811" y="17656"/>
                      <a:pt x="14811" y="17656"/>
                    </a:cubicBezTo>
                    <a:cubicBezTo>
                      <a:pt x="14349" y="18219"/>
                      <a:pt x="14040" y="18783"/>
                      <a:pt x="13423" y="18783"/>
                    </a:cubicBezTo>
                    <a:cubicBezTo>
                      <a:pt x="12034" y="18783"/>
                      <a:pt x="12034" y="17280"/>
                      <a:pt x="11417" y="17280"/>
                    </a:cubicBezTo>
                    <a:cubicBezTo>
                      <a:pt x="11263" y="17280"/>
                      <a:pt x="11109" y="17656"/>
                      <a:pt x="11109" y="18031"/>
                    </a:cubicBezTo>
                    <a:cubicBezTo>
                      <a:pt x="11109" y="18219"/>
                      <a:pt x="11726" y="19346"/>
                      <a:pt x="11726" y="19346"/>
                    </a:cubicBezTo>
                    <a:cubicBezTo>
                      <a:pt x="11571" y="19346"/>
                      <a:pt x="11263" y="19346"/>
                      <a:pt x="11109" y="19346"/>
                    </a:cubicBezTo>
                    <a:cubicBezTo>
                      <a:pt x="10491" y="19346"/>
                      <a:pt x="9720" y="20661"/>
                      <a:pt x="9411" y="21600"/>
                    </a:cubicBezTo>
                    <a:cubicBezTo>
                      <a:pt x="8794" y="21412"/>
                      <a:pt x="8949" y="20661"/>
                      <a:pt x="8486" y="20661"/>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63" name="Shape 181"/>
              <p:cNvSpPr/>
              <p:nvPr/>
            </p:nvSpPr>
            <p:spPr>
              <a:xfrm>
                <a:off x="3714310" y="1879178"/>
                <a:ext cx="179111" cy="149749"/>
              </a:xfrm>
              <a:custGeom>
                <a:avLst/>
                <a:gdLst/>
                <a:ahLst/>
                <a:cxnLst>
                  <a:cxn ang="0">
                    <a:pos x="wd2" y="hd2"/>
                  </a:cxn>
                  <a:cxn ang="5400000">
                    <a:pos x="wd2" y="hd2"/>
                  </a:cxn>
                  <a:cxn ang="10800000">
                    <a:pos x="wd2" y="hd2"/>
                  </a:cxn>
                  <a:cxn ang="16200000">
                    <a:pos x="wd2" y="hd2"/>
                  </a:cxn>
                </a:cxnLst>
                <a:rect l="0" t="0" r="r" b="b"/>
                <a:pathLst>
                  <a:path w="21600" h="21600" extrusionOk="0">
                    <a:moveTo>
                      <a:pt x="3300" y="11685"/>
                    </a:moveTo>
                    <a:cubicBezTo>
                      <a:pt x="3600" y="11685"/>
                      <a:pt x="4200" y="11685"/>
                      <a:pt x="4500" y="11685"/>
                    </a:cubicBezTo>
                    <a:cubicBezTo>
                      <a:pt x="6900" y="11685"/>
                      <a:pt x="7800" y="5666"/>
                      <a:pt x="7800" y="3541"/>
                    </a:cubicBezTo>
                    <a:cubicBezTo>
                      <a:pt x="7800" y="2833"/>
                      <a:pt x="6900" y="2479"/>
                      <a:pt x="6900" y="2125"/>
                    </a:cubicBezTo>
                    <a:cubicBezTo>
                      <a:pt x="6900" y="708"/>
                      <a:pt x="7500" y="354"/>
                      <a:pt x="7800" y="0"/>
                    </a:cubicBezTo>
                    <a:cubicBezTo>
                      <a:pt x="11400" y="2833"/>
                      <a:pt x="12900" y="7790"/>
                      <a:pt x="18000" y="7790"/>
                    </a:cubicBezTo>
                    <a:cubicBezTo>
                      <a:pt x="19200" y="7790"/>
                      <a:pt x="20100" y="6728"/>
                      <a:pt x="21000" y="7436"/>
                    </a:cubicBezTo>
                    <a:cubicBezTo>
                      <a:pt x="20700" y="8144"/>
                      <a:pt x="20100" y="8498"/>
                      <a:pt x="20100" y="9207"/>
                    </a:cubicBezTo>
                    <a:cubicBezTo>
                      <a:pt x="20100" y="10269"/>
                      <a:pt x="21300" y="11331"/>
                      <a:pt x="21600" y="11331"/>
                    </a:cubicBezTo>
                    <a:cubicBezTo>
                      <a:pt x="20400" y="12393"/>
                      <a:pt x="19500" y="12748"/>
                      <a:pt x="17700" y="12748"/>
                    </a:cubicBezTo>
                    <a:cubicBezTo>
                      <a:pt x="14700" y="12748"/>
                      <a:pt x="13800" y="16289"/>
                      <a:pt x="12900" y="18059"/>
                    </a:cubicBezTo>
                    <a:cubicBezTo>
                      <a:pt x="10800" y="16643"/>
                      <a:pt x="9300" y="16289"/>
                      <a:pt x="7200" y="14518"/>
                    </a:cubicBezTo>
                    <a:cubicBezTo>
                      <a:pt x="6900" y="14872"/>
                      <a:pt x="6300" y="15226"/>
                      <a:pt x="6300" y="15934"/>
                    </a:cubicBezTo>
                    <a:cubicBezTo>
                      <a:pt x="4500" y="15934"/>
                      <a:pt x="2400" y="14164"/>
                      <a:pt x="2400" y="16997"/>
                    </a:cubicBezTo>
                    <a:cubicBezTo>
                      <a:pt x="2400" y="18413"/>
                      <a:pt x="4200" y="18413"/>
                      <a:pt x="4800" y="19121"/>
                    </a:cubicBezTo>
                    <a:cubicBezTo>
                      <a:pt x="3600" y="20892"/>
                      <a:pt x="2700" y="20184"/>
                      <a:pt x="1500" y="21600"/>
                    </a:cubicBezTo>
                    <a:cubicBezTo>
                      <a:pt x="900" y="21600"/>
                      <a:pt x="900" y="21600"/>
                      <a:pt x="900" y="21600"/>
                    </a:cubicBezTo>
                    <a:cubicBezTo>
                      <a:pt x="900" y="20538"/>
                      <a:pt x="900" y="18059"/>
                      <a:pt x="900" y="18059"/>
                    </a:cubicBezTo>
                    <a:cubicBezTo>
                      <a:pt x="900" y="17351"/>
                      <a:pt x="0" y="16997"/>
                      <a:pt x="0" y="16289"/>
                    </a:cubicBezTo>
                    <a:cubicBezTo>
                      <a:pt x="0" y="14518"/>
                      <a:pt x="2400" y="13456"/>
                      <a:pt x="2400" y="12393"/>
                    </a:cubicBezTo>
                    <a:cubicBezTo>
                      <a:pt x="2400" y="11331"/>
                      <a:pt x="2400" y="11331"/>
                      <a:pt x="2400" y="11331"/>
                    </a:cubicBezTo>
                    <a:cubicBezTo>
                      <a:pt x="2700" y="11331"/>
                      <a:pt x="3000" y="11685"/>
                      <a:pt x="3600" y="12039"/>
                    </a:cubicBezTo>
                    <a:lnTo>
                      <a:pt x="3300" y="11685"/>
                    </a:ln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64" name="Shape 182"/>
              <p:cNvSpPr/>
              <p:nvPr/>
            </p:nvSpPr>
            <p:spPr>
              <a:xfrm>
                <a:off x="3891095" y="1914413"/>
                <a:ext cx="28751" cy="26428"/>
              </a:xfrm>
              <a:custGeom>
                <a:avLst/>
                <a:gdLst/>
                <a:ahLst/>
                <a:cxnLst>
                  <a:cxn ang="0">
                    <a:pos x="wd2" y="hd2"/>
                  </a:cxn>
                  <a:cxn ang="5400000">
                    <a:pos x="wd2" y="hd2"/>
                  </a:cxn>
                  <a:cxn ang="10800000">
                    <a:pos x="wd2" y="hd2"/>
                  </a:cxn>
                  <a:cxn ang="16200000">
                    <a:pos x="wd2" y="hd2"/>
                  </a:cxn>
                </a:cxnLst>
                <a:rect l="0" t="0" r="r" b="b"/>
                <a:pathLst>
                  <a:path w="21150" h="21600" extrusionOk="0">
                    <a:moveTo>
                      <a:pt x="17550" y="0"/>
                    </a:moveTo>
                    <a:cubicBezTo>
                      <a:pt x="21150" y="3927"/>
                      <a:pt x="21150" y="3927"/>
                      <a:pt x="21150" y="3927"/>
                    </a:cubicBezTo>
                    <a:cubicBezTo>
                      <a:pt x="17550" y="7855"/>
                      <a:pt x="8550" y="21600"/>
                      <a:pt x="1350" y="21600"/>
                    </a:cubicBezTo>
                    <a:cubicBezTo>
                      <a:pt x="-450" y="21600"/>
                      <a:pt x="-450" y="15709"/>
                      <a:pt x="1350" y="13745"/>
                    </a:cubicBezTo>
                    <a:cubicBezTo>
                      <a:pt x="4950" y="7855"/>
                      <a:pt x="13950" y="0"/>
                      <a:pt x="19350" y="0"/>
                    </a:cubicBezTo>
                    <a:lnTo>
                      <a:pt x="17550" y="0"/>
                    </a:ln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65" name="Shape 183"/>
              <p:cNvSpPr/>
              <p:nvPr/>
            </p:nvSpPr>
            <p:spPr>
              <a:xfrm>
                <a:off x="3950551" y="1876243"/>
                <a:ext cx="39764" cy="29363"/>
              </a:xfrm>
              <a:custGeom>
                <a:avLst/>
                <a:gdLst/>
                <a:ahLst/>
                <a:cxnLst>
                  <a:cxn ang="0">
                    <a:pos x="wd2" y="hd2"/>
                  </a:cxn>
                  <a:cxn ang="5400000">
                    <a:pos x="wd2" y="hd2"/>
                  </a:cxn>
                  <a:cxn ang="10800000">
                    <a:pos x="wd2" y="hd2"/>
                  </a:cxn>
                  <a:cxn ang="16200000">
                    <a:pos x="wd2" y="hd2"/>
                  </a:cxn>
                </a:cxnLst>
                <a:rect l="0" t="0" r="r" b="b"/>
                <a:pathLst>
                  <a:path w="20894" h="21600" extrusionOk="0">
                    <a:moveTo>
                      <a:pt x="20894" y="5400"/>
                    </a:moveTo>
                    <a:cubicBezTo>
                      <a:pt x="8188" y="5400"/>
                      <a:pt x="8188" y="21600"/>
                      <a:pt x="565" y="21600"/>
                    </a:cubicBezTo>
                    <a:cubicBezTo>
                      <a:pt x="-706" y="21600"/>
                      <a:pt x="565" y="18000"/>
                      <a:pt x="565" y="18000"/>
                    </a:cubicBezTo>
                    <a:cubicBezTo>
                      <a:pt x="565" y="18000"/>
                      <a:pt x="5647" y="0"/>
                      <a:pt x="12000" y="0"/>
                    </a:cubicBezTo>
                    <a:cubicBezTo>
                      <a:pt x="15812" y="0"/>
                      <a:pt x="18353" y="0"/>
                      <a:pt x="20894" y="0"/>
                    </a:cubicBezTo>
                    <a:lnTo>
                      <a:pt x="20894" y="5400"/>
                    </a:ln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66" name="Shape 184"/>
              <p:cNvSpPr/>
              <p:nvPr/>
            </p:nvSpPr>
            <p:spPr>
              <a:xfrm>
                <a:off x="4023266" y="1843944"/>
                <a:ext cx="22838" cy="20555"/>
              </a:xfrm>
              <a:custGeom>
                <a:avLst/>
                <a:gdLst/>
                <a:ahLst/>
                <a:cxnLst>
                  <a:cxn ang="0">
                    <a:pos x="wd2" y="hd2"/>
                  </a:cxn>
                  <a:cxn ang="5400000">
                    <a:pos x="wd2" y="hd2"/>
                  </a:cxn>
                  <a:cxn ang="10800000">
                    <a:pos x="wd2" y="hd2"/>
                  </a:cxn>
                  <a:cxn ang="16200000">
                    <a:pos x="wd2" y="hd2"/>
                  </a:cxn>
                </a:cxnLst>
                <a:rect l="0" t="0" r="r" b="b"/>
                <a:pathLst>
                  <a:path w="21000" h="21600" extrusionOk="0">
                    <a:moveTo>
                      <a:pt x="1800" y="14400"/>
                    </a:moveTo>
                    <a:cubicBezTo>
                      <a:pt x="6600" y="14400"/>
                      <a:pt x="1800" y="9600"/>
                      <a:pt x="4200" y="7200"/>
                    </a:cubicBezTo>
                    <a:cubicBezTo>
                      <a:pt x="6600" y="0"/>
                      <a:pt x="18600" y="0"/>
                      <a:pt x="21000" y="0"/>
                    </a:cubicBezTo>
                    <a:cubicBezTo>
                      <a:pt x="18600" y="7200"/>
                      <a:pt x="11400" y="21600"/>
                      <a:pt x="1800" y="21600"/>
                    </a:cubicBezTo>
                    <a:cubicBezTo>
                      <a:pt x="-600" y="21600"/>
                      <a:pt x="-600" y="14400"/>
                      <a:pt x="1800" y="14400"/>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67" name="Shape 185"/>
              <p:cNvSpPr/>
              <p:nvPr/>
            </p:nvSpPr>
            <p:spPr>
              <a:xfrm>
                <a:off x="3773034" y="1512152"/>
                <a:ext cx="88087" cy="340602"/>
              </a:xfrm>
              <a:custGeom>
                <a:avLst/>
                <a:gdLst/>
                <a:ahLst/>
                <a:cxnLst>
                  <a:cxn ang="0">
                    <a:pos x="wd2" y="hd2"/>
                  </a:cxn>
                  <a:cxn ang="5400000">
                    <a:pos x="wd2" y="hd2"/>
                  </a:cxn>
                  <a:cxn ang="10800000">
                    <a:pos x="wd2" y="hd2"/>
                  </a:cxn>
                  <a:cxn ang="16200000">
                    <a:pos x="wd2" y="hd2"/>
                  </a:cxn>
                </a:cxnLst>
                <a:rect l="0" t="0" r="r" b="b"/>
                <a:pathLst>
                  <a:path w="21600" h="21600" extrusionOk="0">
                    <a:moveTo>
                      <a:pt x="15600" y="13148"/>
                    </a:moveTo>
                    <a:cubicBezTo>
                      <a:pt x="9000" y="13148"/>
                      <a:pt x="7800" y="15339"/>
                      <a:pt x="7800" y="17061"/>
                    </a:cubicBezTo>
                    <a:cubicBezTo>
                      <a:pt x="7800" y="18783"/>
                      <a:pt x="13200" y="19409"/>
                      <a:pt x="15600" y="20661"/>
                    </a:cubicBezTo>
                    <a:cubicBezTo>
                      <a:pt x="15600" y="20661"/>
                      <a:pt x="15000" y="20661"/>
                      <a:pt x="15000" y="20661"/>
                    </a:cubicBezTo>
                    <a:cubicBezTo>
                      <a:pt x="13800" y="20817"/>
                      <a:pt x="12600" y="20348"/>
                      <a:pt x="12000" y="20035"/>
                    </a:cubicBezTo>
                    <a:cubicBezTo>
                      <a:pt x="11400" y="20035"/>
                      <a:pt x="10200" y="20035"/>
                      <a:pt x="9600" y="20035"/>
                    </a:cubicBezTo>
                    <a:cubicBezTo>
                      <a:pt x="6600" y="20035"/>
                      <a:pt x="6600" y="21600"/>
                      <a:pt x="3000" y="21600"/>
                    </a:cubicBezTo>
                    <a:cubicBezTo>
                      <a:pt x="2400" y="21600"/>
                      <a:pt x="3000" y="19878"/>
                      <a:pt x="3000" y="19565"/>
                    </a:cubicBezTo>
                    <a:cubicBezTo>
                      <a:pt x="3000" y="18313"/>
                      <a:pt x="4200" y="17530"/>
                      <a:pt x="4200" y="16435"/>
                    </a:cubicBezTo>
                    <a:cubicBezTo>
                      <a:pt x="4200" y="15496"/>
                      <a:pt x="2400" y="15339"/>
                      <a:pt x="2400" y="14557"/>
                    </a:cubicBezTo>
                    <a:cubicBezTo>
                      <a:pt x="2400" y="13461"/>
                      <a:pt x="4200" y="13148"/>
                      <a:pt x="4200" y="12365"/>
                    </a:cubicBezTo>
                    <a:cubicBezTo>
                      <a:pt x="4200" y="10643"/>
                      <a:pt x="4200" y="10017"/>
                      <a:pt x="4200" y="8296"/>
                    </a:cubicBezTo>
                    <a:cubicBezTo>
                      <a:pt x="4200" y="7200"/>
                      <a:pt x="0" y="6887"/>
                      <a:pt x="0" y="5791"/>
                    </a:cubicBezTo>
                    <a:cubicBezTo>
                      <a:pt x="0" y="4383"/>
                      <a:pt x="1800" y="2504"/>
                      <a:pt x="5400" y="2348"/>
                    </a:cubicBezTo>
                    <a:cubicBezTo>
                      <a:pt x="5400" y="1878"/>
                      <a:pt x="6600" y="1722"/>
                      <a:pt x="6600" y="1409"/>
                    </a:cubicBezTo>
                    <a:cubicBezTo>
                      <a:pt x="6600" y="626"/>
                      <a:pt x="6600" y="470"/>
                      <a:pt x="6600" y="0"/>
                    </a:cubicBezTo>
                    <a:cubicBezTo>
                      <a:pt x="7200" y="0"/>
                      <a:pt x="7800" y="0"/>
                      <a:pt x="8400" y="0"/>
                    </a:cubicBezTo>
                    <a:cubicBezTo>
                      <a:pt x="8400" y="1252"/>
                      <a:pt x="10800" y="2191"/>
                      <a:pt x="11400" y="3130"/>
                    </a:cubicBezTo>
                    <a:cubicBezTo>
                      <a:pt x="12600" y="4070"/>
                      <a:pt x="10800" y="4696"/>
                      <a:pt x="12600" y="5791"/>
                    </a:cubicBezTo>
                    <a:cubicBezTo>
                      <a:pt x="12600" y="7357"/>
                      <a:pt x="12600" y="7357"/>
                      <a:pt x="12600" y="7357"/>
                    </a:cubicBezTo>
                    <a:cubicBezTo>
                      <a:pt x="12000" y="8139"/>
                      <a:pt x="13800" y="8922"/>
                      <a:pt x="14400" y="9235"/>
                    </a:cubicBezTo>
                    <a:cubicBezTo>
                      <a:pt x="16200" y="10957"/>
                      <a:pt x="19800" y="12365"/>
                      <a:pt x="21600" y="14087"/>
                    </a:cubicBezTo>
                    <a:cubicBezTo>
                      <a:pt x="20400" y="13461"/>
                      <a:pt x="18000" y="13148"/>
                      <a:pt x="15600" y="13148"/>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68" name="Shape 186"/>
              <p:cNvSpPr/>
              <p:nvPr/>
            </p:nvSpPr>
            <p:spPr>
              <a:xfrm>
                <a:off x="977758" y="334728"/>
                <a:ext cx="540264" cy="396392"/>
              </a:xfrm>
              <a:custGeom>
                <a:avLst/>
                <a:gdLst/>
                <a:ahLst/>
                <a:cxnLst>
                  <a:cxn ang="0">
                    <a:pos x="wd2" y="hd2"/>
                  </a:cxn>
                  <a:cxn ang="5400000">
                    <a:pos x="wd2" y="hd2"/>
                  </a:cxn>
                  <a:cxn ang="10800000">
                    <a:pos x="wd2" y="hd2"/>
                  </a:cxn>
                  <a:cxn ang="16200000">
                    <a:pos x="wd2" y="hd2"/>
                  </a:cxn>
                </a:cxnLst>
                <a:rect l="0" t="0" r="r" b="b"/>
                <a:pathLst>
                  <a:path w="21600" h="21600" extrusionOk="0">
                    <a:moveTo>
                      <a:pt x="7462" y="21600"/>
                    </a:moveTo>
                    <a:cubicBezTo>
                      <a:pt x="6480" y="20258"/>
                      <a:pt x="4909" y="19722"/>
                      <a:pt x="4909" y="17575"/>
                    </a:cubicBezTo>
                    <a:cubicBezTo>
                      <a:pt x="4909" y="13684"/>
                      <a:pt x="7953" y="9794"/>
                      <a:pt x="10113" y="8989"/>
                    </a:cubicBezTo>
                    <a:cubicBezTo>
                      <a:pt x="10898" y="8586"/>
                      <a:pt x="11095" y="7379"/>
                      <a:pt x="12273" y="7379"/>
                    </a:cubicBezTo>
                    <a:cubicBezTo>
                      <a:pt x="12764" y="7379"/>
                      <a:pt x="12960" y="6171"/>
                      <a:pt x="13156" y="6037"/>
                    </a:cubicBezTo>
                    <a:cubicBezTo>
                      <a:pt x="14629" y="5098"/>
                      <a:pt x="15709" y="5501"/>
                      <a:pt x="17182" y="4561"/>
                    </a:cubicBezTo>
                    <a:cubicBezTo>
                      <a:pt x="18262" y="3757"/>
                      <a:pt x="21600" y="3488"/>
                      <a:pt x="21600" y="1476"/>
                    </a:cubicBezTo>
                    <a:cubicBezTo>
                      <a:pt x="21600" y="805"/>
                      <a:pt x="20422" y="0"/>
                      <a:pt x="19931" y="0"/>
                    </a:cubicBezTo>
                    <a:cubicBezTo>
                      <a:pt x="17771" y="0"/>
                      <a:pt x="15709" y="3354"/>
                      <a:pt x="13353" y="3354"/>
                    </a:cubicBezTo>
                    <a:cubicBezTo>
                      <a:pt x="12862" y="3354"/>
                      <a:pt x="12567" y="2549"/>
                      <a:pt x="12076" y="2549"/>
                    </a:cubicBezTo>
                    <a:cubicBezTo>
                      <a:pt x="11291" y="2549"/>
                      <a:pt x="11291" y="3354"/>
                      <a:pt x="10702" y="3354"/>
                    </a:cubicBezTo>
                    <a:cubicBezTo>
                      <a:pt x="9131" y="3354"/>
                      <a:pt x="7855" y="6171"/>
                      <a:pt x="6775" y="6171"/>
                    </a:cubicBezTo>
                    <a:cubicBezTo>
                      <a:pt x="6185" y="6171"/>
                      <a:pt x="5695" y="6574"/>
                      <a:pt x="5105" y="6574"/>
                    </a:cubicBezTo>
                    <a:cubicBezTo>
                      <a:pt x="4811" y="6574"/>
                      <a:pt x="4615" y="6976"/>
                      <a:pt x="4615" y="7111"/>
                    </a:cubicBezTo>
                    <a:cubicBezTo>
                      <a:pt x="4615" y="7513"/>
                      <a:pt x="4909" y="7781"/>
                      <a:pt x="4909" y="8184"/>
                    </a:cubicBezTo>
                    <a:cubicBezTo>
                      <a:pt x="4909" y="9928"/>
                      <a:pt x="2651" y="10733"/>
                      <a:pt x="2651" y="11806"/>
                    </a:cubicBezTo>
                    <a:cubicBezTo>
                      <a:pt x="2651" y="12209"/>
                      <a:pt x="3338" y="12343"/>
                      <a:pt x="3338" y="13148"/>
                    </a:cubicBezTo>
                    <a:cubicBezTo>
                      <a:pt x="2651" y="13282"/>
                      <a:pt x="1276" y="13684"/>
                      <a:pt x="1276" y="14758"/>
                    </a:cubicBezTo>
                    <a:cubicBezTo>
                      <a:pt x="1276" y="15429"/>
                      <a:pt x="1276" y="15697"/>
                      <a:pt x="1276" y="15697"/>
                    </a:cubicBezTo>
                    <a:cubicBezTo>
                      <a:pt x="1276" y="16636"/>
                      <a:pt x="0" y="16636"/>
                      <a:pt x="0" y="17978"/>
                    </a:cubicBezTo>
                    <a:cubicBezTo>
                      <a:pt x="0" y="18648"/>
                      <a:pt x="785" y="19185"/>
                      <a:pt x="785" y="19185"/>
                    </a:cubicBezTo>
                    <a:cubicBezTo>
                      <a:pt x="785" y="19185"/>
                      <a:pt x="1964" y="19185"/>
                      <a:pt x="2062" y="19185"/>
                    </a:cubicBezTo>
                    <a:cubicBezTo>
                      <a:pt x="2749" y="19453"/>
                      <a:pt x="2356" y="20393"/>
                      <a:pt x="2651" y="21198"/>
                    </a:cubicBezTo>
                    <a:cubicBezTo>
                      <a:pt x="2749" y="21600"/>
                      <a:pt x="3436" y="21198"/>
                      <a:pt x="3829" y="21198"/>
                    </a:cubicBezTo>
                    <a:cubicBezTo>
                      <a:pt x="3927" y="21198"/>
                      <a:pt x="4025" y="21600"/>
                      <a:pt x="4124" y="21600"/>
                    </a:cubicBezTo>
                    <a:cubicBezTo>
                      <a:pt x="7462" y="21600"/>
                      <a:pt x="7462" y="21600"/>
                      <a:pt x="7462" y="21600"/>
                    </a:cubicBezTo>
                    <a:cubicBezTo>
                      <a:pt x="7364" y="21332"/>
                      <a:pt x="7167" y="21063"/>
                      <a:pt x="7069" y="20929"/>
                    </a:cubicBezTo>
                    <a:lnTo>
                      <a:pt x="7462" y="21600"/>
                    </a:ln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69" name="Shape 187"/>
              <p:cNvSpPr/>
              <p:nvPr/>
            </p:nvSpPr>
            <p:spPr>
              <a:xfrm>
                <a:off x="-1" y="293621"/>
                <a:ext cx="5267570" cy="1958459"/>
              </a:xfrm>
              <a:custGeom>
                <a:avLst/>
                <a:gdLst/>
                <a:ahLst/>
                <a:cxnLst>
                  <a:cxn ang="0">
                    <a:pos x="wd2" y="hd2"/>
                  </a:cxn>
                  <a:cxn ang="5400000">
                    <a:pos x="wd2" y="hd2"/>
                  </a:cxn>
                  <a:cxn ang="10800000">
                    <a:pos x="wd2" y="hd2"/>
                  </a:cxn>
                  <a:cxn ang="16200000">
                    <a:pos x="wd2" y="hd2"/>
                  </a:cxn>
                </a:cxnLst>
                <a:rect l="0" t="0" r="r" b="b"/>
                <a:pathLst>
                  <a:path w="21600" h="21600" extrusionOk="0">
                    <a:moveTo>
                      <a:pt x="14117" y="18584"/>
                    </a:moveTo>
                    <a:cubicBezTo>
                      <a:pt x="14117" y="18584"/>
                      <a:pt x="14289" y="18693"/>
                      <a:pt x="14430" y="18693"/>
                    </a:cubicBezTo>
                    <a:cubicBezTo>
                      <a:pt x="14683" y="18693"/>
                      <a:pt x="14925" y="17253"/>
                      <a:pt x="15097" y="16791"/>
                    </a:cubicBezTo>
                    <a:cubicBezTo>
                      <a:pt x="15167" y="16574"/>
                      <a:pt x="15268" y="16193"/>
                      <a:pt x="15299" y="15894"/>
                    </a:cubicBezTo>
                    <a:cubicBezTo>
                      <a:pt x="15329" y="15541"/>
                      <a:pt x="15279" y="15324"/>
                      <a:pt x="15349" y="14971"/>
                    </a:cubicBezTo>
                    <a:cubicBezTo>
                      <a:pt x="15369" y="14862"/>
                      <a:pt x="15420" y="14590"/>
                      <a:pt x="15420" y="14318"/>
                    </a:cubicBezTo>
                    <a:cubicBezTo>
                      <a:pt x="15420" y="13992"/>
                      <a:pt x="15228" y="13368"/>
                      <a:pt x="15137" y="13558"/>
                    </a:cubicBezTo>
                    <a:cubicBezTo>
                      <a:pt x="14875" y="14074"/>
                      <a:pt x="14743" y="13259"/>
                      <a:pt x="14743" y="13177"/>
                    </a:cubicBezTo>
                    <a:cubicBezTo>
                      <a:pt x="14743" y="12851"/>
                      <a:pt x="14976" y="12471"/>
                      <a:pt x="15077" y="12226"/>
                    </a:cubicBezTo>
                    <a:cubicBezTo>
                      <a:pt x="15208" y="11846"/>
                      <a:pt x="15390" y="11221"/>
                      <a:pt x="15581" y="11085"/>
                    </a:cubicBezTo>
                    <a:cubicBezTo>
                      <a:pt x="15753" y="10977"/>
                      <a:pt x="16288" y="10841"/>
                      <a:pt x="16430" y="10841"/>
                    </a:cubicBezTo>
                    <a:cubicBezTo>
                      <a:pt x="16612" y="10841"/>
                      <a:pt x="16702" y="11085"/>
                      <a:pt x="16813" y="11085"/>
                    </a:cubicBezTo>
                    <a:cubicBezTo>
                      <a:pt x="16874" y="11085"/>
                      <a:pt x="16914" y="11085"/>
                      <a:pt x="17056" y="11085"/>
                    </a:cubicBezTo>
                    <a:cubicBezTo>
                      <a:pt x="17127" y="10297"/>
                      <a:pt x="17258" y="9835"/>
                      <a:pt x="17571" y="9835"/>
                    </a:cubicBezTo>
                    <a:cubicBezTo>
                      <a:pt x="17652" y="9835"/>
                      <a:pt x="17682" y="9781"/>
                      <a:pt x="17833" y="9835"/>
                    </a:cubicBezTo>
                    <a:cubicBezTo>
                      <a:pt x="17763" y="9998"/>
                      <a:pt x="17732" y="11031"/>
                      <a:pt x="18217" y="9401"/>
                    </a:cubicBezTo>
                    <a:cubicBezTo>
                      <a:pt x="18268" y="9401"/>
                      <a:pt x="18500" y="9645"/>
                      <a:pt x="18146" y="10243"/>
                    </a:cubicBezTo>
                    <a:cubicBezTo>
                      <a:pt x="18025" y="10460"/>
                      <a:pt x="17914" y="10352"/>
                      <a:pt x="17833" y="10678"/>
                    </a:cubicBezTo>
                    <a:cubicBezTo>
                      <a:pt x="17742" y="11031"/>
                      <a:pt x="17662" y="11493"/>
                      <a:pt x="17520" y="11683"/>
                    </a:cubicBezTo>
                    <a:cubicBezTo>
                      <a:pt x="17409" y="11846"/>
                      <a:pt x="17258" y="12145"/>
                      <a:pt x="17258" y="12634"/>
                    </a:cubicBezTo>
                    <a:cubicBezTo>
                      <a:pt x="17258" y="13096"/>
                      <a:pt x="17308" y="14536"/>
                      <a:pt x="17429" y="14808"/>
                    </a:cubicBezTo>
                    <a:cubicBezTo>
                      <a:pt x="17520" y="14454"/>
                      <a:pt x="17581" y="13775"/>
                      <a:pt x="17773" y="13666"/>
                    </a:cubicBezTo>
                    <a:cubicBezTo>
                      <a:pt x="17742" y="13340"/>
                      <a:pt x="17944" y="13259"/>
                      <a:pt x="17944" y="13014"/>
                    </a:cubicBezTo>
                    <a:cubicBezTo>
                      <a:pt x="17944" y="12607"/>
                      <a:pt x="18106" y="12498"/>
                      <a:pt x="18106" y="12281"/>
                    </a:cubicBezTo>
                    <a:cubicBezTo>
                      <a:pt x="18106" y="12145"/>
                      <a:pt x="18056" y="12009"/>
                      <a:pt x="18106" y="11737"/>
                    </a:cubicBezTo>
                    <a:cubicBezTo>
                      <a:pt x="18459" y="9672"/>
                      <a:pt x="18793" y="10786"/>
                      <a:pt x="18924" y="10786"/>
                    </a:cubicBezTo>
                    <a:cubicBezTo>
                      <a:pt x="19328" y="10786"/>
                      <a:pt x="19601" y="9428"/>
                      <a:pt x="19954" y="9401"/>
                    </a:cubicBezTo>
                    <a:cubicBezTo>
                      <a:pt x="20610" y="9374"/>
                      <a:pt x="20085" y="8694"/>
                      <a:pt x="20085" y="8504"/>
                    </a:cubicBezTo>
                    <a:cubicBezTo>
                      <a:pt x="20085" y="7988"/>
                      <a:pt x="20348" y="8069"/>
                      <a:pt x="20398" y="7798"/>
                    </a:cubicBezTo>
                    <a:cubicBezTo>
                      <a:pt x="20419" y="7662"/>
                      <a:pt x="20378" y="7363"/>
                      <a:pt x="20459" y="7363"/>
                    </a:cubicBezTo>
                    <a:cubicBezTo>
                      <a:pt x="20742" y="7363"/>
                      <a:pt x="20974" y="8395"/>
                      <a:pt x="21176" y="8395"/>
                    </a:cubicBezTo>
                    <a:cubicBezTo>
                      <a:pt x="21267" y="8395"/>
                      <a:pt x="21287" y="7961"/>
                      <a:pt x="21327" y="7798"/>
                    </a:cubicBezTo>
                    <a:cubicBezTo>
                      <a:pt x="21408" y="7553"/>
                      <a:pt x="21479" y="7580"/>
                      <a:pt x="21600" y="7472"/>
                    </a:cubicBezTo>
                    <a:cubicBezTo>
                      <a:pt x="21438" y="6901"/>
                      <a:pt x="20913" y="6575"/>
                      <a:pt x="20661" y="6168"/>
                    </a:cubicBezTo>
                    <a:cubicBezTo>
                      <a:pt x="20307" y="5624"/>
                      <a:pt x="19843" y="5026"/>
                      <a:pt x="19328" y="5026"/>
                    </a:cubicBezTo>
                    <a:cubicBezTo>
                      <a:pt x="19187" y="5026"/>
                      <a:pt x="19086" y="5108"/>
                      <a:pt x="19106" y="5271"/>
                    </a:cubicBezTo>
                    <a:cubicBezTo>
                      <a:pt x="19247" y="6439"/>
                      <a:pt x="18904" y="5271"/>
                      <a:pt x="18813" y="5271"/>
                    </a:cubicBezTo>
                    <a:cubicBezTo>
                      <a:pt x="17793" y="5217"/>
                      <a:pt x="17793" y="5217"/>
                      <a:pt x="17793" y="5217"/>
                    </a:cubicBezTo>
                    <a:cubicBezTo>
                      <a:pt x="17732" y="4592"/>
                      <a:pt x="17581" y="4374"/>
                      <a:pt x="17278" y="4374"/>
                    </a:cubicBezTo>
                    <a:cubicBezTo>
                      <a:pt x="17116" y="4374"/>
                      <a:pt x="16864" y="4537"/>
                      <a:pt x="16763" y="4320"/>
                    </a:cubicBezTo>
                    <a:cubicBezTo>
                      <a:pt x="16682" y="4103"/>
                      <a:pt x="16672" y="3831"/>
                      <a:pt x="16541" y="3722"/>
                    </a:cubicBezTo>
                    <a:cubicBezTo>
                      <a:pt x="16268" y="3478"/>
                      <a:pt x="15975" y="3288"/>
                      <a:pt x="15632" y="3288"/>
                    </a:cubicBezTo>
                    <a:cubicBezTo>
                      <a:pt x="15279" y="3288"/>
                      <a:pt x="15238" y="3804"/>
                      <a:pt x="15208" y="4266"/>
                    </a:cubicBezTo>
                    <a:cubicBezTo>
                      <a:pt x="14875" y="4266"/>
                      <a:pt x="14713" y="4266"/>
                      <a:pt x="14491" y="4266"/>
                    </a:cubicBezTo>
                    <a:cubicBezTo>
                      <a:pt x="14370" y="4266"/>
                      <a:pt x="14350" y="3994"/>
                      <a:pt x="14208" y="3967"/>
                    </a:cubicBezTo>
                    <a:cubicBezTo>
                      <a:pt x="14188" y="4130"/>
                      <a:pt x="14168" y="4510"/>
                      <a:pt x="14097" y="4510"/>
                    </a:cubicBezTo>
                    <a:cubicBezTo>
                      <a:pt x="13905" y="4510"/>
                      <a:pt x="13824" y="3885"/>
                      <a:pt x="13824" y="3532"/>
                    </a:cubicBezTo>
                    <a:cubicBezTo>
                      <a:pt x="13824" y="3451"/>
                      <a:pt x="14188" y="2853"/>
                      <a:pt x="13269" y="2635"/>
                    </a:cubicBezTo>
                    <a:cubicBezTo>
                      <a:pt x="13158" y="2608"/>
                      <a:pt x="13087" y="2744"/>
                      <a:pt x="13087" y="3125"/>
                    </a:cubicBezTo>
                    <a:cubicBezTo>
                      <a:pt x="12603" y="3125"/>
                      <a:pt x="12603" y="3125"/>
                      <a:pt x="12603" y="3125"/>
                    </a:cubicBezTo>
                    <a:cubicBezTo>
                      <a:pt x="12451" y="3016"/>
                      <a:pt x="11684" y="2771"/>
                      <a:pt x="11583" y="2337"/>
                    </a:cubicBezTo>
                    <a:cubicBezTo>
                      <a:pt x="10997" y="3614"/>
                      <a:pt x="11128" y="2826"/>
                      <a:pt x="11128" y="2826"/>
                    </a:cubicBezTo>
                    <a:cubicBezTo>
                      <a:pt x="11270" y="2364"/>
                      <a:pt x="12613" y="1386"/>
                      <a:pt x="11512" y="652"/>
                    </a:cubicBezTo>
                    <a:cubicBezTo>
                      <a:pt x="11047" y="652"/>
                      <a:pt x="11047" y="652"/>
                      <a:pt x="11047" y="652"/>
                    </a:cubicBezTo>
                    <a:cubicBezTo>
                      <a:pt x="10997" y="326"/>
                      <a:pt x="10896" y="0"/>
                      <a:pt x="10704" y="0"/>
                    </a:cubicBezTo>
                    <a:cubicBezTo>
                      <a:pt x="10482" y="0"/>
                      <a:pt x="10381" y="462"/>
                      <a:pt x="10260" y="734"/>
                    </a:cubicBezTo>
                    <a:cubicBezTo>
                      <a:pt x="10179" y="897"/>
                      <a:pt x="9603" y="1522"/>
                      <a:pt x="9654" y="951"/>
                    </a:cubicBezTo>
                    <a:cubicBezTo>
                      <a:pt x="9502" y="1087"/>
                      <a:pt x="8876" y="1195"/>
                      <a:pt x="8553" y="1983"/>
                    </a:cubicBezTo>
                    <a:cubicBezTo>
                      <a:pt x="8482" y="2146"/>
                      <a:pt x="8462" y="2635"/>
                      <a:pt x="8361" y="2635"/>
                    </a:cubicBezTo>
                    <a:cubicBezTo>
                      <a:pt x="8210" y="2635"/>
                      <a:pt x="7654" y="2500"/>
                      <a:pt x="7654" y="3179"/>
                    </a:cubicBezTo>
                    <a:cubicBezTo>
                      <a:pt x="7654" y="3315"/>
                      <a:pt x="7705" y="3478"/>
                      <a:pt x="7725" y="3668"/>
                    </a:cubicBezTo>
                    <a:cubicBezTo>
                      <a:pt x="7624" y="3831"/>
                      <a:pt x="7594" y="3668"/>
                      <a:pt x="7281" y="3668"/>
                    </a:cubicBezTo>
                    <a:cubicBezTo>
                      <a:pt x="7018" y="4619"/>
                      <a:pt x="7038" y="3505"/>
                      <a:pt x="6978" y="3288"/>
                    </a:cubicBezTo>
                    <a:cubicBezTo>
                      <a:pt x="6958" y="3695"/>
                      <a:pt x="6857" y="3858"/>
                      <a:pt x="6746" y="4021"/>
                    </a:cubicBezTo>
                    <a:cubicBezTo>
                      <a:pt x="6776" y="4347"/>
                      <a:pt x="6968" y="4700"/>
                      <a:pt x="6836" y="5108"/>
                    </a:cubicBezTo>
                    <a:cubicBezTo>
                      <a:pt x="6735" y="5380"/>
                      <a:pt x="7018" y="6249"/>
                      <a:pt x="6867" y="6249"/>
                    </a:cubicBezTo>
                    <a:cubicBezTo>
                      <a:pt x="6685" y="6249"/>
                      <a:pt x="6635" y="4456"/>
                      <a:pt x="6635" y="4075"/>
                    </a:cubicBezTo>
                    <a:cubicBezTo>
                      <a:pt x="6635" y="3668"/>
                      <a:pt x="6877" y="3505"/>
                      <a:pt x="6503" y="3288"/>
                    </a:cubicBezTo>
                    <a:cubicBezTo>
                      <a:pt x="6311" y="3206"/>
                      <a:pt x="5948" y="4048"/>
                      <a:pt x="5948" y="4510"/>
                    </a:cubicBezTo>
                    <a:cubicBezTo>
                      <a:pt x="5948" y="5054"/>
                      <a:pt x="6039" y="5407"/>
                      <a:pt x="6140" y="5706"/>
                    </a:cubicBezTo>
                    <a:cubicBezTo>
                      <a:pt x="6392" y="6738"/>
                      <a:pt x="5796" y="5570"/>
                      <a:pt x="5574" y="5434"/>
                    </a:cubicBezTo>
                    <a:cubicBezTo>
                      <a:pt x="4968" y="4999"/>
                      <a:pt x="5170" y="5543"/>
                      <a:pt x="5160" y="5624"/>
                    </a:cubicBezTo>
                    <a:cubicBezTo>
                      <a:pt x="5140" y="6548"/>
                      <a:pt x="4999" y="5814"/>
                      <a:pt x="4918" y="5814"/>
                    </a:cubicBezTo>
                    <a:cubicBezTo>
                      <a:pt x="4776" y="5814"/>
                      <a:pt x="4494" y="6331"/>
                      <a:pt x="4292" y="6059"/>
                    </a:cubicBezTo>
                    <a:cubicBezTo>
                      <a:pt x="4191" y="5352"/>
                      <a:pt x="3524" y="6955"/>
                      <a:pt x="3363" y="6955"/>
                    </a:cubicBezTo>
                    <a:cubicBezTo>
                      <a:pt x="3302" y="6955"/>
                      <a:pt x="3231" y="6847"/>
                      <a:pt x="3252" y="6711"/>
                    </a:cubicBezTo>
                    <a:cubicBezTo>
                      <a:pt x="3322" y="6222"/>
                      <a:pt x="3221" y="5189"/>
                      <a:pt x="3029" y="6765"/>
                    </a:cubicBezTo>
                    <a:cubicBezTo>
                      <a:pt x="3009" y="6874"/>
                      <a:pt x="3090" y="6928"/>
                      <a:pt x="3090" y="7146"/>
                    </a:cubicBezTo>
                    <a:cubicBezTo>
                      <a:pt x="3090" y="7553"/>
                      <a:pt x="2858" y="7254"/>
                      <a:pt x="2737" y="7363"/>
                    </a:cubicBezTo>
                    <a:cubicBezTo>
                      <a:pt x="2615" y="7472"/>
                      <a:pt x="2676" y="8640"/>
                      <a:pt x="2161" y="8042"/>
                    </a:cubicBezTo>
                    <a:cubicBezTo>
                      <a:pt x="2161" y="8504"/>
                      <a:pt x="2161" y="8504"/>
                      <a:pt x="2161" y="8504"/>
                    </a:cubicBezTo>
                    <a:cubicBezTo>
                      <a:pt x="1909" y="8450"/>
                      <a:pt x="1939" y="7716"/>
                      <a:pt x="1848" y="7363"/>
                    </a:cubicBezTo>
                    <a:cubicBezTo>
                      <a:pt x="2040" y="7363"/>
                      <a:pt x="2141" y="7363"/>
                      <a:pt x="2323" y="7499"/>
                    </a:cubicBezTo>
                    <a:cubicBezTo>
                      <a:pt x="2575" y="7662"/>
                      <a:pt x="3070" y="6820"/>
                      <a:pt x="2312" y="6168"/>
                    </a:cubicBezTo>
                    <a:cubicBezTo>
                      <a:pt x="2100" y="5977"/>
                      <a:pt x="1616" y="5325"/>
                      <a:pt x="1464" y="5325"/>
                    </a:cubicBezTo>
                    <a:cubicBezTo>
                      <a:pt x="1454" y="5325"/>
                      <a:pt x="1454" y="5298"/>
                      <a:pt x="1343" y="5325"/>
                    </a:cubicBezTo>
                    <a:cubicBezTo>
                      <a:pt x="1282" y="5434"/>
                      <a:pt x="1121" y="5651"/>
                      <a:pt x="1121" y="5950"/>
                    </a:cubicBezTo>
                    <a:cubicBezTo>
                      <a:pt x="1121" y="6168"/>
                      <a:pt x="1282" y="6140"/>
                      <a:pt x="1282" y="6412"/>
                    </a:cubicBezTo>
                    <a:cubicBezTo>
                      <a:pt x="1282" y="6629"/>
                      <a:pt x="1202" y="6711"/>
                      <a:pt x="1202" y="6928"/>
                    </a:cubicBezTo>
                    <a:cubicBezTo>
                      <a:pt x="1202" y="7146"/>
                      <a:pt x="1293" y="7282"/>
                      <a:pt x="1293" y="7526"/>
                    </a:cubicBezTo>
                    <a:cubicBezTo>
                      <a:pt x="1293" y="7662"/>
                      <a:pt x="1242" y="7743"/>
                      <a:pt x="1242" y="7879"/>
                    </a:cubicBezTo>
                    <a:cubicBezTo>
                      <a:pt x="1242" y="8151"/>
                      <a:pt x="1373" y="8205"/>
                      <a:pt x="1373" y="8477"/>
                    </a:cubicBezTo>
                    <a:cubicBezTo>
                      <a:pt x="1373" y="8558"/>
                      <a:pt x="1333" y="8613"/>
                      <a:pt x="1323" y="8640"/>
                    </a:cubicBezTo>
                    <a:cubicBezTo>
                      <a:pt x="1363" y="8830"/>
                      <a:pt x="1464" y="8885"/>
                      <a:pt x="1464" y="9129"/>
                    </a:cubicBezTo>
                    <a:cubicBezTo>
                      <a:pt x="1464" y="9537"/>
                      <a:pt x="1161" y="9971"/>
                      <a:pt x="1070" y="10297"/>
                    </a:cubicBezTo>
                    <a:cubicBezTo>
                      <a:pt x="1101" y="10433"/>
                      <a:pt x="1151" y="10515"/>
                      <a:pt x="1181" y="10732"/>
                    </a:cubicBezTo>
                    <a:cubicBezTo>
                      <a:pt x="1121" y="10814"/>
                      <a:pt x="990" y="11004"/>
                      <a:pt x="929" y="11004"/>
                    </a:cubicBezTo>
                    <a:cubicBezTo>
                      <a:pt x="858" y="11004"/>
                      <a:pt x="808" y="10922"/>
                      <a:pt x="707" y="10922"/>
                    </a:cubicBezTo>
                    <a:cubicBezTo>
                      <a:pt x="616" y="10922"/>
                      <a:pt x="384" y="11140"/>
                      <a:pt x="454" y="11330"/>
                    </a:cubicBezTo>
                    <a:cubicBezTo>
                      <a:pt x="677" y="11900"/>
                      <a:pt x="565" y="12118"/>
                      <a:pt x="505" y="12118"/>
                    </a:cubicBezTo>
                    <a:cubicBezTo>
                      <a:pt x="424" y="12118"/>
                      <a:pt x="404" y="11819"/>
                      <a:pt x="333" y="11819"/>
                    </a:cubicBezTo>
                    <a:cubicBezTo>
                      <a:pt x="252" y="11819"/>
                      <a:pt x="151" y="12362"/>
                      <a:pt x="151" y="12634"/>
                    </a:cubicBezTo>
                    <a:cubicBezTo>
                      <a:pt x="151" y="13123"/>
                      <a:pt x="10" y="13042"/>
                      <a:pt x="0" y="13476"/>
                    </a:cubicBezTo>
                    <a:cubicBezTo>
                      <a:pt x="61" y="13449"/>
                      <a:pt x="111" y="13449"/>
                      <a:pt x="162" y="13449"/>
                    </a:cubicBezTo>
                    <a:cubicBezTo>
                      <a:pt x="242" y="13449"/>
                      <a:pt x="303" y="13422"/>
                      <a:pt x="394" y="13422"/>
                    </a:cubicBezTo>
                    <a:cubicBezTo>
                      <a:pt x="485" y="13422"/>
                      <a:pt x="525" y="13857"/>
                      <a:pt x="525" y="14128"/>
                    </a:cubicBezTo>
                    <a:cubicBezTo>
                      <a:pt x="525" y="14291"/>
                      <a:pt x="465" y="14373"/>
                      <a:pt x="465" y="14536"/>
                    </a:cubicBezTo>
                    <a:cubicBezTo>
                      <a:pt x="465" y="14780"/>
                      <a:pt x="545" y="14943"/>
                      <a:pt x="545" y="15161"/>
                    </a:cubicBezTo>
                    <a:cubicBezTo>
                      <a:pt x="545" y="15297"/>
                      <a:pt x="465" y="15351"/>
                      <a:pt x="444" y="15432"/>
                    </a:cubicBezTo>
                    <a:cubicBezTo>
                      <a:pt x="394" y="15650"/>
                      <a:pt x="374" y="15840"/>
                      <a:pt x="374" y="16112"/>
                    </a:cubicBezTo>
                    <a:cubicBezTo>
                      <a:pt x="374" y="16465"/>
                      <a:pt x="465" y="16383"/>
                      <a:pt x="565" y="16383"/>
                    </a:cubicBezTo>
                    <a:cubicBezTo>
                      <a:pt x="707" y="16383"/>
                      <a:pt x="778" y="16220"/>
                      <a:pt x="889" y="16220"/>
                    </a:cubicBezTo>
                    <a:cubicBezTo>
                      <a:pt x="1000" y="16220"/>
                      <a:pt x="980" y="16845"/>
                      <a:pt x="1091" y="16845"/>
                    </a:cubicBezTo>
                    <a:cubicBezTo>
                      <a:pt x="1091" y="17334"/>
                      <a:pt x="1091" y="17334"/>
                      <a:pt x="1091" y="17334"/>
                    </a:cubicBezTo>
                    <a:cubicBezTo>
                      <a:pt x="1091" y="17389"/>
                      <a:pt x="1101" y="17416"/>
                      <a:pt x="1111" y="17416"/>
                    </a:cubicBezTo>
                    <a:cubicBezTo>
                      <a:pt x="1131" y="17497"/>
                      <a:pt x="1131" y="17497"/>
                      <a:pt x="1131" y="17497"/>
                    </a:cubicBezTo>
                    <a:cubicBezTo>
                      <a:pt x="1151" y="17497"/>
                      <a:pt x="1212" y="17443"/>
                      <a:pt x="1242" y="17416"/>
                    </a:cubicBezTo>
                    <a:cubicBezTo>
                      <a:pt x="1333" y="17362"/>
                      <a:pt x="1343" y="17035"/>
                      <a:pt x="1444" y="17035"/>
                    </a:cubicBezTo>
                    <a:cubicBezTo>
                      <a:pt x="1525" y="17035"/>
                      <a:pt x="1727" y="17932"/>
                      <a:pt x="1787" y="17932"/>
                    </a:cubicBezTo>
                    <a:cubicBezTo>
                      <a:pt x="1858" y="17932"/>
                      <a:pt x="2070" y="17688"/>
                      <a:pt x="2100" y="17579"/>
                    </a:cubicBezTo>
                    <a:cubicBezTo>
                      <a:pt x="2090" y="17579"/>
                      <a:pt x="1979" y="17525"/>
                      <a:pt x="1979" y="17525"/>
                    </a:cubicBezTo>
                    <a:cubicBezTo>
                      <a:pt x="1959" y="17525"/>
                      <a:pt x="1909" y="17497"/>
                      <a:pt x="1909" y="17334"/>
                    </a:cubicBezTo>
                    <a:cubicBezTo>
                      <a:pt x="1909" y="17253"/>
                      <a:pt x="2232" y="16927"/>
                      <a:pt x="2353" y="16818"/>
                    </a:cubicBezTo>
                    <a:cubicBezTo>
                      <a:pt x="2353" y="16818"/>
                      <a:pt x="2292" y="16981"/>
                      <a:pt x="2272" y="17008"/>
                    </a:cubicBezTo>
                    <a:cubicBezTo>
                      <a:pt x="2282" y="17090"/>
                      <a:pt x="2393" y="17416"/>
                      <a:pt x="2131" y="17579"/>
                    </a:cubicBezTo>
                    <a:cubicBezTo>
                      <a:pt x="2252" y="18285"/>
                      <a:pt x="2757" y="18177"/>
                      <a:pt x="2757" y="19128"/>
                    </a:cubicBezTo>
                    <a:cubicBezTo>
                      <a:pt x="2777" y="19100"/>
                      <a:pt x="2777" y="19100"/>
                      <a:pt x="2777" y="19100"/>
                    </a:cubicBezTo>
                    <a:cubicBezTo>
                      <a:pt x="2807" y="19073"/>
                      <a:pt x="2827" y="19046"/>
                      <a:pt x="2868" y="19046"/>
                    </a:cubicBezTo>
                    <a:cubicBezTo>
                      <a:pt x="3009" y="19046"/>
                      <a:pt x="2999" y="19291"/>
                      <a:pt x="3050" y="19535"/>
                    </a:cubicBezTo>
                    <a:cubicBezTo>
                      <a:pt x="3060" y="19589"/>
                      <a:pt x="3151" y="19725"/>
                      <a:pt x="3151" y="19725"/>
                    </a:cubicBezTo>
                    <a:cubicBezTo>
                      <a:pt x="3231" y="19807"/>
                      <a:pt x="3252" y="20160"/>
                      <a:pt x="3383" y="20160"/>
                    </a:cubicBezTo>
                    <a:cubicBezTo>
                      <a:pt x="3474" y="20160"/>
                      <a:pt x="3474" y="19943"/>
                      <a:pt x="3534" y="19888"/>
                    </a:cubicBezTo>
                    <a:cubicBezTo>
                      <a:pt x="3575" y="19861"/>
                      <a:pt x="3565" y="19861"/>
                      <a:pt x="3605" y="19861"/>
                    </a:cubicBezTo>
                    <a:cubicBezTo>
                      <a:pt x="3615" y="19915"/>
                      <a:pt x="3615" y="20024"/>
                      <a:pt x="3635" y="20078"/>
                    </a:cubicBezTo>
                    <a:cubicBezTo>
                      <a:pt x="3625" y="20078"/>
                      <a:pt x="3635" y="20106"/>
                      <a:pt x="3635" y="20133"/>
                    </a:cubicBezTo>
                    <a:cubicBezTo>
                      <a:pt x="3696" y="20160"/>
                      <a:pt x="3696" y="20160"/>
                      <a:pt x="3696" y="20160"/>
                    </a:cubicBezTo>
                    <a:cubicBezTo>
                      <a:pt x="3746" y="19970"/>
                      <a:pt x="3746" y="19671"/>
                      <a:pt x="3817" y="19589"/>
                    </a:cubicBezTo>
                    <a:cubicBezTo>
                      <a:pt x="3696" y="19399"/>
                      <a:pt x="3514" y="18693"/>
                      <a:pt x="3514" y="18285"/>
                    </a:cubicBezTo>
                    <a:cubicBezTo>
                      <a:pt x="3514" y="18149"/>
                      <a:pt x="3413" y="17986"/>
                      <a:pt x="3413" y="17796"/>
                    </a:cubicBezTo>
                    <a:cubicBezTo>
                      <a:pt x="3413" y="17742"/>
                      <a:pt x="3504" y="17307"/>
                      <a:pt x="3524" y="17226"/>
                    </a:cubicBezTo>
                    <a:cubicBezTo>
                      <a:pt x="3544" y="17253"/>
                      <a:pt x="3686" y="17063"/>
                      <a:pt x="3696" y="17035"/>
                    </a:cubicBezTo>
                    <a:cubicBezTo>
                      <a:pt x="3807" y="16927"/>
                      <a:pt x="3878" y="16845"/>
                      <a:pt x="4029" y="16845"/>
                    </a:cubicBezTo>
                    <a:cubicBezTo>
                      <a:pt x="4272" y="16845"/>
                      <a:pt x="4312" y="17144"/>
                      <a:pt x="4403" y="17525"/>
                    </a:cubicBezTo>
                    <a:cubicBezTo>
                      <a:pt x="4332" y="17660"/>
                      <a:pt x="4241" y="17525"/>
                      <a:pt x="4160" y="17525"/>
                    </a:cubicBezTo>
                    <a:cubicBezTo>
                      <a:pt x="4039" y="17525"/>
                      <a:pt x="3868" y="17823"/>
                      <a:pt x="3847" y="17823"/>
                    </a:cubicBezTo>
                    <a:cubicBezTo>
                      <a:pt x="3858" y="18068"/>
                      <a:pt x="3928" y="18041"/>
                      <a:pt x="3948" y="18177"/>
                    </a:cubicBezTo>
                    <a:cubicBezTo>
                      <a:pt x="4039" y="18584"/>
                      <a:pt x="4160" y="18747"/>
                      <a:pt x="4160" y="19209"/>
                    </a:cubicBezTo>
                    <a:cubicBezTo>
                      <a:pt x="4191" y="19155"/>
                      <a:pt x="4282" y="19046"/>
                      <a:pt x="4312" y="19019"/>
                    </a:cubicBezTo>
                    <a:cubicBezTo>
                      <a:pt x="4312" y="19209"/>
                      <a:pt x="4383" y="19291"/>
                      <a:pt x="4383" y="19481"/>
                    </a:cubicBezTo>
                    <a:cubicBezTo>
                      <a:pt x="4251" y="19481"/>
                      <a:pt x="4251" y="19481"/>
                      <a:pt x="4251" y="19481"/>
                    </a:cubicBezTo>
                    <a:cubicBezTo>
                      <a:pt x="4211" y="19481"/>
                      <a:pt x="4171" y="19589"/>
                      <a:pt x="4160" y="19780"/>
                    </a:cubicBezTo>
                    <a:cubicBezTo>
                      <a:pt x="4251" y="19807"/>
                      <a:pt x="4322" y="20051"/>
                      <a:pt x="4322" y="20269"/>
                    </a:cubicBezTo>
                    <a:cubicBezTo>
                      <a:pt x="4322" y="20405"/>
                      <a:pt x="4282" y="20459"/>
                      <a:pt x="4282" y="20568"/>
                    </a:cubicBezTo>
                    <a:cubicBezTo>
                      <a:pt x="4282" y="20676"/>
                      <a:pt x="4322" y="20785"/>
                      <a:pt x="4332" y="20812"/>
                    </a:cubicBezTo>
                    <a:cubicBezTo>
                      <a:pt x="4332" y="20703"/>
                      <a:pt x="4383" y="20703"/>
                      <a:pt x="4423" y="20676"/>
                    </a:cubicBezTo>
                    <a:cubicBezTo>
                      <a:pt x="4473" y="20622"/>
                      <a:pt x="4463" y="20568"/>
                      <a:pt x="4514" y="20513"/>
                    </a:cubicBezTo>
                    <a:cubicBezTo>
                      <a:pt x="4595" y="20432"/>
                      <a:pt x="4645" y="20486"/>
                      <a:pt x="4706" y="20350"/>
                    </a:cubicBezTo>
                    <a:cubicBezTo>
                      <a:pt x="4807" y="20513"/>
                      <a:pt x="4867" y="20513"/>
                      <a:pt x="4958" y="20595"/>
                    </a:cubicBezTo>
                    <a:cubicBezTo>
                      <a:pt x="5069" y="20703"/>
                      <a:pt x="5100" y="20975"/>
                      <a:pt x="5231" y="20975"/>
                    </a:cubicBezTo>
                    <a:cubicBezTo>
                      <a:pt x="5231" y="21029"/>
                      <a:pt x="5261" y="21057"/>
                      <a:pt x="5271" y="21111"/>
                    </a:cubicBezTo>
                    <a:cubicBezTo>
                      <a:pt x="5281" y="21220"/>
                      <a:pt x="5271" y="21383"/>
                      <a:pt x="5291" y="21546"/>
                    </a:cubicBezTo>
                    <a:cubicBezTo>
                      <a:pt x="5342" y="21383"/>
                      <a:pt x="5382" y="21600"/>
                      <a:pt x="5423" y="21600"/>
                    </a:cubicBezTo>
                    <a:cubicBezTo>
                      <a:pt x="5473" y="21600"/>
                      <a:pt x="5493" y="21491"/>
                      <a:pt x="5524" y="21410"/>
                    </a:cubicBezTo>
                    <a:cubicBezTo>
                      <a:pt x="5564" y="21301"/>
                      <a:pt x="5615" y="21301"/>
                      <a:pt x="5645" y="21220"/>
                    </a:cubicBezTo>
                    <a:cubicBezTo>
                      <a:pt x="5726" y="21002"/>
                      <a:pt x="5736" y="20703"/>
                      <a:pt x="5847" y="20703"/>
                    </a:cubicBezTo>
                    <a:cubicBezTo>
                      <a:pt x="5887" y="20703"/>
                      <a:pt x="5877" y="20758"/>
                      <a:pt x="5918" y="20758"/>
                    </a:cubicBezTo>
                    <a:cubicBezTo>
                      <a:pt x="5928" y="20894"/>
                      <a:pt x="6029" y="20785"/>
                      <a:pt x="6059" y="20785"/>
                    </a:cubicBezTo>
                    <a:cubicBezTo>
                      <a:pt x="6099" y="20785"/>
                      <a:pt x="6109" y="20921"/>
                      <a:pt x="6140" y="20921"/>
                    </a:cubicBezTo>
                    <a:cubicBezTo>
                      <a:pt x="6231" y="20921"/>
                      <a:pt x="6301" y="20785"/>
                      <a:pt x="6332" y="20622"/>
                    </a:cubicBezTo>
                    <a:cubicBezTo>
                      <a:pt x="6342" y="20649"/>
                      <a:pt x="6352" y="20622"/>
                      <a:pt x="6362" y="20622"/>
                    </a:cubicBezTo>
                    <a:cubicBezTo>
                      <a:pt x="6402" y="20622"/>
                      <a:pt x="6422" y="20350"/>
                      <a:pt x="6513" y="20350"/>
                    </a:cubicBezTo>
                    <a:cubicBezTo>
                      <a:pt x="6604" y="20350"/>
                      <a:pt x="6503" y="20975"/>
                      <a:pt x="6604" y="20975"/>
                    </a:cubicBezTo>
                    <a:cubicBezTo>
                      <a:pt x="6705" y="20975"/>
                      <a:pt x="6746" y="20758"/>
                      <a:pt x="6836" y="20758"/>
                    </a:cubicBezTo>
                    <a:cubicBezTo>
                      <a:pt x="6887" y="20758"/>
                      <a:pt x="6927" y="20758"/>
                      <a:pt x="6988" y="20785"/>
                    </a:cubicBezTo>
                    <a:cubicBezTo>
                      <a:pt x="6988" y="20731"/>
                      <a:pt x="6988" y="20731"/>
                      <a:pt x="6988" y="20731"/>
                    </a:cubicBezTo>
                    <a:cubicBezTo>
                      <a:pt x="6968" y="20459"/>
                      <a:pt x="6948" y="20377"/>
                      <a:pt x="6836" y="20323"/>
                    </a:cubicBezTo>
                    <a:cubicBezTo>
                      <a:pt x="6847" y="20078"/>
                      <a:pt x="6937" y="19535"/>
                      <a:pt x="7008" y="19535"/>
                    </a:cubicBezTo>
                    <a:cubicBezTo>
                      <a:pt x="7422" y="19535"/>
                      <a:pt x="7705" y="18965"/>
                      <a:pt x="7705" y="17633"/>
                    </a:cubicBezTo>
                    <a:cubicBezTo>
                      <a:pt x="7927" y="17525"/>
                      <a:pt x="7947" y="16791"/>
                      <a:pt x="8079" y="16845"/>
                    </a:cubicBezTo>
                    <a:cubicBezTo>
                      <a:pt x="8442" y="16954"/>
                      <a:pt x="8301" y="16302"/>
                      <a:pt x="8371" y="16112"/>
                    </a:cubicBezTo>
                    <a:cubicBezTo>
                      <a:pt x="8553" y="15704"/>
                      <a:pt x="8816" y="15704"/>
                      <a:pt x="9038" y="15351"/>
                    </a:cubicBezTo>
                    <a:cubicBezTo>
                      <a:pt x="9068" y="15297"/>
                      <a:pt x="9149" y="15052"/>
                      <a:pt x="9220" y="15052"/>
                    </a:cubicBezTo>
                    <a:cubicBezTo>
                      <a:pt x="9331" y="15052"/>
                      <a:pt x="9523" y="15405"/>
                      <a:pt x="9704" y="15405"/>
                    </a:cubicBezTo>
                    <a:cubicBezTo>
                      <a:pt x="9957" y="15405"/>
                      <a:pt x="9906" y="14509"/>
                      <a:pt x="10038" y="14509"/>
                    </a:cubicBezTo>
                    <a:cubicBezTo>
                      <a:pt x="10118" y="14509"/>
                      <a:pt x="10391" y="14617"/>
                      <a:pt x="10421" y="14808"/>
                    </a:cubicBezTo>
                    <a:cubicBezTo>
                      <a:pt x="10522" y="15568"/>
                      <a:pt x="10704" y="15161"/>
                      <a:pt x="10825" y="15161"/>
                    </a:cubicBezTo>
                    <a:cubicBezTo>
                      <a:pt x="11098" y="15161"/>
                      <a:pt x="11179" y="15758"/>
                      <a:pt x="11461" y="15758"/>
                    </a:cubicBezTo>
                    <a:cubicBezTo>
                      <a:pt x="11714" y="15758"/>
                      <a:pt x="12037" y="15134"/>
                      <a:pt x="12360" y="15460"/>
                    </a:cubicBezTo>
                    <a:cubicBezTo>
                      <a:pt x="12784" y="15922"/>
                      <a:pt x="12572" y="13911"/>
                      <a:pt x="13138" y="13911"/>
                    </a:cubicBezTo>
                    <a:cubicBezTo>
                      <a:pt x="13532" y="13911"/>
                      <a:pt x="13521" y="14753"/>
                      <a:pt x="13673" y="15405"/>
                    </a:cubicBezTo>
                    <a:cubicBezTo>
                      <a:pt x="13734" y="15650"/>
                      <a:pt x="13925" y="15677"/>
                      <a:pt x="14006" y="15894"/>
                    </a:cubicBezTo>
                    <a:cubicBezTo>
                      <a:pt x="14067" y="16030"/>
                      <a:pt x="14117" y="16492"/>
                      <a:pt x="14249" y="16492"/>
                    </a:cubicBezTo>
                    <a:cubicBezTo>
                      <a:pt x="14400" y="16492"/>
                      <a:pt x="14420" y="16112"/>
                      <a:pt x="14602" y="16112"/>
                    </a:cubicBezTo>
                    <a:cubicBezTo>
                      <a:pt x="14602" y="16411"/>
                      <a:pt x="14602" y="16411"/>
                      <a:pt x="14602" y="16411"/>
                    </a:cubicBezTo>
                    <a:cubicBezTo>
                      <a:pt x="14511" y="16682"/>
                      <a:pt x="14471" y="17334"/>
                      <a:pt x="14360" y="17497"/>
                    </a:cubicBezTo>
                    <a:cubicBezTo>
                      <a:pt x="14259" y="17660"/>
                      <a:pt x="14077" y="17688"/>
                      <a:pt x="14137" y="17796"/>
                    </a:cubicBezTo>
                    <a:cubicBezTo>
                      <a:pt x="14289" y="18068"/>
                      <a:pt x="14117" y="18584"/>
                      <a:pt x="14117" y="18584"/>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70" name="Shape 188"/>
              <p:cNvSpPr/>
              <p:nvPr/>
            </p:nvSpPr>
            <p:spPr>
              <a:xfrm>
                <a:off x="1667769" y="1556195"/>
                <a:ext cx="1893860" cy="1195042"/>
              </a:xfrm>
              <a:custGeom>
                <a:avLst/>
                <a:gdLst/>
                <a:ahLst/>
                <a:cxnLst>
                  <a:cxn ang="0">
                    <a:pos x="wd2" y="hd2"/>
                  </a:cxn>
                  <a:cxn ang="5400000">
                    <a:pos x="wd2" y="hd2"/>
                  </a:cxn>
                  <a:cxn ang="10800000">
                    <a:pos x="wd2" y="hd2"/>
                  </a:cxn>
                  <a:cxn ang="16200000">
                    <a:pos x="wd2" y="hd2"/>
                  </a:cxn>
                </a:cxnLst>
                <a:rect l="0" t="0" r="r" b="b"/>
                <a:pathLst>
                  <a:path w="21600" h="21600" extrusionOk="0">
                    <a:moveTo>
                      <a:pt x="16460" y="13644"/>
                    </a:moveTo>
                    <a:cubicBezTo>
                      <a:pt x="16432" y="13644"/>
                      <a:pt x="16432" y="13644"/>
                      <a:pt x="16432" y="13644"/>
                    </a:cubicBezTo>
                    <a:cubicBezTo>
                      <a:pt x="16432" y="13644"/>
                      <a:pt x="16432" y="13333"/>
                      <a:pt x="16432" y="13244"/>
                    </a:cubicBezTo>
                    <a:cubicBezTo>
                      <a:pt x="16347" y="13244"/>
                      <a:pt x="16095" y="13067"/>
                      <a:pt x="16095" y="12756"/>
                    </a:cubicBezTo>
                    <a:cubicBezTo>
                      <a:pt x="16095" y="12533"/>
                      <a:pt x="16319" y="12533"/>
                      <a:pt x="16347" y="12267"/>
                    </a:cubicBezTo>
                    <a:cubicBezTo>
                      <a:pt x="16460" y="11733"/>
                      <a:pt x="16993" y="11733"/>
                      <a:pt x="17246" y="11378"/>
                    </a:cubicBezTo>
                    <a:cubicBezTo>
                      <a:pt x="17162" y="11156"/>
                      <a:pt x="16965" y="11378"/>
                      <a:pt x="16797" y="11200"/>
                    </a:cubicBezTo>
                    <a:cubicBezTo>
                      <a:pt x="16713" y="11111"/>
                      <a:pt x="16656" y="10933"/>
                      <a:pt x="16516" y="10933"/>
                    </a:cubicBezTo>
                    <a:cubicBezTo>
                      <a:pt x="16432" y="10933"/>
                      <a:pt x="16432" y="11378"/>
                      <a:pt x="16347" y="11378"/>
                    </a:cubicBezTo>
                    <a:cubicBezTo>
                      <a:pt x="16235" y="11378"/>
                      <a:pt x="16123" y="11422"/>
                      <a:pt x="16010" y="11333"/>
                    </a:cubicBezTo>
                    <a:cubicBezTo>
                      <a:pt x="15870" y="11200"/>
                      <a:pt x="15926" y="10978"/>
                      <a:pt x="15786" y="10800"/>
                    </a:cubicBezTo>
                    <a:cubicBezTo>
                      <a:pt x="15730" y="10756"/>
                      <a:pt x="15505" y="10667"/>
                      <a:pt x="15505" y="10489"/>
                    </a:cubicBezTo>
                    <a:cubicBezTo>
                      <a:pt x="15505" y="10089"/>
                      <a:pt x="15870" y="10222"/>
                      <a:pt x="16038" y="10000"/>
                    </a:cubicBezTo>
                    <a:cubicBezTo>
                      <a:pt x="16207" y="9822"/>
                      <a:pt x="16488" y="9556"/>
                      <a:pt x="16572" y="9289"/>
                    </a:cubicBezTo>
                    <a:cubicBezTo>
                      <a:pt x="16600" y="9244"/>
                      <a:pt x="16656" y="9022"/>
                      <a:pt x="16769" y="9022"/>
                    </a:cubicBezTo>
                    <a:cubicBezTo>
                      <a:pt x="16881" y="9022"/>
                      <a:pt x="17022" y="9289"/>
                      <a:pt x="17022" y="9422"/>
                    </a:cubicBezTo>
                    <a:cubicBezTo>
                      <a:pt x="17022" y="9733"/>
                      <a:pt x="16769" y="9867"/>
                      <a:pt x="16769" y="10222"/>
                    </a:cubicBezTo>
                    <a:cubicBezTo>
                      <a:pt x="17134" y="10222"/>
                      <a:pt x="17415" y="9600"/>
                      <a:pt x="17808" y="9600"/>
                    </a:cubicBezTo>
                    <a:cubicBezTo>
                      <a:pt x="17949" y="9600"/>
                      <a:pt x="18005" y="9822"/>
                      <a:pt x="18201" y="9822"/>
                    </a:cubicBezTo>
                    <a:cubicBezTo>
                      <a:pt x="18145" y="10044"/>
                      <a:pt x="18201" y="10044"/>
                      <a:pt x="18201" y="10267"/>
                    </a:cubicBezTo>
                    <a:cubicBezTo>
                      <a:pt x="18201" y="10444"/>
                      <a:pt x="18061" y="10444"/>
                      <a:pt x="18061" y="10667"/>
                    </a:cubicBezTo>
                    <a:cubicBezTo>
                      <a:pt x="18061" y="10756"/>
                      <a:pt x="18117" y="11022"/>
                      <a:pt x="18201" y="11022"/>
                    </a:cubicBezTo>
                    <a:cubicBezTo>
                      <a:pt x="18229" y="11022"/>
                      <a:pt x="18286" y="10889"/>
                      <a:pt x="18370" y="10889"/>
                    </a:cubicBezTo>
                    <a:cubicBezTo>
                      <a:pt x="18510" y="10889"/>
                      <a:pt x="18707" y="11067"/>
                      <a:pt x="18707" y="11289"/>
                    </a:cubicBezTo>
                    <a:cubicBezTo>
                      <a:pt x="18707" y="11422"/>
                      <a:pt x="18595" y="11556"/>
                      <a:pt x="18510" y="11556"/>
                    </a:cubicBezTo>
                    <a:cubicBezTo>
                      <a:pt x="18510" y="11733"/>
                      <a:pt x="18510" y="11733"/>
                      <a:pt x="18510" y="11733"/>
                    </a:cubicBezTo>
                    <a:cubicBezTo>
                      <a:pt x="18538" y="11778"/>
                      <a:pt x="18538" y="11867"/>
                      <a:pt x="18623" y="11911"/>
                    </a:cubicBezTo>
                    <a:cubicBezTo>
                      <a:pt x="18623" y="12000"/>
                      <a:pt x="18679" y="12089"/>
                      <a:pt x="18679" y="12222"/>
                    </a:cubicBezTo>
                    <a:cubicBezTo>
                      <a:pt x="18679" y="12267"/>
                      <a:pt x="18566" y="12533"/>
                      <a:pt x="18566" y="12667"/>
                    </a:cubicBezTo>
                    <a:cubicBezTo>
                      <a:pt x="18566" y="12756"/>
                      <a:pt x="18566" y="12844"/>
                      <a:pt x="18651" y="12889"/>
                    </a:cubicBezTo>
                    <a:cubicBezTo>
                      <a:pt x="18623" y="12978"/>
                      <a:pt x="18566" y="13022"/>
                      <a:pt x="18566" y="13111"/>
                    </a:cubicBezTo>
                    <a:cubicBezTo>
                      <a:pt x="18763" y="13111"/>
                      <a:pt x="18763" y="13111"/>
                      <a:pt x="18763" y="13111"/>
                    </a:cubicBezTo>
                    <a:cubicBezTo>
                      <a:pt x="18819" y="13022"/>
                      <a:pt x="18847" y="13022"/>
                      <a:pt x="18988" y="12933"/>
                    </a:cubicBezTo>
                    <a:cubicBezTo>
                      <a:pt x="18988" y="12756"/>
                      <a:pt x="19297" y="12756"/>
                      <a:pt x="19381" y="12711"/>
                    </a:cubicBezTo>
                    <a:cubicBezTo>
                      <a:pt x="19550" y="12622"/>
                      <a:pt x="19634" y="12400"/>
                      <a:pt x="19634" y="11956"/>
                    </a:cubicBezTo>
                    <a:cubicBezTo>
                      <a:pt x="19634" y="11200"/>
                      <a:pt x="19437" y="10756"/>
                      <a:pt x="19184" y="10311"/>
                    </a:cubicBezTo>
                    <a:cubicBezTo>
                      <a:pt x="19072" y="10133"/>
                      <a:pt x="18932" y="9956"/>
                      <a:pt x="18960" y="9644"/>
                    </a:cubicBezTo>
                    <a:cubicBezTo>
                      <a:pt x="19100" y="9644"/>
                      <a:pt x="19241" y="9511"/>
                      <a:pt x="19325" y="9333"/>
                    </a:cubicBezTo>
                    <a:cubicBezTo>
                      <a:pt x="19409" y="9200"/>
                      <a:pt x="19634" y="9022"/>
                      <a:pt x="19690" y="8844"/>
                    </a:cubicBezTo>
                    <a:cubicBezTo>
                      <a:pt x="19859" y="8311"/>
                      <a:pt x="19943" y="8000"/>
                      <a:pt x="20252" y="7644"/>
                    </a:cubicBezTo>
                    <a:cubicBezTo>
                      <a:pt x="20252" y="7644"/>
                      <a:pt x="20729" y="6800"/>
                      <a:pt x="20308" y="6356"/>
                    </a:cubicBezTo>
                    <a:cubicBezTo>
                      <a:pt x="20139" y="6178"/>
                      <a:pt x="20645" y="6133"/>
                      <a:pt x="20926" y="5867"/>
                    </a:cubicBezTo>
                    <a:cubicBezTo>
                      <a:pt x="21235" y="5600"/>
                      <a:pt x="21347" y="4533"/>
                      <a:pt x="21600" y="4089"/>
                    </a:cubicBezTo>
                    <a:cubicBezTo>
                      <a:pt x="21600" y="3600"/>
                      <a:pt x="21600" y="3600"/>
                      <a:pt x="21600" y="3600"/>
                    </a:cubicBezTo>
                    <a:cubicBezTo>
                      <a:pt x="21094" y="3600"/>
                      <a:pt x="21038" y="4222"/>
                      <a:pt x="20617" y="4222"/>
                    </a:cubicBezTo>
                    <a:cubicBezTo>
                      <a:pt x="20252" y="4222"/>
                      <a:pt x="20111" y="3467"/>
                      <a:pt x="19943" y="3244"/>
                    </a:cubicBezTo>
                    <a:cubicBezTo>
                      <a:pt x="19718" y="2889"/>
                      <a:pt x="19184" y="2844"/>
                      <a:pt x="19016" y="2444"/>
                    </a:cubicBezTo>
                    <a:cubicBezTo>
                      <a:pt x="18595" y="1378"/>
                      <a:pt x="18623" y="0"/>
                      <a:pt x="17527" y="0"/>
                    </a:cubicBezTo>
                    <a:cubicBezTo>
                      <a:pt x="15954" y="0"/>
                      <a:pt x="16544" y="3289"/>
                      <a:pt x="15364" y="2533"/>
                    </a:cubicBezTo>
                    <a:cubicBezTo>
                      <a:pt x="14466" y="2000"/>
                      <a:pt x="13567" y="3022"/>
                      <a:pt x="12864" y="3022"/>
                    </a:cubicBezTo>
                    <a:cubicBezTo>
                      <a:pt x="12078" y="3022"/>
                      <a:pt x="11853" y="2044"/>
                      <a:pt x="11095" y="2044"/>
                    </a:cubicBezTo>
                    <a:cubicBezTo>
                      <a:pt x="10758" y="2044"/>
                      <a:pt x="10252" y="2711"/>
                      <a:pt x="9971" y="1467"/>
                    </a:cubicBezTo>
                    <a:cubicBezTo>
                      <a:pt x="9887" y="1156"/>
                      <a:pt x="9129" y="978"/>
                      <a:pt x="8904" y="978"/>
                    </a:cubicBezTo>
                    <a:cubicBezTo>
                      <a:pt x="8539" y="978"/>
                      <a:pt x="8679" y="2444"/>
                      <a:pt x="7977" y="2444"/>
                    </a:cubicBezTo>
                    <a:cubicBezTo>
                      <a:pt x="7472" y="2444"/>
                      <a:pt x="6938" y="1867"/>
                      <a:pt x="6629" y="1867"/>
                    </a:cubicBezTo>
                    <a:cubicBezTo>
                      <a:pt x="6432" y="1867"/>
                      <a:pt x="6208" y="2267"/>
                      <a:pt x="6123" y="2356"/>
                    </a:cubicBezTo>
                    <a:cubicBezTo>
                      <a:pt x="5505" y="2933"/>
                      <a:pt x="4775" y="2933"/>
                      <a:pt x="4269" y="3600"/>
                    </a:cubicBezTo>
                    <a:cubicBezTo>
                      <a:pt x="4073" y="3911"/>
                      <a:pt x="4466" y="4978"/>
                      <a:pt x="3455" y="4800"/>
                    </a:cubicBezTo>
                    <a:cubicBezTo>
                      <a:pt x="3090" y="4711"/>
                      <a:pt x="3034" y="5911"/>
                      <a:pt x="2416" y="6089"/>
                    </a:cubicBezTo>
                    <a:cubicBezTo>
                      <a:pt x="2416" y="8267"/>
                      <a:pt x="1629" y="9200"/>
                      <a:pt x="478" y="9200"/>
                    </a:cubicBezTo>
                    <a:cubicBezTo>
                      <a:pt x="281" y="9200"/>
                      <a:pt x="28" y="10089"/>
                      <a:pt x="0" y="10489"/>
                    </a:cubicBezTo>
                    <a:cubicBezTo>
                      <a:pt x="309" y="10578"/>
                      <a:pt x="365" y="10711"/>
                      <a:pt x="421" y="11156"/>
                    </a:cubicBezTo>
                    <a:cubicBezTo>
                      <a:pt x="421" y="11244"/>
                      <a:pt x="421" y="11244"/>
                      <a:pt x="421" y="11244"/>
                    </a:cubicBezTo>
                    <a:cubicBezTo>
                      <a:pt x="421" y="11600"/>
                      <a:pt x="534" y="11511"/>
                      <a:pt x="702" y="11600"/>
                    </a:cubicBezTo>
                    <a:cubicBezTo>
                      <a:pt x="843" y="11644"/>
                      <a:pt x="786" y="11911"/>
                      <a:pt x="871" y="12044"/>
                    </a:cubicBezTo>
                    <a:cubicBezTo>
                      <a:pt x="1039" y="12311"/>
                      <a:pt x="1180" y="12311"/>
                      <a:pt x="1404" y="12444"/>
                    </a:cubicBezTo>
                    <a:cubicBezTo>
                      <a:pt x="1629" y="12400"/>
                      <a:pt x="1713" y="12089"/>
                      <a:pt x="1938" y="12089"/>
                    </a:cubicBezTo>
                    <a:cubicBezTo>
                      <a:pt x="2050" y="12089"/>
                      <a:pt x="2331" y="12444"/>
                      <a:pt x="2331" y="12622"/>
                    </a:cubicBezTo>
                    <a:cubicBezTo>
                      <a:pt x="2331" y="13156"/>
                      <a:pt x="1854" y="13067"/>
                      <a:pt x="1854" y="13600"/>
                    </a:cubicBezTo>
                    <a:cubicBezTo>
                      <a:pt x="1854" y="13822"/>
                      <a:pt x="2050" y="13867"/>
                      <a:pt x="2050" y="14089"/>
                    </a:cubicBezTo>
                    <a:cubicBezTo>
                      <a:pt x="2050" y="14356"/>
                      <a:pt x="1910" y="14311"/>
                      <a:pt x="1770" y="14311"/>
                    </a:cubicBezTo>
                    <a:cubicBezTo>
                      <a:pt x="1770" y="14489"/>
                      <a:pt x="1770" y="14489"/>
                      <a:pt x="1770" y="14489"/>
                    </a:cubicBezTo>
                    <a:cubicBezTo>
                      <a:pt x="1798" y="14711"/>
                      <a:pt x="1798" y="14889"/>
                      <a:pt x="1826" y="15111"/>
                    </a:cubicBezTo>
                    <a:cubicBezTo>
                      <a:pt x="1854" y="15244"/>
                      <a:pt x="1994" y="15200"/>
                      <a:pt x="2050" y="15244"/>
                    </a:cubicBezTo>
                    <a:cubicBezTo>
                      <a:pt x="2247" y="15333"/>
                      <a:pt x="2331" y="15600"/>
                      <a:pt x="2556" y="15689"/>
                    </a:cubicBezTo>
                    <a:cubicBezTo>
                      <a:pt x="2809" y="15778"/>
                      <a:pt x="2949" y="15644"/>
                      <a:pt x="3090" y="15867"/>
                    </a:cubicBezTo>
                    <a:cubicBezTo>
                      <a:pt x="3258" y="16133"/>
                      <a:pt x="3371" y="16044"/>
                      <a:pt x="3567" y="16178"/>
                    </a:cubicBezTo>
                    <a:cubicBezTo>
                      <a:pt x="3651" y="16267"/>
                      <a:pt x="3651" y="16400"/>
                      <a:pt x="3708" y="16578"/>
                    </a:cubicBezTo>
                    <a:cubicBezTo>
                      <a:pt x="3736" y="16711"/>
                      <a:pt x="3848" y="16533"/>
                      <a:pt x="3904" y="16578"/>
                    </a:cubicBezTo>
                    <a:cubicBezTo>
                      <a:pt x="4101" y="16800"/>
                      <a:pt x="4213" y="17067"/>
                      <a:pt x="4494" y="17067"/>
                    </a:cubicBezTo>
                    <a:cubicBezTo>
                      <a:pt x="4663" y="17067"/>
                      <a:pt x="4831" y="17067"/>
                      <a:pt x="5000" y="17067"/>
                    </a:cubicBezTo>
                    <a:cubicBezTo>
                      <a:pt x="5112" y="17067"/>
                      <a:pt x="5168" y="16978"/>
                      <a:pt x="5224" y="16978"/>
                    </a:cubicBezTo>
                    <a:cubicBezTo>
                      <a:pt x="5309" y="16978"/>
                      <a:pt x="5337" y="17289"/>
                      <a:pt x="5365" y="17422"/>
                    </a:cubicBezTo>
                    <a:cubicBezTo>
                      <a:pt x="5533" y="17289"/>
                      <a:pt x="5590" y="16933"/>
                      <a:pt x="5899" y="16933"/>
                    </a:cubicBezTo>
                    <a:cubicBezTo>
                      <a:pt x="6151" y="16933"/>
                      <a:pt x="6292" y="17156"/>
                      <a:pt x="6488" y="17156"/>
                    </a:cubicBezTo>
                    <a:cubicBezTo>
                      <a:pt x="6685" y="17156"/>
                      <a:pt x="7078" y="16622"/>
                      <a:pt x="7163" y="16533"/>
                    </a:cubicBezTo>
                    <a:cubicBezTo>
                      <a:pt x="7247" y="16444"/>
                      <a:pt x="7275" y="16400"/>
                      <a:pt x="7303" y="16311"/>
                    </a:cubicBezTo>
                    <a:cubicBezTo>
                      <a:pt x="7415" y="16133"/>
                      <a:pt x="7584" y="16356"/>
                      <a:pt x="7724" y="16267"/>
                    </a:cubicBezTo>
                    <a:cubicBezTo>
                      <a:pt x="7837" y="16089"/>
                      <a:pt x="7837" y="16089"/>
                      <a:pt x="7837" y="16089"/>
                    </a:cubicBezTo>
                    <a:cubicBezTo>
                      <a:pt x="7921" y="16089"/>
                      <a:pt x="7921" y="16089"/>
                      <a:pt x="7921" y="16089"/>
                    </a:cubicBezTo>
                    <a:cubicBezTo>
                      <a:pt x="8005" y="16756"/>
                      <a:pt x="8258" y="16711"/>
                      <a:pt x="8567" y="16933"/>
                    </a:cubicBezTo>
                    <a:cubicBezTo>
                      <a:pt x="8679" y="17244"/>
                      <a:pt x="8876" y="17378"/>
                      <a:pt x="8876" y="17778"/>
                    </a:cubicBezTo>
                    <a:cubicBezTo>
                      <a:pt x="8876" y="18533"/>
                      <a:pt x="8539" y="18578"/>
                      <a:pt x="8539" y="19289"/>
                    </a:cubicBezTo>
                    <a:cubicBezTo>
                      <a:pt x="8539" y="19378"/>
                      <a:pt x="8567" y="19511"/>
                      <a:pt x="8595" y="19511"/>
                    </a:cubicBezTo>
                    <a:cubicBezTo>
                      <a:pt x="8679" y="19511"/>
                      <a:pt x="8764" y="19378"/>
                      <a:pt x="8848" y="19378"/>
                    </a:cubicBezTo>
                    <a:cubicBezTo>
                      <a:pt x="8960" y="19378"/>
                      <a:pt x="8988" y="19956"/>
                      <a:pt x="9101" y="20000"/>
                    </a:cubicBezTo>
                    <a:cubicBezTo>
                      <a:pt x="9101" y="20400"/>
                      <a:pt x="9269" y="20800"/>
                      <a:pt x="9494" y="20800"/>
                    </a:cubicBezTo>
                    <a:cubicBezTo>
                      <a:pt x="9606" y="20800"/>
                      <a:pt x="9634" y="20756"/>
                      <a:pt x="9719" y="20756"/>
                    </a:cubicBezTo>
                    <a:cubicBezTo>
                      <a:pt x="9775" y="20756"/>
                      <a:pt x="9775" y="20756"/>
                      <a:pt x="9775" y="20756"/>
                    </a:cubicBezTo>
                    <a:cubicBezTo>
                      <a:pt x="9775" y="20933"/>
                      <a:pt x="9831" y="20978"/>
                      <a:pt x="9859" y="20978"/>
                    </a:cubicBezTo>
                    <a:cubicBezTo>
                      <a:pt x="9887" y="20978"/>
                      <a:pt x="9915" y="20889"/>
                      <a:pt x="9915" y="20800"/>
                    </a:cubicBezTo>
                    <a:cubicBezTo>
                      <a:pt x="9915" y="20622"/>
                      <a:pt x="9915" y="20489"/>
                      <a:pt x="9915" y="20311"/>
                    </a:cubicBezTo>
                    <a:cubicBezTo>
                      <a:pt x="9915" y="20311"/>
                      <a:pt x="10196" y="20178"/>
                      <a:pt x="10252" y="20178"/>
                    </a:cubicBezTo>
                    <a:cubicBezTo>
                      <a:pt x="10646" y="20178"/>
                      <a:pt x="10646" y="20178"/>
                      <a:pt x="10646" y="20178"/>
                    </a:cubicBezTo>
                    <a:cubicBezTo>
                      <a:pt x="10814" y="20311"/>
                      <a:pt x="10954" y="19911"/>
                      <a:pt x="11151" y="19911"/>
                    </a:cubicBezTo>
                    <a:cubicBezTo>
                      <a:pt x="11348" y="19911"/>
                      <a:pt x="11460" y="20133"/>
                      <a:pt x="11685" y="20133"/>
                    </a:cubicBezTo>
                    <a:cubicBezTo>
                      <a:pt x="11685" y="20622"/>
                      <a:pt x="11909" y="20800"/>
                      <a:pt x="12106" y="20889"/>
                    </a:cubicBezTo>
                    <a:cubicBezTo>
                      <a:pt x="12106" y="20889"/>
                      <a:pt x="12106" y="20889"/>
                      <a:pt x="12106" y="20889"/>
                    </a:cubicBezTo>
                    <a:cubicBezTo>
                      <a:pt x="12331" y="21067"/>
                      <a:pt x="12471" y="20933"/>
                      <a:pt x="12696" y="21111"/>
                    </a:cubicBezTo>
                    <a:cubicBezTo>
                      <a:pt x="12696" y="21200"/>
                      <a:pt x="12668" y="21600"/>
                      <a:pt x="12752" y="21600"/>
                    </a:cubicBezTo>
                    <a:cubicBezTo>
                      <a:pt x="12893" y="21600"/>
                      <a:pt x="12836" y="21333"/>
                      <a:pt x="12921" y="21200"/>
                    </a:cubicBezTo>
                    <a:cubicBezTo>
                      <a:pt x="13005" y="21067"/>
                      <a:pt x="13258" y="20978"/>
                      <a:pt x="13370" y="20889"/>
                    </a:cubicBezTo>
                    <a:cubicBezTo>
                      <a:pt x="13595" y="20711"/>
                      <a:pt x="13820" y="20800"/>
                      <a:pt x="13988" y="20578"/>
                    </a:cubicBezTo>
                    <a:cubicBezTo>
                      <a:pt x="13988" y="20578"/>
                      <a:pt x="14100" y="20222"/>
                      <a:pt x="14128" y="20222"/>
                    </a:cubicBezTo>
                    <a:cubicBezTo>
                      <a:pt x="14241" y="20222"/>
                      <a:pt x="14325" y="20356"/>
                      <a:pt x="14437" y="20356"/>
                    </a:cubicBezTo>
                    <a:cubicBezTo>
                      <a:pt x="14999" y="20356"/>
                      <a:pt x="15140" y="19822"/>
                      <a:pt x="15505" y="19511"/>
                    </a:cubicBezTo>
                    <a:cubicBezTo>
                      <a:pt x="15589" y="19422"/>
                      <a:pt x="15645" y="19333"/>
                      <a:pt x="15673" y="19156"/>
                    </a:cubicBezTo>
                    <a:cubicBezTo>
                      <a:pt x="15982" y="19156"/>
                      <a:pt x="16067" y="18400"/>
                      <a:pt x="16179" y="18044"/>
                    </a:cubicBezTo>
                    <a:cubicBezTo>
                      <a:pt x="16235" y="17822"/>
                      <a:pt x="16572" y="17022"/>
                      <a:pt x="16769" y="16978"/>
                    </a:cubicBezTo>
                    <a:cubicBezTo>
                      <a:pt x="16769" y="16533"/>
                      <a:pt x="16965" y="16356"/>
                      <a:pt x="16965" y="15778"/>
                    </a:cubicBezTo>
                    <a:cubicBezTo>
                      <a:pt x="16965" y="14933"/>
                      <a:pt x="16825" y="14622"/>
                      <a:pt x="16600" y="14089"/>
                    </a:cubicBezTo>
                    <a:cubicBezTo>
                      <a:pt x="16572" y="14000"/>
                      <a:pt x="16572" y="13733"/>
                      <a:pt x="16460" y="13644"/>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71" name="Shape 189"/>
              <p:cNvSpPr/>
              <p:nvPr/>
            </p:nvSpPr>
            <p:spPr>
              <a:xfrm>
                <a:off x="4912285" y="660649"/>
                <a:ext cx="108642" cy="46981"/>
              </a:xfrm>
              <a:custGeom>
                <a:avLst/>
                <a:gdLst/>
                <a:ahLst/>
                <a:cxnLst>
                  <a:cxn ang="0">
                    <a:pos x="wd2" y="hd2"/>
                  </a:cxn>
                  <a:cxn ang="5400000">
                    <a:pos x="wd2" y="hd2"/>
                  </a:cxn>
                  <a:cxn ang="10800000">
                    <a:pos x="wd2" y="hd2"/>
                  </a:cxn>
                  <a:cxn ang="16200000">
                    <a:pos x="wd2" y="hd2"/>
                  </a:cxn>
                </a:cxnLst>
                <a:rect l="0" t="0" r="r" b="b"/>
                <a:pathLst>
                  <a:path w="21600" h="21600" extrusionOk="0">
                    <a:moveTo>
                      <a:pt x="1964" y="21600"/>
                    </a:moveTo>
                    <a:cubicBezTo>
                      <a:pt x="491" y="21600"/>
                      <a:pt x="0" y="19326"/>
                      <a:pt x="0" y="15916"/>
                    </a:cubicBezTo>
                    <a:cubicBezTo>
                      <a:pt x="0" y="9095"/>
                      <a:pt x="6382" y="0"/>
                      <a:pt x="9818" y="0"/>
                    </a:cubicBezTo>
                    <a:cubicBezTo>
                      <a:pt x="13255" y="0"/>
                      <a:pt x="21600" y="4547"/>
                      <a:pt x="21600" y="12505"/>
                    </a:cubicBezTo>
                    <a:cubicBezTo>
                      <a:pt x="21600" y="19326"/>
                      <a:pt x="4418" y="21600"/>
                      <a:pt x="1964" y="21600"/>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72" name="Shape 190"/>
              <p:cNvSpPr/>
              <p:nvPr/>
            </p:nvSpPr>
            <p:spPr>
              <a:xfrm>
                <a:off x="4583429" y="748736"/>
                <a:ext cx="44045" cy="26428"/>
              </a:xfrm>
              <a:custGeom>
                <a:avLst/>
                <a:gdLst/>
                <a:ahLst/>
                <a:cxnLst>
                  <a:cxn ang="0">
                    <a:pos x="wd2" y="hd2"/>
                  </a:cxn>
                  <a:cxn ang="5400000">
                    <a:pos x="wd2" y="hd2"/>
                  </a:cxn>
                  <a:cxn ang="10800000">
                    <a:pos x="wd2" y="hd2"/>
                  </a:cxn>
                  <a:cxn ang="16200000">
                    <a:pos x="wd2" y="hd2"/>
                  </a:cxn>
                </a:cxnLst>
                <a:rect l="0" t="0" r="r" b="b"/>
                <a:pathLst>
                  <a:path w="21600" h="21600" extrusionOk="0">
                    <a:moveTo>
                      <a:pt x="15600" y="21600"/>
                    </a:moveTo>
                    <a:cubicBezTo>
                      <a:pt x="18000" y="21600"/>
                      <a:pt x="21600" y="17280"/>
                      <a:pt x="21600" y="12960"/>
                    </a:cubicBezTo>
                    <a:cubicBezTo>
                      <a:pt x="21600" y="6480"/>
                      <a:pt x="18000" y="4320"/>
                      <a:pt x="18000" y="0"/>
                    </a:cubicBezTo>
                    <a:cubicBezTo>
                      <a:pt x="0" y="0"/>
                      <a:pt x="0" y="0"/>
                      <a:pt x="0" y="0"/>
                    </a:cubicBezTo>
                    <a:cubicBezTo>
                      <a:pt x="3600" y="12960"/>
                      <a:pt x="8400" y="21600"/>
                      <a:pt x="15600" y="21600"/>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73" name="Shape 191"/>
              <p:cNvSpPr/>
              <p:nvPr/>
            </p:nvSpPr>
            <p:spPr>
              <a:xfrm>
                <a:off x="3573371" y="405197"/>
                <a:ext cx="20556" cy="2349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8100" y="0"/>
                      <a:pt x="8100" y="0"/>
                      <a:pt x="8100" y="0"/>
                    </a:cubicBezTo>
                    <a:cubicBezTo>
                      <a:pt x="5400" y="4320"/>
                      <a:pt x="0" y="8640"/>
                      <a:pt x="0" y="15120"/>
                    </a:cubicBezTo>
                    <a:cubicBezTo>
                      <a:pt x="0" y="19440"/>
                      <a:pt x="2700" y="21600"/>
                      <a:pt x="8100" y="21600"/>
                    </a:cubicBezTo>
                    <a:cubicBezTo>
                      <a:pt x="18900" y="21600"/>
                      <a:pt x="18900" y="12960"/>
                      <a:pt x="21600" y="8640"/>
                    </a:cubicBezTo>
                    <a:cubicBezTo>
                      <a:pt x="16200" y="8640"/>
                      <a:pt x="16200" y="8640"/>
                      <a:pt x="16200" y="8640"/>
                    </a:cubicBezTo>
                    <a:lnTo>
                      <a:pt x="21600" y="10800"/>
                    </a:ln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74" name="Shape 192"/>
              <p:cNvSpPr/>
              <p:nvPr/>
            </p:nvSpPr>
            <p:spPr>
              <a:xfrm>
                <a:off x="2842255" y="484476"/>
                <a:ext cx="49918" cy="29363"/>
              </a:xfrm>
              <a:custGeom>
                <a:avLst/>
                <a:gdLst/>
                <a:ahLst/>
                <a:cxnLst>
                  <a:cxn ang="0">
                    <a:pos x="wd2" y="hd2"/>
                  </a:cxn>
                  <a:cxn ang="5400000">
                    <a:pos x="wd2" y="hd2"/>
                  </a:cxn>
                  <a:cxn ang="10800000">
                    <a:pos x="wd2" y="hd2"/>
                  </a:cxn>
                  <a:cxn ang="16200000">
                    <a:pos x="wd2" y="hd2"/>
                  </a:cxn>
                </a:cxnLst>
                <a:rect l="0" t="0" r="r" b="b"/>
                <a:pathLst>
                  <a:path w="21600" h="21600" extrusionOk="0">
                    <a:moveTo>
                      <a:pt x="21600" y="16200"/>
                    </a:moveTo>
                    <a:cubicBezTo>
                      <a:pt x="18360" y="19800"/>
                      <a:pt x="15120" y="21600"/>
                      <a:pt x="10800" y="21600"/>
                    </a:cubicBezTo>
                    <a:cubicBezTo>
                      <a:pt x="5400" y="21600"/>
                      <a:pt x="0" y="19800"/>
                      <a:pt x="0" y="12600"/>
                    </a:cubicBezTo>
                    <a:cubicBezTo>
                      <a:pt x="0" y="5400"/>
                      <a:pt x="6480" y="0"/>
                      <a:pt x="10800" y="0"/>
                    </a:cubicBezTo>
                    <a:cubicBezTo>
                      <a:pt x="17280" y="0"/>
                      <a:pt x="21600" y="3600"/>
                      <a:pt x="21600" y="12600"/>
                    </a:cubicBezTo>
                    <a:cubicBezTo>
                      <a:pt x="21600" y="18000"/>
                      <a:pt x="19440" y="19800"/>
                      <a:pt x="18360" y="21600"/>
                    </a:cubicBezTo>
                    <a:lnTo>
                      <a:pt x="21600" y="16200"/>
                    </a:ln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75" name="Shape 193"/>
              <p:cNvSpPr/>
              <p:nvPr/>
            </p:nvSpPr>
            <p:spPr>
              <a:xfrm>
                <a:off x="2460547" y="167365"/>
                <a:ext cx="184983" cy="105705"/>
              </a:xfrm>
              <a:custGeom>
                <a:avLst/>
                <a:gdLst/>
                <a:ahLst/>
                <a:cxnLst>
                  <a:cxn ang="0">
                    <a:pos x="wd2" y="hd2"/>
                  </a:cxn>
                  <a:cxn ang="5400000">
                    <a:pos x="wd2" y="hd2"/>
                  </a:cxn>
                  <a:cxn ang="10800000">
                    <a:pos x="wd2" y="hd2"/>
                  </a:cxn>
                  <a:cxn ang="16200000">
                    <a:pos x="wd2" y="hd2"/>
                  </a:cxn>
                </a:cxnLst>
                <a:rect l="0" t="0" r="r" b="b"/>
                <a:pathLst>
                  <a:path w="21600" h="21600" extrusionOk="0">
                    <a:moveTo>
                      <a:pt x="1705" y="21600"/>
                    </a:moveTo>
                    <a:cubicBezTo>
                      <a:pt x="284" y="21600"/>
                      <a:pt x="0" y="20595"/>
                      <a:pt x="0" y="18586"/>
                    </a:cubicBezTo>
                    <a:cubicBezTo>
                      <a:pt x="0" y="15070"/>
                      <a:pt x="1421" y="15070"/>
                      <a:pt x="2274" y="13563"/>
                    </a:cubicBezTo>
                    <a:cubicBezTo>
                      <a:pt x="5116" y="8540"/>
                      <a:pt x="6253" y="0"/>
                      <a:pt x="11084" y="0"/>
                    </a:cubicBezTo>
                    <a:cubicBezTo>
                      <a:pt x="12221" y="0"/>
                      <a:pt x="12221" y="0"/>
                      <a:pt x="12789" y="0"/>
                    </a:cubicBezTo>
                    <a:cubicBezTo>
                      <a:pt x="12789" y="3516"/>
                      <a:pt x="13358" y="3516"/>
                      <a:pt x="12505" y="5023"/>
                    </a:cubicBezTo>
                    <a:cubicBezTo>
                      <a:pt x="13358" y="4521"/>
                      <a:pt x="13926" y="3014"/>
                      <a:pt x="14779" y="3014"/>
                    </a:cubicBezTo>
                    <a:cubicBezTo>
                      <a:pt x="16484" y="3014"/>
                      <a:pt x="21600" y="8540"/>
                      <a:pt x="21600" y="11553"/>
                    </a:cubicBezTo>
                    <a:cubicBezTo>
                      <a:pt x="21600" y="17079"/>
                      <a:pt x="15063" y="18084"/>
                      <a:pt x="12789" y="17079"/>
                    </a:cubicBezTo>
                    <a:cubicBezTo>
                      <a:pt x="12221" y="17079"/>
                      <a:pt x="8526" y="18586"/>
                      <a:pt x="8526" y="18586"/>
                    </a:cubicBezTo>
                    <a:lnTo>
                      <a:pt x="1705" y="21600"/>
                    </a:ln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76" name="Shape 194"/>
              <p:cNvSpPr/>
              <p:nvPr/>
            </p:nvSpPr>
            <p:spPr>
              <a:xfrm>
                <a:off x="2196288" y="117448"/>
                <a:ext cx="73407" cy="38173"/>
              </a:xfrm>
              <a:custGeom>
                <a:avLst/>
                <a:gdLst/>
                <a:ahLst/>
                <a:cxnLst>
                  <a:cxn ang="0">
                    <a:pos x="wd2" y="hd2"/>
                  </a:cxn>
                  <a:cxn ang="5400000">
                    <a:pos x="wd2" y="hd2"/>
                  </a:cxn>
                  <a:cxn ang="10800000">
                    <a:pos x="wd2" y="hd2"/>
                  </a:cxn>
                  <a:cxn ang="16200000">
                    <a:pos x="wd2" y="hd2"/>
                  </a:cxn>
                </a:cxnLst>
                <a:rect l="0" t="0" r="r" b="b"/>
                <a:pathLst>
                  <a:path w="21600" h="21600" extrusionOk="0">
                    <a:moveTo>
                      <a:pt x="8640" y="0"/>
                    </a:moveTo>
                    <a:cubicBezTo>
                      <a:pt x="10080" y="0"/>
                      <a:pt x="18720" y="8100"/>
                      <a:pt x="21600" y="9450"/>
                    </a:cubicBezTo>
                    <a:cubicBezTo>
                      <a:pt x="20880" y="20250"/>
                      <a:pt x="10080" y="21600"/>
                      <a:pt x="6480" y="21600"/>
                    </a:cubicBezTo>
                    <a:cubicBezTo>
                      <a:pt x="4320" y="21600"/>
                      <a:pt x="0" y="12150"/>
                      <a:pt x="0" y="6750"/>
                    </a:cubicBezTo>
                    <a:cubicBezTo>
                      <a:pt x="0" y="0"/>
                      <a:pt x="6480" y="0"/>
                      <a:pt x="8640" y="0"/>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77" name="Shape 195"/>
              <p:cNvSpPr/>
              <p:nvPr/>
            </p:nvSpPr>
            <p:spPr>
              <a:xfrm>
                <a:off x="2219778" y="35234"/>
                <a:ext cx="258387" cy="182047"/>
              </a:xfrm>
              <a:custGeom>
                <a:avLst/>
                <a:gdLst/>
                <a:ahLst/>
                <a:cxnLst>
                  <a:cxn ang="0">
                    <a:pos x="wd2" y="hd2"/>
                  </a:cxn>
                  <a:cxn ang="5400000">
                    <a:pos x="wd2" y="hd2"/>
                  </a:cxn>
                  <a:cxn ang="10800000">
                    <a:pos x="wd2" y="hd2"/>
                  </a:cxn>
                  <a:cxn ang="16200000">
                    <a:pos x="wd2" y="hd2"/>
                  </a:cxn>
                </a:cxnLst>
                <a:rect l="0" t="0" r="r" b="b"/>
                <a:pathLst>
                  <a:path w="21600" h="21600" extrusionOk="0">
                    <a:moveTo>
                      <a:pt x="20366" y="19849"/>
                    </a:moveTo>
                    <a:cubicBezTo>
                      <a:pt x="20366" y="21016"/>
                      <a:pt x="19337" y="21600"/>
                      <a:pt x="18514" y="21600"/>
                    </a:cubicBezTo>
                    <a:cubicBezTo>
                      <a:pt x="14606" y="21600"/>
                      <a:pt x="11726" y="19265"/>
                      <a:pt x="8434" y="19265"/>
                    </a:cubicBezTo>
                    <a:cubicBezTo>
                      <a:pt x="7200" y="19265"/>
                      <a:pt x="4937" y="15762"/>
                      <a:pt x="3497" y="14595"/>
                    </a:cubicBezTo>
                    <a:cubicBezTo>
                      <a:pt x="6583" y="13427"/>
                      <a:pt x="7406" y="11968"/>
                      <a:pt x="10286" y="10508"/>
                    </a:cubicBezTo>
                    <a:cubicBezTo>
                      <a:pt x="9463" y="10508"/>
                      <a:pt x="7200" y="10508"/>
                      <a:pt x="6583" y="10508"/>
                    </a:cubicBezTo>
                    <a:cubicBezTo>
                      <a:pt x="4114" y="10508"/>
                      <a:pt x="2263" y="9341"/>
                      <a:pt x="0" y="7589"/>
                    </a:cubicBezTo>
                    <a:cubicBezTo>
                      <a:pt x="3703" y="6130"/>
                      <a:pt x="5143" y="0"/>
                      <a:pt x="9463" y="0"/>
                    </a:cubicBezTo>
                    <a:cubicBezTo>
                      <a:pt x="11931" y="0"/>
                      <a:pt x="13371" y="3503"/>
                      <a:pt x="14811" y="4962"/>
                    </a:cubicBezTo>
                    <a:cubicBezTo>
                      <a:pt x="13989" y="5546"/>
                      <a:pt x="14194" y="5254"/>
                      <a:pt x="13783" y="5254"/>
                    </a:cubicBezTo>
                    <a:cubicBezTo>
                      <a:pt x="13989" y="6714"/>
                      <a:pt x="13783" y="7005"/>
                      <a:pt x="13783" y="7881"/>
                    </a:cubicBezTo>
                    <a:cubicBezTo>
                      <a:pt x="13783" y="8465"/>
                      <a:pt x="12754" y="9632"/>
                      <a:pt x="12137" y="10216"/>
                    </a:cubicBezTo>
                    <a:cubicBezTo>
                      <a:pt x="12960" y="9632"/>
                      <a:pt x="13371" y="10216"/>
                      <a:pt x="13989" y="10216"/>
                    </a:cubicBezTo>
                    <a:cubicBezTo>
                      <a:pt x="15017" y="10216"/>
                      <a:pt x="15634" y="11384"/>
                      <a:pt x="16663" y="11384"/>
                    </a:cubicBezTo>
                    <a:cubicBezTo>
                      <a:pt x="17280" y="11384"/>
                      <a:pt x="17897" y="11384"/>
                      <a:pt x="18514" y="11384"/>
                    </a:cubicBezTo>
                    <a:cubicBezTo>
                      <a:pt x="20366" y="11384"/>
                      <a:pt x="20366" y="12259"/>
                      <a:pt x="21600" y="14011"/>
                    </a:cubicBezTo>
                    <a:cubicBezTo>
                      <a:pt x="20571" y="14886"/>
                      <a:pt x="20777" y="15178"/>
                      <a:pt x="20777" y="16638"/>
                    </a:cubicBezTo>
                    <a:cubicBezTo>
                      <a:pt x="20777" y="17805"/>
                      <a:pt x="19543" y="18097"/>
                      <a:pt x="18926" y="18097"/>
                    </a:cubicBezTo>
                    <a:cubicBezTo>
                      <a:pt x="19543" y="18389"/>
                      <a:pt x="20366" y="18973"/>
                      <a:pt x="20366" y="19849"/>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78" name="Shape 196"/>
              <p:cNvSpPr/>
              <p:nvPr/>
            </p:nvSpPr>
            <p:spPr>
              <a:xfrm>
                <a:off x="2331354" y="322983"/>
                <a:ext cx="32300" cy="23491"/>
              </a:xfrm>
              <a:custGeom>
                <a:avLst/>
                <a:gdLst/>
                <a:ahLst/>
                <a:cxnLst>
                  <a:cxn ang="0">
                    <a:pos x="wd2" y="hd2"/>
                  </a:cxn>
                  <a:cxn ang="5400000">
                    <a:pos x="wd2" y="hd2"/>
                  </a:cxn>
                  <a:cxn ang="10800000">
                    <a:pos x="wd2" y="hd2"/>
                  </a:cxn>
                  <a:cxn ang="16200000">
                    <a:pos x="wd2" y="hd2"/>
                  </a:cxn>
                </a:cxnLst>
                <a:rect l="0" t="0" r="r" b="b"/>
                <a:pathLst>
                  <a:path w="21600" h="21600" extrusionOk="0">
                    <a:moveTo>
                      <a:pt x="0" y="12000"/>
                    </a:moveTo>
                    <a:cubicBezTo>
                      <a:pt x="4985" y="7200"/>
                      <a:pt x="8308" y="2400"/>
                      <a:pt x="11631" y="0"/>
                    </a:cubicBezTo>
                    <a:cubicBezTo>
                      <a:pt x="21600" y="0"/>
                      <a:pt x="21600" y="0"/>
                      <a:pt x="21600" y="0"/>
                    </a:cubicBezTo>
                    <a:cubicBezTo>
                      <a:pt x="19938" y="14400"/>
                      <a:pt x="16615" y="21600"/>
                      <a:pt x="8308" y="21600"/>
                    </a:cubicBezTo>
                    <a:cubicBezTo>
                      <a:pt x="3323" y="21600"/>
                      <a:pt x="1662" y="16800"/>
                      <a:pt x="0" y="12000"/>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79" name="Shape 197"/>
              <p:cNvSpPr/>
              <p:nvPr/>
            </p:nvSpPr>
            <p:spPr>
              <a:xfrm>
                <a:off x="2169861" y="41107"/>
                <a:ext cx="44045" cy="11638"/>
              </a:xfrm>
              <a:custGeom>
                <a:avLst/>
                <a:gdLst/>
                <a:ahLst/>
                <a:cxnLst>
                  <a:cxn ang="0">
                    <a:pos x="wd2" y="hd2"/>
                  </a:cxn>
                  <a:cxn ang="5400000">
                    <a:pos x="wd2" y="hd2"/>
                  </a:cxn>
                  <a:cxn ang="10800000">
                    <a:pos x="wd2" y="hd2"/>
                  </a:cxn>
                  <a:cxn ang="16200000">
                    <a:pos x="wd2" y="hd2"/>
                  </a:cxn>
                </a:cxnLst>
                <a:rect l="0" t="0" r="r" b="b"/>
                <a:pathLst>
                  <a:path w="21600" h="17121" extrusionOk="0">
                    <a:moveTo>
                      <a:pt x="21600" y="14400"/>
                    </a:moveTo>
                    <a:cubicBezTo>
                      <a:pt x="13200" y="18000"/>
                      <a:pt x="3600" y="21600"/>
                      <a:pt x="0" y="0"/>
                    </a:cubicBezTo>
                    <a:cubicBezTo>
                      <a:pt x="19200" y="0"/>
                      <a:pt x="19200" y="0"/>
                      <a:pt x="19200" y="0"/>
                    </a:cubicBezTo>
                    <a:lnTo>
                      <a:pt x="21600" y="14400"/>
                    </a:ln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80" name="Shape 198"/>
              <p:cNvSpPr/>
              <p:nvPr/>
            </p:nvSpPr>
            <p:spPr>
              <a:xfrm>
                <a:off x="2680762" y="252096"/>
                <a:ext cx="38173" cy="15101"/>
              </a:xfrm>
              <a:custGeom>
                <a:avLst/>
                <a:gdLst/>
                <a:ahLst/>
                <a:cxnLst>
                  <a:cxn ang="0">
                    <a:pos x="wd2" y="hd2"/>
                  </a:cxn>
                  <a:cxn ang="5400000">
                    <a:pos x="wd2" y="hd2"/>
                  </a:cxn>
                  <a:cxn ang="10800000">
                    <a:pos x="wd2" y="hd2"/>
                  </a:cxn>
                  <a:cxn ang="16200000">
                    <a:pos x="wd2" y="hd2"/>
                  </a:cxn>
                </a:cxnLst>
                <a:rect l="0" t="0" r="r" b="b"/>
                <a:pathLst>
                  <a:path w="21600" h="18514" extrusionOk="0">
                    <a:moveTo>
                      <a:pt x="21600" y="0"/>
                    </a:moveTo>
                    <a:cubicBezTo>
                      <a:pt x="20160" y="9257"/>
                      <a:pt x="17280" y="18514"/>
                      <a:pt x="12960" y="18514"/>
                    </a:cubicBezTo>
                    <a:cubicBezTo>
                      <a:pt x="5760" y="18514"/>
                      <a:pt x="1440" y="9257"/>
                      <a:pt x="0" y="3085"/>
                    </a:cubicBezTo>
                    <a:cubicBezTo>
                      <a:pt x="12960" y="-3086"/>
                      <a:pt x="15840" y="3085"/>
                      <a:pt x="21600" y="0"/>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81" name="Shape 199"/>
              <p:cNvSpPr/>
              <p:nvPr/>
            </p:nvSpPr>
            <p:spPr>
              <a:xfrm>
                <a:off x="751670" y="67533"/>
                <a:ext cx="217281" cy="67535"/>
              </a:xfrm>
              <a:custGeom>
                <a:avLst/>
                <a:gdLst/>
                <a:ahLst/>
                <a:cxnLst>
                  <a:cxn ang="0">
                    <a:pos x="wd2" y="hd2"/>
                  </a:cxn>
                  <a:cxn ang="5400000">
                    <a:pos x="wd2" y="hd2"/>
                  </a:cxn>
                  <a:cxn ang="10800000">
                    <a:pos x="wd2" y="hd2"/>
                  </a:cxn>
                  <a:cxn ang="16200000">
                    <a:pos x="wd2" y="hd2"/>
                  </a:cxn>
                </a:cxnLst>
                <a:rect l="0" t="0" r="r" b="b"/>
                <a:pathLst>
                  <a:path w="21600" h="21600" extrusionOk="0">
                    <a:moveTo>
                      <a:pt x="18445" y="11200"/>
                    </a:moveTo>
                    <a:cubicBezTo>
                      <a:pt x="16746" y="15200"/>
                      <a:pt x="15775" y="10400"/>
                      <a:pt x="14076" y="13600"/>
                    </a:cubicBezTo>
                    <a:cubicBezTo>
                      <a:pt x="13106" y="15200"/>
                      <a:pt x="12863" y="21600"/>
                      <a:pt x="11892" y="21600"/>
                    </a:cubicBezTo>
                    <a:cubicBezTo>
                      <a:pt x="11407" y="20800"/>
                      <a:pt x="10921" y="19200"/>
                      <a:pt x="10679" y="18400"/>
                    </a:cubicBezTo>
                    <a:cubicBezTo>
                      <a:pt x="10679" y="18400"/>
                      <a:pt x="10679" y="18400"/>
                      <a:pt x="10679" y="18400"/>
                    </a:cubicBezTo>
                    <a:cubicBezTo>
                      <a:pt x="9222" y="18400"/>
                      <a:pt x="8009" y="16800"/>
                      <a:pt x="7766" y="13600"/>
                    </a:cubicBezTo>
                    <a:cubicBezTo>
                      <a:pt x="8737" y="12000"/>
                      <a:pt x="9222" y="12000"/>
                      <a:pt x="9951" y="11200"/>
                    </a:cubicBezTo>
                    <a:cubicBezTo>
                      <a:pt x="8980" y="11200"/>
                      <a:pt x="8494" y="10400"/>
                      <a:pt x="8009" y="10400"/>
                    </a:cubicBezTo>
                    <a:cubicBezTo>
                      <a:pt x="8737" y="8800"/>
                      <a:pt x="9222" y="8800"/>
                      <a:pt x="9708" y="7200"/>
                    </a:cubicBezTo>
                    <a:cubicBezTo>
                      <a:pt x="8737" y="6400"/>
                      <a:pt x="8252" y="4000"/>
                      <a:pt x="7281" y="4000"/>
                    </a:cubicBezTo>
                    <a:cubicBezTo>
                      <a:pt x="6067" y="4000"/>
                      <a:pt x="4126" y="8800"/>
                      <a:pt x="2427" y="8800"/>
                    </a:cubicBezTo>
                    <a:cubicBezTo>
                      <a:pt x="1699" y="8800"/>
                      <a:pt x="971" y="7200"/>
                      <a:pt x="0" y="7200"/>
                    </a:cubicBezTo>
                    <a:cubicBezTo>
                      <a:pt x="971" y="1600"/>
                      <a:pt x="6067" y="0"/>
                      <a:pt x="8252" y="0"/>
                    </a:cubicBezTo>
                    <a:cubicBezTo>
                      <a:pt x="10921" y="0"/>
                      <a:pt x="12620" y="4800"/>
                      <a:pt x="14562" y="4800"/>
                    </a:cubicBezTo>
                    <a:cubicBezTo>
                      <a:pt x="16261" y="4800"/>
                      <a:pt x="16989" y="0"/>
                      <a:pt x="18445" y="0"/>
                    </a:cubicBezTo>
                    <a:cubicBezTo>
                      <a:pt x="19901" y="0"/>
                      <a:pt x="21115" y="3200"/>
                      <a:pt x="21600" y="4000"/>
                    </a:cubicBezTo>
                    <a:cubicBezTo>
                      <a:pt x="21600" y="10400"/>
                      <a:pt x="20144" y="7200"/>
                      <a:pt x="18930" y="10400"/>
                    </a:cubicBezTo>
                    <a:cubicBezTo>
                      <a:pt x="18445" y="10400"/>
                      <a:pt x="18202" y="10400"/>
                      <a:pt x="17717" y="10400"/>
                    </a:cubicBezTo>
                    <a:cubicBezTo>
                      <a:pt x="17717" y="13600"/>
                      <a:pt x="17717" y="13600"/>
                      <a:pt x="17717" y="13600"/>
                    </a:cubicBezTo>
                    <a:lnTo>
                      <a:pt x="18445" y="11200"/>
                    </a:ln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82" name="Shape 200"/>
              <p:cNvSpPr/>
              <p:nvPr/>
            </p:nvSpPr>
            <p:spPr>
              <a:xfrm>
                <a:off x="1321296" y="26426"/>
                <a:ext cx="76343" cy="49918"/>
              </a:xfrm>
              <a:custGeom>
                <a:avLst/>
                <a:gdLst/>
                <a:ahLst/>
                <a:cxnLst>
                  <a:cxn ang="0">
                    <a:pos x="wd2" y="hd2"/>
                  </a:cxn>
                  <a:cxn ang="5400000">
                    <a:pos x="wd2" y="hd2"/>
                  </a:cxn>
                  <a:cxn ang="10800000">
                    <a:pos x="wd2" y="hd2"/>
                  </a:cxn>
                  <a:cxn ang="16200000">
                    <a:pos x="wd2" y="hd2"/>
                  </a:cxn>
                </a:cxnLst>
                <a:rect l="0" t="0" r="r" b="b"/>
                <a:pathLst>
                  <a:path w="21600" h="21600" extrusionOk="0">
                    <a:moveTo>
                      <a:pt x="4877" y="21600"/>
                    </a:moveTo>
                    <a:cubicBezTo>
                      <a:pt x="1394" y="21600"/>
                      <a:pt x="0" y="18360"/>
                      <a:pt x="0" y="14040"/>
                    </a:cubicBezTo>
                    <a:cubicBezTo>
                      <a:pt x="0" y="7560"/>
                      <a:pt x="12542" y="0"/>
                      <a:pt x="17419" y="0"/>
                    </a:cubicBezTo>
                    <a:cubicBezTo>
                      <a:pt x="21600" y="15120"/>
                      <a:pt x="21600" y="15120"/>
                      <a:pt x="21600" y="15120"/>
                    </a:cubicBezTo>
                    <a:cubicBezTo>
                      <a:pt x="19510" y="17280"/>
                      <a:pt x="7665" y="21600"/>
                      <a:pt x="4877" y="21600"/>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83" name="Shape 201"/>
              <p:cNvSpPr/>
              <p:nvPr/>
            </p:nvSpPr>
            <p:spPr>
              <a:xfrm>
                <a:off x="1221465" y="58724"/>
                <a:ext cx="82215" cy="44995"/>
              </a:xfrm>
              <a:custGeom>
                <a:avLst/>
                <a:gdLst/>
                <a:ahLst/>
                <a:cxnLst>
                  <a:cxn ang="0">
                    <a:pos x="wd2" y="hd2"/>
                  </a:cxn>
                  <a:cxn ang="5400000">
                    <a:pos x="wd2" y="hd2"/>
                  </a:cxn>
                  <a:cxn ang="10800000">
                    <a:pos x="wd2" y="hd2"/>
                  </a:cxn>
                  <a:cxn ang="16200000">
                    <a:pos x="wd2" y="hd2"/>
                  </a:cxn>
                </a:cxnLst>
                <a:rect l="0" t="0" r="r" b="b"/>
                <a:pathLst>
                  <a:path w="21600" h="20687" extrusionOk="0">
                    <a:moveTo>
                      <a:pt x="21600" y="4320"/>
                    </a:moveTo>
                    <a:cubicBezTo>
                      <a:pt x="21600" y="8640"/>
                      <a:pt x="21600" y="8640"/>
                      <a:pt x="21600" y="10800"/>
                    </a:cubicBezTo>
                    <a:cubicBezTo>
                      <a:pt x="19636" y="15120"/>
                      <a:pt x="17018" y="12960"/>
                      <a:pt x="14400" y="12960"/>
                    </a:cubicBezTo>
                    <a:cubicBezTo>
                      <a:pt x="15709" y="19440"/>
                      <a:pt x="15709" y="19440"/>
                      <a:pt x="15709" y="19440"/>
                    </a:cubicBezTo>
                    <a:cubicBezTo>
                      <a:pt x="14400" y="20520"/>
                      <a:pt x="0" y="21600"/>
                      <a:pt x="0" y="19440"/>
                    </a:cubicBezTo>
                    <a:cubicBezTo>
                      <a:pt x="0" y="11880"/>
                      <a:pt x="1964" y="8640"/>
                      <a:pt x="5891" y="6480"/>
                    </a:cubicBezTo>
                    <a:cubicBezTo>
                      <a:pt x="5236" y="2160"/>
                      <a:pt x="5891" y="1080"/>
                      <a:pt x="5891" y="0"/>
                    </a:cubicBezTo>
                    <a:cubicBezTo>
                      <a:pt x="15055" y="0"/>
                      <a:pt x="15055" y="0"/>
                      <a:pt x="15055" y="0"/>
                    </a:cubicBezTo>
                    <a:cubicBezTo>
                      <a:pt x="14400" y="2160"/>
                      <a:pt x="13091" y="4320"/>
                      <a:pt x="12436" y="4320"/>
                    </a:cubicBezTo>
                    <a:cubicBezTo>
                      <a:pt x="14400" y="4320"/>
                      <a:pt x="18982" y="4320"/>
                      <a:pt x="21600" y="4320"/>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84" name="Shape 202"/>
              <p:cNvSpPr/>
              <p:nvPr/>
            </p:nvSpPr>
            <p:spPr>
              <a:xfrm>
                <a:off x="1112824" y="99831"/>
                <a:ext cx="82215" cy="29363"/>
              </a:xfrm>
              <a:custGeom>
                <a:avLst/>
                <a:gdLst/>
                <a:ahLst/>
                <a:cxnLst>
                  <a:cxn ang="0">
                    <a:pos x="wd2" y="hd2"/>
                  </a:cxn>
                  <a:cxn ang="5400000">
                    <a:pos x="wd2" y="hd2"/>
                  </a:cxn>
                  <a:cxn ang="10800000">
                    <a:pos x="wd2" y="hd2"/>
                  </a:cxn>
                  <a:cxn ang="16200000">
                    <a:pos x="wd2" y="hd2"/>
                  </a:cxn>
                </a:cxnLst>
                <a:rect l="0" t="0" r="r" b="b"/>
                <a:pathLst>
                  <a:path w="21600" h="21600" extrusionOk="0">
                    <a:moveTo>
                      <a:pt x="12706" y="21600"/>
                    </a:moveTo>
                    <a:cubicBezTo>
                      <a:pt x="10800" y="21600"/>
                      <a:pt x="8894" y="12600"/>
                      <a:pt x="6988" y="12600"/>
                    </a:cubicBezTo>
                    <a:cubicBezTo>
                      <a:pt x="6353" y="21600"/>
                      <a:pt x="5082" y="21600"/>
                      <a:pt x="2541" y="21600"/>
                    </a:cubicBezTo>
                    <a:cubicBezTo>
                      <a:pt x="1271" y="21600"/>
                      <a:pt x="0" y="18000"/>
                      <a:pt x="0" y="16200"/>
                    </a:cubicBezTo>
                    <a:cubicBezTo>
                      <a:pt x="0" y="3600"/>
                      <a:pt x="10800" y="0"/>
                      <a:pt x="13976" y="0"/>
                    </a:cubicBezTo>
                    <a:cubicBezTo>
                      <a:pt x="17788" y="0"/>
                      <a:pt x="20329" y="3600"/>
                      <a:pt x="21600" y="9000"/>
                    </a:cubicBezTo>
                    <a:cubicBezTo>
                      <a:pt x="15882" y="9000"/>
                      <a:pt x="16518" y="21600"/>
                      <a:pt x="12706" y="21600"/>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85" name="Shape 203"/>
              <p:cNvSpPr/>
              <p:nvPr/>
            </p:nvSpPr>
            <p:spPr>
              <a:xfrm>
                <a:off x="1062909" y="0"/>
                <a:ext cx="132132" cy="91024"/>
              </a:xfrm>
              <a:custGeom>
                <a:avLst/>
                <a:gdLst/>
                <a:ahLst/>
                <a:cxnLst>
                  <a:cxn ang="0">
                    <a:pos x="wd2" y="hd2"/>
                  </a:cxn>
                  <a:cxn ang="5400000">
                    <a:pos x="wd2" y="hd2"/>
                  </a:cxn>
                  <a:cxn ang="10800000">
                    <a:pos x="wd2" y="hd2"/>
                  </a:cxn>
                  <a:cxn ang="16200000">
                    <a:pos x="wd2" y="hd2"/>
                  </a:cxn>
                </a:cxnLst>
                <a:rect l="0" t="0" r="r" b="b"/>
                <a:pathLst>
                  <a:path w="21600" h="21600" extrusionOk="0">
                    <a:moveTo>
                      <a:pt x="16302" y="18600"/>
                    </a:moveTo>
                    <a:cubicBezTo>
                      <a:pt x="13857" y="18600"/>
                      <a:pt x="11004" y="21600"/>
                      <a:pt x="8966" y="21600"/>
                    </a:cubicBezTo>
                    <a:cubicBezTo>
                      <a:pt x="7743" y="21600"/>
                      <a:pt x="408" y="16800"/>
                      <a:pt x="0" y="16800"/>
                    </a:cubicBezTo>
                    <a:cubicBezTo>
                      <a:pt x="1223" y="15600"/>
                      <a:pt x="1630" y="15000"/>
                      <a:pt x="2445" y="13800"/>
                    </a:cubicBezTo>
                    <a:cubicBezTo>
                      <a:pt x="9781" y="13800"/>
                      <a:pt x="9781" y="13800"/>
                      <a:pt x="9781" y="13800"/>
                    </a:cubicBezTo>
                    <a:cubicBezTo>
                      <a:pt x="7743" y="12600"/>
                      <a:pt x="8558" y="12000"/>
                      <a:pt x="6928" y="13200"/>
                    </a:cubicBezTo>
                    <a:cubicBezTo>
                      <a:pt x="6928" y="9600"/>
                      <a:pt x="6928" y="9600"/>
                      <a:pt x="6928" y="9600"/>
                    </a:cubicBezTo>
                    <a:cubicBezTo>
                      <a:pt x="12226" y="9600"/>
                      <a:pt x="12226" y="4800"/>
                      <a:pt x="17525" y="4800"/>
                    </a:cubicBezTo>
                    <a:cubicBezTo>
                      <a:pt x="17932" y="2400"/>
                      <a:pt x="19155" y="0"/>
                      <a:pt x="20785" y="0"/>
                    </a:cubicBezTo>
                    <a:cubicBezTo>
                      <a:pt x="21192" y="0"/>
                      <a:pt x="21192" y="2400"/>
                      <a:pt x="21192" y="3000"/>
                    </a:cubicBezTo>
                    <a:cubicBezTo>
                      <a:pt x="20377" y="4200"/>
                      <a:pt x="19562" y="5400"/>
                      <a:pt x="19562" y="6600"/>
                    </a:cubicBezTo>
                    <a:cubicBezTo>
                      <a:pt x="16709" y="9600"/>
                      <a:pt x="13042" y="10800"/>
                      <a:pt x="11411" y="13800"/>
                    </a:cubicBezTo>
                    <a:cubicBezTo>
                      <a:pt x="16302" y="14400"/>
                      <a:pt x="17525" y="15000"/>
                      <a:pt x="21600" y="17400"/>
                    </a:cubicBezTo>
                    <a:cubicBezTo>
                      <a:pt x="19970" y="19200"/>
                      <a:pt x="18340" y="18600"/>
                      <a:pt x="16302" y="18600"/>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86" name="Shape 204"/>
              <p:cNvSpPr/>
              <p:nvPr/>
            </p:nvSpPr>
            <p:spPr>
              <a:xfrm>
                <a:off x="3629160" y="381708"/>
                <a:ext cx="237835" cy="91024"/>
              </a:xfrm>
              <a:custGeom>
                <a:avLst/>
                <a:gdLst/>
                <a:ahLst/>
                <a:cxnLst>
                  <a:cxn ang="0">
                    <a:pos x="wd2" y="hd2"/>
                  </a:cxn>
                  <a:cxn ang="5400000">
                    <a:pos x="wd2" y="hd2"/>
                  </a:cxn>
                  <a:cxn ang="10800000">
                    <a:pos x="wd2" y="hd2"/>
                  </a:cxn>
                  <a:cxn ang="16200000">
                    <a:pos x="wd2" y="hd2"/>
                  </a:cxn>
                </a:cxnLst>
                <a:rect l="0" t="0" r="r" b="b"/>
                <a:pathLst>
                  <a:path w="21600" h="21600" extrusionOk="0">
                    <a:moveTo>
                      <a:pt x="17146" y="16484"/>
                    </a:moveTo>
                    <a:cubicBezTo>
                      <a:pt x="16478" y="16484"/>
                      <a:pt x="16033" y="19326"/>
                      <a:pt x="14697" y="19326"/>
                    </a:cubicBezTo>
                    <a:cubicBezTo>
                      <a:pt x="14029" y="19326"/>
                      <a:pt x="13806" y="16484"/>
                      <a:pt x="12915" y="16484"/>
                    </a:cubicBezTo>
                    <a:cubicBezTo>
                      <a:pt x="12247" y="16484"/>
                      <a:pt x="11802" y="18189"/>
                      <a:pt x="11134" y="18189"/>
                    </a:cubicBezTo>
                    <a:cubicBezTo>
                      <a:pt x="10466" y="18189"/>
                      <a:pt x="9798" y="20463"/>
                      <a:pt x="8907" y="20463"/>
                    </a:cubicBezTo>
                    <a:cubicBezTo>
                      <a:pt x="8016" y="20463"/>
                      <a:pt x="7571" y="19326"/>
                      <a:pt x="7126" y="17621"/>
                    </a:cubicBezTo>
                    <a:cubicBezTo>
                      <a:pt x="6458" y="19326"/>
                      <a:pt x="6012" y="21600"/>
                      <a:pt x="4899" y="21600"/>
                    </a:cubicBezTo>
                    <a:cubicBezTo>
                      <a:pt x="2449" y="21600"/>
                      <a:pt x="0" y="16484"/>
                      <a:pt x="0" y="10232"/>
                    </a:cubicBezTo>
                    <a:cubicBezTo>
                      <a:pt x="0" y="4547"/>
                      <a:pt x="2449" y="0"/>
                      <a:pt x="4454" y="0"/>
                    </a:cubicBezTo>
                    <a:cubicBezTo>
                      <a:pt x="7571" y="0"/>
                      <a:pt x="7794" y="8526"/>
                      <a:pt x="10466" y="8526"/>
                    </a:cubicBezTo>
                    <a:cubicBezTo>
                      <a:pt x="10466" y="4547"/>
                      <a:pt x="10911" y="1705"/>
                      <a:pt x="12025" y="1705"/>
                    </a:cubicBezTo>
                    <a:cubicBezTo>
                      <a:pt x="13806" y="1705"/>
                      <a:pt x="19596" y="6821"/>
                      <a:pt x="21600" y="8526"/>
                    </a:cubicBezTo>
                    <a:cubicBezTo>
                      <a:pt x="21155" y="11937"/>
                      <a:pt x="19819" y="14779"/>
                      <a:pt x="19819" y="16484"/>
                    </a:cubicBezTo>
                    <a:lnTo>
                      <a:pt x="17146" y="16484"/>
                    </a:ln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87" name="Shape 205"/>
              <p:cNvSpPr/>
              <p:nvPr/>
            </p:nvSpPr>
            <p:spPr>
              <a:xfrm>
                <a:off x="390515" y="2246207"/>
                <a:ext cx="64598" cy="32300"/>
              </a:xfrm>
              <a:custGeom>
                <a:avLst/>
                <a:gdLst/>
                <a:ahLst/>
                <a:cxnLst>
                  <a:cxn ang="0">
                    <a:pos x="wd2" y="hd2"/>
                  </a:cxn>
                  <a:cxn ang="5400000">
                    <a:pos x="wd2" y="hd2"/>
                  </a:cxn>
                  <a:cxn ang="10800000">
                    <a:pos x="wd2" y="hd2"/>
                  </a:cxn>
                  <a:cxn ang="16200000">
                    <a:pos x="wd2" y="hd2"/>
                  </a:cxn>
                </a:cxnLst>
                <a:rect l="0" t="0" r="r" b="b"/>
                <a:pathLst>
                  <a:path w="21600" h="21600" extrusionOk="0">
                    <a:moveTo>
                      <a:pt x="4154" y="21600"/>
                    </a:moveTo>
                    <a:cubicBezTo>
                      <a:pt x="3323" y="21600"/>
                      <a:pt x="1662" y="19938"/>
                      <a:pt x="1662" y="18277"/>
                    </a:cubicBezTo>
                    <a:cubicBezTo>
                      <a:pt x="831" y="18277"/>
                      <a:pt x="0" y="14954"/>
                      <a:pt x="0" y="14954"/>
                    </a:cubicBezTo>
                    <a:cubicBezTo>
                      <a:pt x="5815" y="9969"/>
                      <a:pt x="14954" y="1662"/>
                      <a:pt x="21600" y="0"/>
                    </a:cubicBezTo>
                    <a:cubicBezTo>
                      <a:pt x="20769" y="6646"/>
                      <a:pt x="18277" y="3323"/>
                      <a:pt x="16615" y="6646"/>
                    </a:cubicBezTo>
                    <a:cubicBezTo>
                      <a:pt x="14954" y="6646"/>
                      <a:pt x="15785" y="11631"/>
                      <a:pt x="15785" y="13292"/>
                    </a:cubicBezTo>
                    <a:cubicBezTo>
                      <a:pt x="14954" y="18277"/>
                      <a:pt x="7477" y="21600"/>
                      <a:pt x="4154" y="21600"/>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88" name="Shape 206"/>
              <p:cNvSpPr/>
              <p:nvPr/>
            </p:nvSpPr>
            <p:spPr>
              <a:xfrm>
                <a:off x="869119" y="786906"/>
                <a:ext cx="64598" cy="46980"/>
              </a:xfrm>
              <a:custGeom>
                <a:avLst/>
                <a:gdLst/>
                <a:ahLst/>
                <a:cxnLst>
                  <a:cxn ang="0">
                    <a:pos x="wd2" y="hd2"/>
                  </a:cxn>
                  <a:cxn ang="5400000">
                    <a:pos x="wd2" y="hd2"/>
                  </a:cxn>
                  <a:cxn ang="10800000">
                    <a:pos x="wd2" y="hd2"/>
                  </a:cxn>
                  <a:cxn ang="16200000">
                    <a:pos x="wd2" y="hd2"/>
                  </a:cxn>
                </a:cxnLst>
                <a:rect l="0" t="0" r="r" b="b"/>
                <a:pathLst>
                  <a:path w="21600" h="21600" extrusionOk="0">
                    <a:moveTo>
                      <a:pt x="4154" y="4547"/>
                    </a:moveTo>
                    <a:cubicBezTo>
                      <a:pt x="6646" y="4547"/>
                      <a:pt x="6646" y="0"/>
                      <a:pt x="9138" y="0"/>
                    </a:cubicBezTo>
                    <a:cubicBezTo>
                      <a:pt x="14123" y="0"/>
                      <a:pt x="16615" y="5684"/>
                      <a:pt x="21600" y="6821"/>
                    </a:cubicBezTo>
                    <a:cubicBezTo>
                      <a:pt x="21600" y="13642"/>
                      <a:pt x="21600" y="13642"/>
                      <a:pt x="21600" y="13642"/>
                    </a:cubicBezTo>
                    <a:cubicBezTo>
                      <a:pt x="16615" y="17053"/>
                      <a:pt x="12462" y="21600"/>
                      <a:pt x="6646" y="21600"/>
                    </a:cubicBezTo>
                    <a:cubicBezTo>
                      <a:pt x="1662" y="21600"/>
                      <a:pt x="0" y="21600"/>
                      <a:pt x="0" y="15916"/>
                    </a:cubicBezTo>
                    <a:cubicBezTo>
                      <a:pt x="0" y="13642"/>
                      <a:pt x="3323" y="4547"/>
                      <a:pt x="4154" y="4547"/>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89" name="Shape 207"/>
              <p:cNvSpPr/>
              <p:nvPr/>
            </p:nvSpPr>
            <p:spPr>
              <a:xfrm>
                <a:off x="1195038" y="742184"/>
                <a:ext cx="49917" cy="33942"/>
              </a:xfrm>
              <a:custGeom>
                <a:avLst/>
                <a:gdLst/>
                <a:ahLst/>
                <a:cxnLst>
                  <a:cxn ang="0">
                    <a:pos x="wd2" y="hd2"/>
                  </a:cxn>
                  <a:cxn ang="5400000">
                    <a:pos x="wd2" y="hd2"/>
                  </a:cxn>
                  <a:cxn ang="10800000">
                    <a:pos x="wd2" y="hd2"/>
                  </a:cxn>
                  <a:cxn ang="16200000">
                    <a:pos x="wd2" y="hd2"/>
                  </a:cxn>
                </a:cxnLst>
                <a:rect l="0" t="0" r="r" b="b"/>
                <a:pathLst>
                  <a:path w="21600" h="15605" extrusionOk="0">
                    <a:moveTo>
                      <a:pt x="21600" y="13272"/>
                    </a:moveTo>
                    <a:cubicBezTo>
                      <a:pt x="21600" y="16512"/>
                      <a:pt x="15429" y="15432"/>
                      <a:pt x="15429" y="15432"/>
                    </a:cubicBezTo>
                    <a:cubicBezTo>
                      <a:pt x="10286" y="15432"/>
                      <a:pt x="0" y="10032"/>
                      <a:pt x="0" y="3552"/>
                    </a:cubicBezTo>
                    <a:cubicBezTo>
                      <a:pt x="0" y="-5088"/>
                      <a:pt x="21600" y="3552"/>
                      <a:pt x="21600" y="13272"/>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90" name="Shape 208"/>
              <p:cNvSpPr/>
              <p:nvPr/>
            </p:nvSpPr>
            <p:spPr>
              <a:xfrm>
                <a:off x="1550131" y="554946"/>
                <a:ext cx="44233" cy="32300"/>
              </a:xfrm>
              <a:custGeom>
                <a:avLst/>
                <a:gdLst/>
                <a:ahLst/>
                <a:cxnLst>
                  <a:cxn ang="0">
                    <a:pos x="wd2" y="hd2"/>
                  </a:cxn>
                  <a:cxn ang="5400000">
                    <a:pos x="wd2" y="hd2"/>
                  </a:cxn>
                  <a:cxn ang="10800000">
                    <a:pos x="wd2" y="hd2"/>
                  </a:cxn>
                  <a:cxn ang="16200000">
                    <a:pos x="wd2" y="hd2"/>
                  </a:cxn>
                </a:cxnLst>
                <a:rect l="0" t="0" r="r" b="b"/>
                <a:pathLst>
                  <a:path w="20337" h="21600" extrusionOk="0">
                    <a:moveTo>
                      <a:pt x="1011" y="21600"/>
                    </a:moveTo>
                    <a:cubicBezTo>
                      <a:pt x="6695" y="21600"/>
                      <a:pt x="18063" y="16615"/>
                      <a:pt x="20337" y="13292"/>
                    </a:cubicBezTo>
                    <a:cubicBezTo>
                      <a:pt x="15790" y="8308"/>
                      <a:pt x="13516" y="0"/>
                      <a:pt x="7832" y="0"/>
                    </a:cubicBezTo>
                    <a:cubicBezTo>
                      <a:pt x="3284" y="0"/>
                      <a:pt x="1011" y="8308"/>
                      <a:pt x="1011" y="14954"/>
                    </a:cubicBezTo>
                    <a:cubicBezTo>
                      <a:pt x="1011" y="16615"/>
                      <a:pt x="-1263" y="21600"/>
                      <a:pt x="1011" y="21600"/>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91" name="Shape 209"/>
              <p:cNvSpPr/>
              <p:nvPr/>
            </p:nvSpPr>
            <p:spPr>
              <a:xfrm>
                <a:off x="3726055" y="522646"/>
                <a:ext cx="99832" cy="41108"/>
              </a:xfrm>
              <a:custGeom>
                <a:avLst/>
                <a:gdLst/>
                <a:ahLst/>
                <a:cxnLst>
                  <a:cxn ang="0">
                    <a:pos x="wd2" y="hd2"/>
                  </a:cxn>
                  <a:cxn ang="5400000">
                    <a:pos x="wd2" y="hd2"/>
                  </a:cxn>
                  <a:cxn ang="10800000">
                    <a:pos x="wd2" y="hd2"/>
                  </a:cxn>
                  <a:cxn ang="16200000">
                    <a:pos x="wd2" y="hd2"/>
                  </a:cxn>
                </a:cxnLst>
                <a:rect l="0" t="0" r="r" b="b"/>
                <a:pathLst>
                  <a:path w="21600" h="21600" extrusionOk="0">
                    <a:moveTo>
                      <a:pt x="0" y="16518"/>
                    </a:moveTo>
                    <a:cubicBezTo>
                      <a:pt x="2634" y="7624"/>
                      <a:pt x="5795" y="0"/>
                      <a:pt x="11063" y="0"/>
                    </a:cubicBezTo>
                    <a:cubicBezTo>
                      <a:pt x="16859" y="0"/>
                      <a:pt x="21600" y="8894"/>
                      <a:pt x="21600" y="21600"/>
                    </a:cubicBezTo>
                    <a:cubicBezTo>
                      <a:pt x="14751" y="21600"/>
                      <a:pt x="14751" y="21600"/>
                      <a:pt x="14751" y="21600"/>
                    </a:cubicBezTo>
                    <a:cubicBezTo>
                      <a:pt x="10537" y="16518"/>
                      <a:pt x="5268" y="17788"/>
                      <a:pt x="1054" y="13976"/>
                    </a:cubicBezTo>
                    <a:lnTo>
                      <a:pt x="0" y="16518"/>
                    </a:ln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92" name="Shape 210"/>
              <p:cNvSpPr/>
              <p:nvPr/>
            </p:nvSpPr>
            <p:spPr>
              <a:xfrm>
                <a:off x="3919845" y="422815"/>
                <a:ext cx="138004" cy="499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543" y="3240"/>
                      <a:pt x="19286" y="9720"/>
                      <a:pt x="20057" y="9720"/>
                    </a:cubicBezTo>
                    <a:cubicBezTo>
                      <a:pt x="21214" y="9720"/>
                      <a:pt x="21600" y="11880"/>
                      <a:pt x="21600" y="14040"/>
                    </a:cubicBezTo>
                    <a:cubicBezTo>
                      <a:pt x="21600" y="19440"/>
                      <a:pt x="16971" y="21600"/>
                      <a:pt x="14271" y="21600"/>
                    </a:cubicBezTo>
                    <a:cubicBezTo>
                      <a:pt x="9643" y="21600"/>
                      <a:pt x="1543" y="15120"/>
                      <a:pt x="1543" y="3240"/>
                    </a:cubicBezTo>
                    <a:lnTo>
                      <a:pt x="0" y="0"/>
                    </a:ln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sp>
            <p:nvSpPr>
              <p:cNvPr id="293" name="Shape 211"/>
              <p:cNvSpPr/>
              <p:nvPr/>
            </p:nvSpPr>
            <p:spPr>
              <a:xfrm>
                <a:off x="3723119" y="495611"/>
                <a:ext cx="29363" cy="27038"/>
              </a:xfrm>
              <a:custGeom>
                <a:avLst/>
                <a:gdLst/>
                <a:ahLst/>
                <a:cxnLst>
                  <a:cxn ang="0">
                    <a:pos x="wd2" y="hd2"/>
                  </a:cxn>
                  <a:cxn ang="5400000">
                    <a:pos x="wd2" y="hd2"/>
                  </a:cxn>
                  <a:cxn ang="10800000">
                    <a:pos x="wd2" y="hd2"/>
                  </a:cxn>
                  <a:cxn ang="16200000">
                    <a:pos x="wd2" y="hd2"/>
                  </a:cxn>
                </a:cxnLst>
                <a:rect l="0" t="0" r="r" b="b"/>
                <a:pathLst>
                  <a:path w="21600" h="18081" extrusionOk="0">
                    <a:moveTo>
                      <a:pt x="21600" y="8112"/>
                    </a:moveTo>
                    <a:cubicBezTo>
                      <a:pt x="21600" y="14758"/>
                      <a:pt x="14400" y="18081"/>
                      <a:pt x="9000" y="18081"/>
                    </a:cubicBezTo>
                    <a:cubicBezTo>
                      <a:pt x="0" y="18081"/>
                      <a:pt x="0" y="14758"/>
                      <a:pt x="0" y="8112"/>
                    </a:cubicBezTo>
                    <a:cubicBezTo>
                      <a:pt x="0" y="-3519"/>
                      <a:pt x="21600" y="-1857"/>
                      <a:pt x="21600" y="8112"/>
                    </a:cubicBezTo>
                    <a:close/>
                  </a:path>
                </a:pathLst>
              </a:custGeom>
              <a:solidFill>
                <a:srgbClr val="D9D9D9"/>
              </a:solidFill>
              <a:ln w="12700" cap="flat">
                <a:noFill/>
                <a:miter lim="400000"/>
              </a:ln>
              <a:effectLst/>
            </p:spPr>
            <p:txBody>
              <a:bodyPr wrap="square" lIns="48767" tIns="48767" rIns="48767" bIns="48767" numCol="1" anchor="t">
                <a:noAutofit/>
              </a:bodyPr>
              <a:lstStyle/>
              <a:p>
                <a:endParaRPr sz="1425"/>
              </a:p>
            </p:txBody>
          </p:sp>
        </p:grpSp>
      </p:grpSp>
      <p:sp>
        <p:nvSpPr>
          <p:cNvPr id="394" name="Shape 5643"/>
          <p:cNvSpPr/>
          <p:nvPr/>
        </p:nvSpPr>
        <p:spPr>
          <a:xfrm>
            <a:off x="2743" y="898627"/>
            <a:ext cx="9132098" cy="3981863"/>
          </a:xfrm>
          <a:prstGeom prst="rect">
            <a:avLst/>
          </a:prstGeom>
          <a:solidFill>
            <a:srgbClr val="00274C">
              <a:alpha val="12000"/>
            </a:srgbClr>
          </a:solidFill>
          <a:ln w="3175">
            <a:miter lim="400000"/>
          </a:ln>
        </p:spPr>
        <p:txBody>
          <a:bodyPr lIns="34289" rIns="34289" anchor="ctr"/>
          <a:lstStyle/>
          <a:p>
            <a:pPr algn="ctr" defTabSz="685594">
              <a:defRPr sz="1600">
                <a:solidFill>
                  <a:srgbClr val="FFFFFF"/>
                </a:solidFill>
              </a:defRPr>
            </a:pPr>
            <a:endParaRPr sz="1200"/>
          </a:p>
        </p:txBody>
      </p:sp>
      <p:sp>
        <p:nvSpPr>
          <p:cNvPr id="396" name="Shape 7374"/>
          <p:cNvSpPr/>
          <p:nvPr/>
        </p:nvSpPr>
        <p:spPr>
          <a:xfrm>
            <a:off x="1675096" y="2181830"/>
            <a:ext cx="3090631" cy="3058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12700">
            <a:solidFill>
              <a:srgbClr val="808080"/>
            </a:solidFill>
            <a:prstDash val="sysDash"/>
          </a:ln>
        </p:spPr>
        <p:txBody>
          <a:bodyPr/>
          <a:lstStyle/>
          <a:p>
            <a:endParaRPr sz="1425"/>
          </a:p>
        </p:txBody>
      </p:sp>
      <p:sp>
        <p:nvSpPr>
          <p:cNvPr id="397" name="Shape 7375"/>
          <p:cNvSpPr/>
          <p:nvPr/>
        </p:nvSpPr>
        <p:spPr>
          <a:xfrm>
            <a:off x="2929959" y="1835824"/>
            <a:ext cx="1887476" cy="6153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12700">
            <a:solidFill>
              <a:srgbClr val="808080"/>
            </a:solidFill>
            <a:prstDash val="sysDash"/>
          </a:ln>
        </p:spPr>
        <p:txBody>
          <a:bodyPr/>
          <a:lstStyle/>
          <a:p>
            <a:endParaRPr sz="1425"/>
          </a:p>
        </p:txBody>
      </p:sp>
      <p:sp>
        <p:nvSpPr>
          <p:cNvPr id="398" name="Shape 7376"/>
          <p:cNvSpPr/>
          <p:nvPr/>
        </p:nvSpPr>
        <p:spPr>
          <a:xfrm>
            <a:off x="1768002" y="1837875"/>
            <a:ext cx="515812" cy="17802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2700">
            <a:solidFill>
              <a:srgbClr val="808080"/>
            </a:solidFill>
            <a:prstDash val="sysDash"/>
          </a:ln>
        </p:spPr>
        <p:txBody>
          <a:bodyPr/>
          <a:lstStyle/>
          <a:p>
            <a:endParaRPr sz="1425"/>
          </a:p>
        </p:txBody>
      </p:sp>
      <p:grpSp>
        <p:nvGrpSpPr>
          <p:cNvPr id="399" name="Group 7345"/>
          <p:cNvGrpSpPr/>
          <p:nvPr/>
        </p:nvGrpSpPr>
        <p:grpSpPr>
          <a:xfrm>
            <a:off x="4308231" y="2057802"/>
            <a:ext cx="900031" cy="600157"/>
            <a:chOff x="0" y="0"/>
            <a:chExt cx="1200040" cy="800208"/>
          </a:xfrm>
        </p:grpSpPr>
        <p:sp>
          <p:nvSpPr>
            <p:cNvPr id="400" name="Shape 7339"/>
            <p:cNvSpPr/>
            <p:nvPr/>
          </p:nvSpPr>
          <p:spPr>
            <a:xfrm rot="16200000">
              <a:off x="424184" y="414540"/>
              <a:ext cx="291321" cy="48001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21111"/>
                    <a:pt x="10800" y="20508"/>
                  </a:cubicBezTo>
                  <a:lnTo>
                    <a:pt x="10800" y="11892"/>
                  </a:lnTo>
                  <a:cubicBezTo>
                    <a:pt x="10800" y="11289"/>
                    <a:pt x="5965" y="10800"/>
                    <a:pt x="0" y="10800"/>
                  </a:cubicBezTo>
                  <a:cubicBezTo>
                    <a:pt x="5965" y="10800"/>
                    <a:pt x="10800" y="10311"/>
                    <a:pt x="10800" y="9708"/>
                  </a:cubicBezTo>
                  <a:lnTo>
                    <a:pt x="10800" y="1092"/>
                  </a:lnTo>
                  <a:cubicBezTo>
                    <a:pt x="10800" y="489"/>
                    <a:pt x="15635" y="0"/>
                    <a:pt x="21600" y="0"/>
                  </a:cubicBezTo>
                </a:path>
              </a:pathLst>
            </a:custGeom>
            <a:noFill/>
            <a:ln w="12700" cap="flat">
              <a:solidFill>
                <a:srgbClr val="00274C"/>
              </a:solidFill>
              <a:prstDash val="solid"/>
              <a:round/>
            </a:ln>
            <a:effectLst/>
          </p:spPr>
          <p:txBody>
            <a:bodyPr wrap="square" lIns="34289" tIns="34289" rIns="34289" bIns="34289" numCol="1" anchor="ctr">
              <a:noAutofit/>
            </a:bodyPr>
            <a:lstStyle/>
            <a:p>
              <a:pPr algn="ctr" defTabSz="685594">
                <a:defRPr sz="1600"/>
              </a:pPr>
              <a:endParaRPr sz="1200"/>
            </a:p>
          </p:txBody>
        </p:sp>
        <p:grpSp>
          <p:nvGrpSpPr>
            <p:cNvPr id="401" name="Group 7344"/>
            <p:cNvGrpSpPr/>
            <p:nvPr/>
          </p:nvGrpSpPr>
          <p:grpSpPr>
            <a:xfrm>
              <a:off x="0" y="-1"/>
              <a:ext cx="1200041" cy="685764"/>
              <a:chOff x="0" y="0"/>
              <a:chExt cx="1200040" cy="685762"/>
            </a:xfrm>
          </p:grpSpPr>
          <p:grpSp>
            <p:nvGrpSpPr>
              <p:cNvPr id="402" name="Group 7342"/>
              <p:cNvGrpSpPr/>
              <p:nvPr/>
            </p:nvGrpSpPr>
            <p:grpSpPr>
              <a:xfrm>
                <a:off x="0" y="-1"/>
                <a:ext cx="1200041" cy="685764"/>
                <a:chOff x="0" y="0"/>
                <a:chExt cx="1200040" cy="685762"/>
              </a:xfrm>
            </p:grpSpPr>
            <p:sp>
              <p:nvSpPr>
                <p:cNvPr id="404" name="Shape 7340"/>
                <p:cNvSpPr/>
                <p:nvPr/>
              </p:nvSpPr>
              <p:spPr>
                <a:xfrm>
                  <a:off x="0" y="-1"/>
                  <a:ext cx="1200041" cy="68576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close/>
                    </a:path>
                  </a:pathLst>
                </a:custGeom>
                <a:solidFill>
                  <a:srgbClr val="C60C30"/>
                </a:solidFill>
                <a:ln w="3175" cap="flat">
                  <a:noFill/>
                  <a:miter lim="400000"/>
                </a:ln>
                <a:effectLst/>
              </p:spPr>
              <p:txBody>
                <a:bodyPr wrap="square" lIns="34289" tIns="34289" rIns="34289" bIns="34289" numCol="1" anchor="ctr">
                  <a:noAutofit/>
                </a:bodyPr>
                <a:lstStyle/>
                <a:p>
                  <a:pPr algn="ctr" defTabSz="685594">
                    <a:defRPr sz="1600">
                      <a:solidFill>
                        <a:srgbClr val="FFFFFF"/>
                      </a:solidFill>
                    </a:defRPr>
                  </a:pPr>
                  <a:endParaRPr sz="1200"/>
                </a:p>
              </p:txBody>
            </p:sp>
            <p:sp>
              <p:nvSpPr>
                <p:cNvPr id="405" name="Shape 7341"/>
                <p:cNvSpPr/>
                <p:nvPr/>
              </p:nvSpPr>
              <p:spPr>
                <a:xfrm>
                  <a:off x="0" y="-1"/>
                  <a:ext cx="1200041" cy="171443"/>
                </a:xfrm>
                <a:prstGeom prst="ellipse">
                  <a:avLst/>
                </a:prstGeom>
                <a:solidFill>
                  <a:srgbClr val="FFFFFF">
                    <a:alpha val="40000"/>
                  </a:srgbClr>
                </a:solidFill>
                <a:ln w="3175" cap="flat">
                  <a:noFill/>
                  <a:miter lim="400000"/>
                </a:ln>
                <a:effectLst/>
              </p:spPr>
              <p:txBody>
                <a:bodyPr wrap="square" lIns="34289" tIns="34289" rIns="34289" bIns="34289" numCol="1" anchor="ctr">
                  <a:noAutofit/>
                </a:bodyPr>
                <a:lstStyle/>
                <a:p>
                  <a:pPr algn="ctr" defTabSz="685594">
                    <a:defRPr sz="1600">
                      <a:solidFill>
                        <a:srgbClr val="FFFFFF"/>
                      </a:solidFill>
                    </a:defRPr>
                  </a:pPr>
                  <a:endParaRPr sz="1200"/>
                </a:p>
              </p:txBody>
            </p:sp>
          </p:grpSp>
          <p:pic>
            <p:nvPicPr>
              <p:cNvPr id="403" name="image158.png" descr="MapR W.png"/>
              <p:cNvPicPr>
                <a:picLocks noChangeAspect="1"/>
              </p:cNvPicPr>
              <p:nvPr/>
            </p:nvPicPr>
            <p:blipFill>
              <a:blip r:embed="rId3">
                <a:extLst/>
              </a:blip>
              <a:stretch>
                <a:fillRect/>
              </a:stretch>
            </p:blipFill>
            <p:spPr>
              <a:xfrm>
                <a:off x="45788" y="253134"/>
                <a:ext cx="1154253" cy="295477"/>
              </a:xfrm>
              <a:prstGeom prst="rect">
                <a:avLst/>
              </a:prstGeom>
              <a:ln w="12700" cap="flat">
                <a:noFill/>
                <a:miter lim="400000"/>
              </a:ln>
              <a:effectLst/>
            </p:spPr>
          </p:pic>
        </p:grpSp>
      </p:grpSp>
      <p:grpSp>
        <p:nvGrpSpPr>
          <p:cNvPr id="410" name="Group 7356"/>
          <p:cNvGrpSpPr/>
          <p:nvPr/>
        </p:nvGrpSpPr>
        <p:grpSpPr>
          <a:xfrm>
            <a:off x="2319795" y="1487052"/>
            <a:ext cx="900031" cy="600157"/>
            <a:chOff x="0" y="0"/>
            <a:chExt cx="1200040" cy="800208"/>
          </a:xfrm>
        </p:grpSpPr>
        <p:sp>
          <p:nvSpPr>
            <p:cNvPr id="411" name="Shape 7350"/>
            <p:cNvSpPr/>
            <p:nvPr/>
          </p:nvSpPr>
          <p:spPr>
            <a:xfrm rot="16200000">
              <a:off x="424184" y="414540"/>
              <a:ext cx="291321" cy="48001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21111"/>
                    <a:pt x="10800" y="20508"/>
                  </a:cubicBezTo>
                  <a:lnTo>
                    <a:pt x="10800" y="11892"/>
                  </a:lnTo>
                  <a:cubicBezTo>
                    <a:pt x="10800" y="11289"/>
                    <a:pt x="5965" y="10800"/>
                    <a:pt x="0" y="10800"/>
                  </a:cubicBezTo>
                  <a:cubicBezTo>
                    <a:pt x="5965" y="10800"/>
                    <a:pt x="10800" y="10311"/>
                    <a:pt x="10800" y="9708"/>
                  </a:cubicBezTo>
                  <a:lnTo>
                    <a:pt x="10800" y="1092"/>
                  </a:lnTo>
                  <a:cubicBezTo>
                    <a:pt x="10800" y="489"/>
                    <a:pt x="15635" y="0"/>
                    <a:pt x="21600" y="0"/>
                  </a:cubicBezTo>
                </a:path>
              </a:pathLst>
            </a:custGeom>
            <a:noFill/>
            <a:ln w="12700" cap="flat">
              <a:solidFill>
                <a:srgbClr val="00274C"/>
              </a:solidFill>
              <a:prstDash val="solid"/>
              <a:round/>
            </a:ln>
            <a:effectLst/>
          </p:spPr>
          <p:txBody>
            <a:bodyPr wrap="square" lIns="34289" tIns="34289" rIns="34289" bIns="34289" numCol="1" anchor="ctr">
              <a:noAutofit/>
            </a:bodyPr>
            <a:lstStyle/>
            <a:p>
              <a:pPr algn="ctr" defTabSz="685594">
                <a:defRPr sz="1600"/>
              </a:pPr>
              <a:endParaRPr sz="1200"/>
            </a:p>
          </p:txBody>
        </p:sp>
        <p:grpSp>
          <p:nvGrpSpPr>
            <p:cNvPr id="412" name="Group 7355"/>
            <p:cNvGrpSpPr/>
            <p:nvPr/>
          </p:nvGrpSpPr>
          <p:grpSpPr>
            <a:xfrm>
              <a:off x="0" y="-1"/>
              <a:ext cx="1200041" cy="685764"/>
              <a:chOff x="0" y="0"/>
              <a:chExt cx="1200040" cy="685762"/>
            </a:xfrm>
          </p:grpSpPr>
          <p:grpSp>
            <p:nvGrpSpPr>
              <p:cNvPr id="413" name="Group 7353"/>
              <p:cNvGrpSpPr/>
              <p:nvPr/>
            </p:nvGrpSpPr>
            <p:grpSpPr>
              <a:xfrm>
                <a:off x="0" y="-1"/>
                <a:ext cx="1200041" cy="685764"/>
                <a:chOff x="0" y="0"/>
                <a:chExt cx="1200040" cy="685762"/>
              </a:xfrm>
            </p:grpSpPr>
            <p:sp>
              <p:nvSpPr>
                <p:cNvPr id="415" name="Shape 7351"/>
                <p:cNvSpPr/>
                <p:nvPr/>
              </p:nvSpPr>
              <p:spPr>
                <a:xfrm>
                  <a:off x="0" y="-1"/>
                  <a:ext cx="1200041" cy="68576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close/>
                    </a:path>
                  </a:pathLst>
                </a:custGeom>
                <a:solidFill>
                  <a:srgbClr val="C60C30"/>
                </a:solidFill>
                <a:ln w="3175" cap="flat">
                  <a:noFill/>
                  <a:miter lim="400000"/>
                </a:ln>
                <a:effectLst/>
              </p:spPr>
              <p:txBody>
                <a:bodyPr wrap="square" lIns="34289" tIns="34289" rIns="34289" bIns="34289" numCol="1" anchor="ctr">
                  <a:noAutofit/>
                </a:bodyPr>
                <a:lstStyle/>
                <a:p>
                  <a:pPr algn="ctr" defTabSz="685594">
                    <a:defRPr sz="1600">
                      <a:solidFill>
                        <a:srgbClr val="FFFFFF"/>
                      </a:solidFill>
                    </a:defRPr>
                  </a:pPr>
                  <a:endParaRPr sz="1200"/>
                </a:p>
              </p:txBody>
            </p:sp>
            <p:sp>
              <p:nvSpPr>
                <p:cNvPr id="416" name="Shape 7352"/>
                <p:cNvSpPr/>
                <p:nvPr/>
              </p:nvSpPr>
              <p:spPr>
                <a:xfrm>
                  <a:off x="0" y="-1"/>
                  <a:ext cx="1200041" cy="171443"/>
                </a:xfrm>
                <a:prstGeom prst="ellipse">
                  <a:avLst/>
                </a:prstGeom>
                <a:solidFill>
                  <a:srgbClr val="FFFFFF">
                    <a:alpha val="40000"/>
                  </a:srgbClr>
                </a:solidFill>
                <a:ln w="3175" cap="flat">
                  <a:noFill/>
                  <a:miter lim="400000"/>
                </a:ln>
                <a:effectLst/>
              </p:spPr>
              <p:txBody>
                <a:bodyPr wrap="square" lIns="34289" tIns="34289" rIns="34289" bIns="34289" numCol="1" anchor="ctr">
                  <a:noAutofit/>
                </a:bodyPr>
                <a:lstStyle/>
                <a:p>
                  <a:pPr algn="ctr" defTabSz="685594">
                    <a:defRPr sz="1600">
                      <a:solidFill>
                        <a:srgbClr val="FFFFFF"/>
                      </a:solidFill>
                    </a:defRPr>
                  </a:pPr>
                  <a:endParaRPr sz="1200"/>
                </a:p>
              </p:txBody>
            </p:sp>
          </p:grpSp>
          <p:pic>
            <p:nvPicPr>
              <p:cNvPr id="414" name="image158.png" descr="MapR W.png"/>
              <p:cNvPicPr>
                <a:picLocks noChangeAspect="1"/>
              </p:cNvPicPr>
              <p:nvPr/>
            </p:nvPicPr>
            <p:blipFill>
              <a:blip r:embed="rId3">
                <a:extLst/>
              </a:blip>
              <a:stretch>
                <a:fillRect/>
              </a:stretch>
            </p:blipFill>
            <p:spPr>
              <a:xfrm>
                <a:off x="45788" y="253134"/>
                <a:ext cx="1154253" cy="295477"/>
              </a:xfrm>
              <a:prstGeom prst="rect">
                <a:avLst/>
              </a:prstGeom>
              <a:ln w="12700" cap="flat">
                <a:noFill/>
                <a:miter lim="400000"/>
              </a:ln>
              <a:effectLst/>
            </p:spPr>
          </p:pic>
        </p:grpSp>
      </p:grpSp>
      <p:grpSp>
        <p:nvGrpSpPr>
          <p:cNvPr id="417" name="Group 7363"/>
          <p:cNvGrpSpPr/>
          <p:nvPr/>
        </p:nvGrpSpPr>
        <p:grpSpPr>
          <a:xfrm>
            <a:off x="867887" y="1818609"/>
            <a:ext cx="900032" cy="600157"/>
            <a:chOff x="0" y="0"/>
            <a:chExt cx="1200040" cy="800208"/>
          </a:xfrm>
        </p:grpSpPr>
        <p:sp>
          <p:nvSpPr>
            <p:cNvPr id="418" name="Shape 7357"/>
            <p:cNvSpPr/>
            <p:nvPr/>
          </p:nvSpPr>
          <p:spPr>
            <a:xfrm rot="16200000">
              <a:off x="424184" y="414540"/>
              <a:ext cx="291321" cy="48001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21111"/>
                    <a:pt x="10800" y="20508"/>
                  </a:cubicBezTo>
                  <a:lnTo>
                    <a:pt x="10800" y="11892"/>
                  </a:lnTo>
                  <a:cubicBezTo>
                    <a:pt x="10800" y="11289"/>
                    <a:pt x="5965" y="10800"/>
                    <a:pt x="0" y="10800"/>
                  </a:cubicBezTo>
                  <a:cubicBezTo>
                    <a:pt x="5965" y="10800"/>
                    <a:pt x="10800" y="10311"/>
                    <a:pt x="10800" y="9708"/>
                  </a:cubicBezTo>
                  <a:lnTo>
                    <a:pt x="10800" y="1092"/>
                  </a:lnTo>
                  <a:cubicBezTo>
                    <a:pt x="10800" y="489"/>
                    <a:pt x="15635" y="0"/>
                    <a:pt x="21600" y="0"/>
                  </a:cubicBezTo>
                </a:path>
              </a:pathLst>
            </a:custGeom>
            <a:noFill/>
            <a:ln w="12700" cap="flat">
              <a:solidFill>
                <a:srgbClr val="00274C"/>
              </a:solidFill>
              <a:prstDash val="solid"/>
              <a:round/>
            </a:ln>
            <a:effectLst/>
          </p:spPr>
          <p:txBody>
            <a:bodyPr wrap="square" lIns="34289" tIns="34289" rIns="34289" bIns="34289" numCol="1" anchor="ctr">
              <a:noAutofit/>
            </a:bodyPr>
            <a:lstStyle/>
            <a:p>
              <a:pPr algn="ctr" defTabSz="685594">
                <a:defRPr sz="1600"/>
              </a:pPr>
              <a:endParaRPr sz="1200"/>
            </a:p>
          </p:txBody>
        </p:sp>
        <p:grpSp>
          <p:nvGrpSpPr>
            <p:cNvPr id="419" name="Group 7362"/>
            <p:cNvGrpSpPr/>
            <p:nvPr/>
          </p:nvGrpSpPr>
          <p:grpSpPr>
            <a:xfrm>
              <a:off x="0" y="-1"/>
              <a:ext cx="1200041" cy="685764"/>
              <a:chOff x="0" y="0"/>
              <a:chExt cx="1200040" cy="685762"/>
            </a:xfrm>
          </p:grpSpPr>
          <p:grpSp>
            <p:nvGrpSpPr>
              <p:cNvPr id="420" name="Group 7360"/>
              <p:cNvGrpSpPr/>
              <p:nvPr/>
            </p:nvGrpSpPr>
            <p:grpSpPr>
              <a:xfrm>
                <a:off x="0" y="-1"/>
                <a:ext cx="1200041" cy="685764"/>
                <a:chOff x="0" y="0"/>
                <a:chExt cx="1200040" cy="685762"/>
              </a:xfrm>
            </p:grpSpPr>
            <p:sp>
              <p:nvSpPr>
                <p:cNvPr id="422" name="Shape 7358"/>
                <p:cNvSpPr/>
                <p:nvPr/>
              </p:nvSpPr>
              <p:spPr>
                <a:xfrm>
                  <a:off x="0" y="-1"/>
                  <a:ext cx="1200041" cy="68576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close/>
                    </a:path>
                  </a:pathLst>
                </a:custGeom>
                <a:solidFill>
                  <a:srgbClr val="C60C30"/>
                </a:solidFill>
                <a:ln w="3175" cap="flat">
                  <a:noFill/>
                  <a:miter lim="400000"/>
                </a:ln>
                <a:effectLst/>
              </p:spPr>
              <p:txBody>
                <a:bodyPr wrap="square" lIns="34289" tIns="34289" rIns="34289" bIns="34289" numCol="1" anchor="ctr">
                  <a:noAutofit/>
                </a:bodyPr>
                <a:lstStyle/>
                <a:p>
                  <a:pPr algn="ctr" defTabSz="685594">
                    <a:defRPr sz="1600">
                      <a:solidFill>
                        <a:srgbClr val="FFFFFF"/>
                      </a:solidFill>
                    </a:defRPr>
                  </a:pPr>
                  <a:endParaRPr sz="1200"/>
                </a:p>
              </p:txBody>
            </p:sp>
            <p:sp>
              <p:nvSpPr>
                <p:cNvPr id="423" name="Shape 7359"/>
                <p:cNvSpPr/>
                <p:nvPr/>
              </p:nvSpPr>
              <p:spPr>
                <a:xfrm>
                  <a:off x="0" y="-1"/>
                  <a:ext cx="1200041" cy="171443"/>
                </a:xfrm>
                <a:prstGeom prst="ellipse">
                  <a:avLst/>
                </a:prstGeom>
                <a:solidFill>
                  <a:srgbClr val="FFFFFF">
                    <a:alpha val="40000"/>
                  </a:srgbClr>
                </a:solidFill>
                <a:ln w="3175" cap="flat">
                  <a:noFill/>
                  <a:miter lim="400000"/>
                </a:ln>
                <a:effectLst/>
              </p:spPr>
              <p:txBody>
                <a:bodyPr wrap="square" lIns="34289" tIns="34289" rIns="34289" bIns="34289" numCol="1" anchor="ctr">
                  <a:noAutofit/>
                </a:bodyPr>
                <a:lstStyle/>
                <a:p>
                  <a:pPr algn="ctr" defTabSz="685594">
                    <a:defRPr sz="1600">
                      <a:solidFill>
                        <a:srgbClr val="FFFFFF"/>
                      </a:solidFill>
                    </a:defRPr>
                  </a:pPr>
                  <a:endParaRPr sz="1200"/>
                </a:p>
              </p:txBody>
            </p:sp>
          </p:grpSp>
          <p:pic>
            <p:nvPicPr>
              <p:cNvPr id="421" name="image158.png" descr="MapR W.png"/>
              <p:cNvPicPr>
                <a:picLocks noChangeAspect="1"/>
              </p:cNvPicPr>
              <p:nvPr/>
            </p:nvPicPr>
            <p:blipFill>
              <a:blip r:embed="rId3">
                <a:extLst/>
              </a:blip>
              <a:stretch>
                <a:fillRect/>
              </a:stretch>
            </p:blipFill>
            <p:spPr>
              <a:xfrm>
                <a:off x="45788" y="253134"/>
                <a:ext cx="1154253" cy="295477"/>
              </a:xfrm>
              <a:prstGeom prst="rect">
                <a:avLst/>
              </a:prstGeom>
              <a:ln w="12700" cap="flat">
                <a:noFill/>
                <a:miter lim="400000"/>
              </a:ln>
              <a:effectLst/>
            </p:spPr>
          </p:pic>
        </p:grpSp>
      </p:grpSp>
      <p:grpSp>
        <p:nvGrpSpPr>
          <p:cNvPr id="424" name="Group 7366"/>
          <p:cNvGrpSpPr/>
          <p:nvPr/>
        </p:nvGrpSpPr>
        <p:grpSpPr>
          <a:xfrm>
            <a:off x="1197915" y="1350788"/>
            <a:ext cx="234614" cy="538107"/>
            <a:chOff x="0" y="0"/>
            <a:chExt cx="312818" cy="717475"/>
          </a:xfrm>
        </p:grpSpPr>
        <p:pic>
          <p:nvPicPr>
            <p:cNvPr id="425" name="image160.png" descr="Untitled-5.png"/>
            <p:cNvPicPr>
              <a:picLocks noChangeAspect="1"/>
            </p:cNvPicPr>
            <p:nvPr/>
          </p:nvPicPr>
          <p:blipFill>
            <a:blip r:embed="rId4">
              <a:extLst/>
            </a:blip>
            <a:stretch>
              <a:fillRect/>
            </a:stretch>
          </p:blipFill>
          <p:spPr>
            <a:xfrm>
              <a:off x="0" y="-1"/>
              <a:ext cx="312819" cy="382732"/>
            </a:xfrm>
            <a:prstGeom prst="rect">
              <a:avLst/>
            </a:prstGeom>
            <a:ln w="12700" cap="flat">
              <a:noFill/>
              <a:miter lim="400000"/>
            </a:ln>
            <a:effectLst/>
          </p:spPr>
        </p:pic>
        <p:sp>
          <p:nvSpPr>
            <p:cNvPr id="426" name="Shape 7365"/>
            <p:cNvSpPr/>
            <p:nvPr/>
          </p:nvSpPr>
          <p:spPr>
            <a:xfrm flipH="1">
              <a:off x="144688" y="382730"/>
              <a:ext cx="1" cy="334746"/>
            </a:xfrm>
            <a:prstGeom prst="line">
              <a:avLst/>
            </a:prstGeom>
            <a:noFill/>
            <a:ln w="12700" cap="flat">
              <a:solidFill>
                <a:srgbClr val="595959"/>
              </a:solidFill>
              <a:prstDash val="solid"/>
              <a:round/>
              <a:headEnd type="triangle" w="med" len="med"/>
              <a:tailEnd type="triangle" w="med" len="med"/>
            </a:ln>
            <a:effectLst/>
          </p:spPr>
          <p:txBody>
            <a:bodyPr wrap="square" lIns="34289" tIns="34289" rIns="34289" bIns="34289" numCol="1" anchor="t">
              <a:noAutofit/>
            </a:bodyPr>
            <a:lstStyle/>
            <a:p>
              <a:endParaRPr sz="1425"/>
            </a:p>
          </p:txBody>
        </p:sp>
      </p:grpSp>
      <p:sp>
        <p:nvSpPr>
          <p:cNvPr id="434" name="Shape 5643"/>
          <p:cNvSpPr/>
          <p:nvPr/>
        </p:nvSpPr>
        <p:spPr>
          <a:xfrm>
            <a:off x="5823342" y="899582"/>
            <a:ext cx="3315896" cy="3980907"/>
          </a:xfrm>
          <a:prstGeom prst="rect">
            <a:avLst/>
          </a:prstGeom>
          <a:solidFill>
            <a:schemeClr val="bg1">
              <a:alpha val="58000"/>
            </a:schemeClr>
          </a:solidFill>
          <a:ln w="3175">
            <a:miter lim="400000"/>
          </a:ln>
        </p:spPr>
        <p:txBody>
          <a:bodyPr lIns="34289" rIns="34289" anchor="ctr"/>
          <a:lstStyle/>
          <a:p>
            <a:pPr algn="ctr" defTabSz="685594">
              <a:defRPr sz="1600">
                <a:solidFill>
                  <a:srgbClr val="FFFFFF"/>
                </a:solidFill>
              </a:defRPr>
            </a:pPr>
            <a:endParaRPr sz="1200"/>
          </a:p>
        </p:txBody>
      </p:sp>
      <p:grpSp>
        <p:nvGrpSpPr>
          <p:cNvPr id="427" name="Group 7369"/>
          <p:cNvGrpSpPr/>
          <p:nvPr/>
        </p:nvGrpSpPr>
        <p:grpSpPr>
          <a:xfrm>
            <a:off x="2629871" y="1020161"/>
            <a:ext cx="234614" cy="538107"/>
            <a:chOff x="0" y="0"/>
            <a:chExt cx="312818" cy="717475"/>
          </a:xfrm>
        </p:grpSpPr>
        <p:pic>
          <p:nvPicPr>
            <p:cNvPr id="428" name="image160.png" descr="Untitled-5.png"/>
            <p:cNvPicPr>
              <a:picLocks noChangeAspect="1"/>
            </p:cNvPicPr>
            <p:nvPr/>
          </p:nvPicPr>
          <p:blipFill>
            <a:blip r:embed="rId4">
              <a:extLst/>
            </a:blip>
            <a:stretch>
              <a:fillRect/>
            </a:stretch>
          </p:blipFill>
          <p:spPr>
            <a:xfrm>
              <a:off x="0" y="-1"/>
              <a:ext cx="312819" cy="382732"/>
            </a:xfrm>
            <a:prstGeom prst="rect">
              <a:avLst/>
            </a:prstGeom>
            <a:ln w="12700" cap="flat">
              <a:noFill/>
              <a:miter lim="400000"/>
            </a:ln>
            <a:effectLst/>
          </p:spPr>
        </p:pic>
        <p:sp>
          <p:nvSpPr>
            <p:cNvPr id="429" name="Shape 7368"/>
            <p:cNvSpPr/>
            <p:nvPr/>
          </p:nvSpPr>
          <p:spPr>
            <a:xfrm flipH="1">
              <a:off x="144688" y="382730"/>
              <a:ext cx="1" cy="334746"/>
            </a:xfrm>
            <a:prstGeom prst="line">
              <a:avLst/>
            </a:prstGeom>
            <a:noFill/>
            <a:ln w="12700" cap="flat">
              <a:solidFill>
                <a:srgbClr val="595959"/>
              </a:solidFill>
              <a:prstDash val="solid"/>
              <a:round/>
              <a:headEnd type="triangle" w="med" len="med"/>
              <a:tailEnd type="triangle" w="med" len="med"/>
            </a:ln>
            <a:effectLst/>
          </p:spPr>
          <p:txBody>
            <a:bodyPr wrap="square" lIns="34289" tIns="34289" rIns="34289" bIns="34289" numCol="1" anchor="t">
              <a:noAutofit/>
            </a:bodyPr>
            <a:lstStyle/>
            <a:p>
              <a:endParaRPr sz="1425"/>
            </a:p>
          </p:txBody>
        </p:sp>
      </p:grpSp>
      <p:grpSp>
        <p:nvGrpSpPr>
          <p:cNvPr id="430" name="Group 7372"/>
          <p:cNvGrpSpPr/>
          <p:nvPr/>
        </p:nvGrpSpPr>
        <p:grpSpPr>
          <a:xfrm>
            <a:off x="4633874" y="1596086"/>
            <a:ext cx="234615" cy="538107"/>
            <a:chOff x="0" y="0"/>
            <a:chExt cx="312818" cy="717475"/>
          </a:xfrm>
        </p:grpSpPr>
        <p:pic>
          <p:nvPicPr>
            <p:cNvPr id="431" name="image160.png" descr="Untitled-5.png"/>
            <p:cNvPicPr>
              <a:picLocks noChangeAspect="1"/>
            </p:cNvPicPr>
            <p:nvPr/>
          </p:nvPicPr>
          <p:blipFill>
            <a:blip r:embed="rId4">
              <a:extLst/>
            </a:blip>
            <a:stretch>
              <a:fillRect/>
            </a:stretch>
          </p:blipFill>
          <p:spPr>
            <a:xfrm>
              <a:off x="0" y="-1"/>
              <a:ext cx="312819" cy="382732"/>
            </a:xfrm>
            <a:prstGeom prst="rect">
              <a:avLst/>
            </a:prstGeom>
            <a:ln w="12700" cap="flat">
              <a:noFill/>
              <a:miter lim="400000"/>
            </a:ln>
            <a:effectLst/>
          </p:spPr>
        </p:pic>
        <p:sp>
          <p:nvSpPr>
            <p:cNvPr id="432" name="Shape 7371"/>
            <p:cNvSpPr/>
            <p:nvPr/>
          </p:nvSpPr>
          <p:spPr>
            <a:xfrm flipH="1">
              <a:off x="154102" y="382730"/>
              <a:ext cx="1" cy="334746"/>
            </a:xfrm>
            <a:prstGeom prst="line">
              <a:avLst/>
            </a:prstGeom>
            <a:noFill/>
            <a:ln w="12700" cap="flat">
              <a:solidFill>
                <a:srgbClr val="595959"/>
              </a:solidFill>
              <a:prstDash val="solid"/>
              <a:round/>
              <a:headEnd type="triangle" w="med" len="med"/>
              <a:tailEnd type="triangle" w="med" len="med"/>
            </a:ln>
            <a:effectLst/>
          </p:spPr>
          <p:txBody>
            <a:bodyPr wrap="square" lIns="34289" tIns="34289" rIns="34289" bIns="34289" numCol="1" anchor="t">
              <a:noAutofit/>
            </a:bodyPr>
            <a:lstStyle/>
            <a:p>
              <a:endParaRPr sz="1425"/>
            </a:p>
          </p:txBody>
        </p:sp>
      </p:grpSp>
      <p:sp>
        <p:nvSpPr>
          <p:cNvPr id="433" name="Shape 7373"/>
          <p:cNvSpPr/>
          <p:nvPr/>
        </p:nvSpPr>
        <p:spPr>
          <a:xfrm>
            <a:off x="6006234" y="1242873"/>
            <a:ext cx="3106810" cy="3582243"/>
          </a:xfrm>
          <a:prstGeom prst="rect">
            <a:avLst/>
          </a:prstGeom>
          <a:ln w="12700">
            <a:miter lim="400000"/>
          </a:ln>
          <a:extLst>
            <a:ext uri="{C572A759-6A51-4108-AA02-DFA0A04FC94B}">
              <ma14:wrappingTextBoxFlag xmlns:ma14="http://schemas.microsoft.com/office/mac/drawingml/2011/main" xmlns="" val="1"/>
            </a:ext>
          </a:extLst>
        </p:spPr>
        <p:txBody>
          <a:bodyPr lIns="34289" rIns="34289">
            <a:noAutofit/>
          </a:bodyPr>
          <a:lstStyle/>
          <a:p>
            <a:pPr marL="171398" indent="-171398">
              <a:lnSpc>
                <a:spcPct val="150000"/>
              </a:lnSpc>
              <a:spcBef>
                <a:spcPts val="225"/>
              </a:spcBef>
              <a:buSzPct val="100000"/>
              <a:buFont typeface="Arial"/>
              <a:buChar char="•"/>
              <a:defRPr sz="1600" b="1">
                <a:solidFill>
                  <a:srgbClr val="404040"/>
                </a:solidFill>
              </a:defRPr>
            </a:pPr>
            <a:r>
              <a:rPr sz="1350" dirty="0">
                <a:ea typeface="Helvetica" charset="0"/>
                <a:cs typeface="Helvetica" charset="0"/>
              </a:rPr>
              <a:t>Faster </a:t>
            </a:r>
            <a:r>
              <a:rPr lang="en-US" sz="1350" dirty="0">
                <a:ea typeface="Helvetica" charset="0"/>
                <a:cs typeface="Helvetica" charset="0"/>
              </a:rPr>
              <a:t>local </a:t>
            </a:r>
            <a:r>
              <a:rPr sz="1350" dirty="0">
                <a:ea typeface="Helvetica" charset="0"/>
                <a:cs typeface="Helvetica" charset="0"/>
              </a:rPr>
              <a:t>data access – minimize network latency on global data with local clusters</a:t>
            </a:r>
            <a:endParaRPr sz="2400" dirty="0">
              <a:ea typeface="Helvetica" charset="0"/>
              <a:cs typeface="Helvetica" charset="0"/>
            </a:endParaRPr>
          </a:p>
          <a:p>
            <a:pPr marL="171398" indent="-171398">
              <a:lnSpc>
                <a:spcPct val="150000"/>
              </a:lnSpc>
              <a:spcBef>
                <a:spcPts val="225"/>
              </a:spcBef>
              <a:buSzPct val="100000"/>
              <a:buFont typeface="Arial"/>
              <a:buChar char="•"/>
              <a:defRPr sz="1600" b="1">
                <a:solidFill>
                  <a:srgbClr val="404040"/>
                </a:solidFill>
              </a:defRPr>
            </a:pPr>
            <a:r>
              <a:rPr sz="1350" dirty="0">
                <a:ea typeface="Helvetica" charset="0"/>
                <a:cs typeface="Helvetica" charset="0"/>
              </a:rPr>
              <a:t>Reduced risk of data loss – real-time, bi-directional replication for synchronized data across active clusters</a:t>
            </a:r>
            <a:endParaRPr sz="2400" dirty="0">
              <a:ea typeface="Helvetica" charset="0"/>
              <a:cs typeface="Helvetica" charset="0"/>
            </a:endParaRPr>
          </a:p>
          <a:p>
            <a:pPr marL="171398" indent="-171398">
              <a:lnSpc>
                <a:spcPct val="150000"/>
              </a:lnSpc>
              <a:spcBef>
                <a:spcPts val="225"/>
              </a:spcBef>
              <a:buSzPct val="100000"/>
              <a:buFont typeface="Arial"/>
              <a:buChar char="•"/>
              <a:defRPr sz="1600" b="1">
                <a:solidFill>
                  <a:srgbClr val="404040"/>
                </a:solidFill>
              </a:defRPr>
            </a:pPr>
            <a:r>
              <a:rPr sz="1350" dirty="0">
                <a:ea typeface="Helvetica" charset="0"/>
                <a:cs typeface="Helvetica" charset="0"/>
              </a:rPr>
              <a:t>Application failover – upon any cluster failure, applications continue via redirection to another cluster</a:t>
            </a:r>
          </a:p>
        </p:txBody>
      </p:sp>
      <p:sp>
        <p:nvSpPr>
          <p:cNvPr id="395" name="Shape 7335"/>
          <p:cNvSpPr/>
          <p:nvPr/>
        </p:nvSpPr>
        <p:spPr>
          <a:xfrm>
            <a:off x="5871666" y="977771"/>
            <a:ext cx="3188795" cy="300082"/>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spAutoFit/>
          </a:bodyPr>
          <a:lstStyle>
            <a:lvl1pPr defTabSz="913851">
              <a:defRPr sz="1800" b="1">
                <a:solidFill>
                  <a:srgbClr val="313131"/>
                </a:solidFill>
              </a:defRPr>
            </a:lvl1pPr>
          </a:lstStyle>
          <a:p>
            <a:r>
              <a:rPr sz="1350" dirty="0">
                <a:solidFill>
                  <a:schemeClr val="tx1"/>
                </a:solidFill>
              </a:rPr>
              <a:t>Multi-master (active/active) replication</a:t>
            </a:r>
          </a:p>
        </p:txBody>
      </p:sp>
      <p:sp>
        <p:nvSpPr>
          <p:cNvPr id="435" name="Shape 7383"/>
          <p:cNvSpPr/>
          <p:nvPr/>
        </p:nvSpPr>
        <p:spPr>
          <a:xfrm>
            <a:off x="320766" y="4456674"/>
            <a:ext cx="790599" cy="207749"/>
          </a:xfrm>
          <a:prstGeom prst="rect">
            <a:avLst/>
          </a:prstGeom>
          <a:ln w="12700">
            <a:miter lim="400000"/>
          </a:ln>
          <a:extLst>
            <a:ext uri="{C572A759-6A51-4108-AA02-DFA0A04FC94B}">
              <ma14:wrappingTextBoxFlag xmlns:ma14="http://schemas.microsoft.com/office/mac/drawingml/2011/main" xmlns="" val="1"/>
            </a:ext>
          </a:extLst>
        </p:spPr>
        <p:txBody>
          <a:bodyPr wrap="none" lIns="34289" rIns="34289">
            <a:spAutoFit/>
          </a:bodyPr>
          <a:lstStyle>
            <a:lvl1pPr defTabSz="914125">
              <a:defRPr sz="1000">
                <a:solidFill>
                  <a:srgbClr val="4D4F53"/>
                </a:solidFill>
              </a:defRPr>
            </a:lvl1pPr>
          </a:lstStyle>
          <a:p>
            <a:r>
              <a:rPr sz="750"/>
              <a:t>Active Read/Write</a:t>
            </a:r>
          </a:p>
        </p:txBody>
      </p:sp>
      <p:pic>
        <p:nvPicPr>
          <p:cNvPr id="436" name="image159.png" descr="Untitled-5.png"/>
          <p:cNvPicPr>
            <a:picLocks noChangeAspect="1"/>
          </p:cNvPicPr>
          <p:nvPr/>
        </p:nvPicPr>
        <p:blipFill>
          <a:blip r:embed="rId5">
            <a:extLst/>
          </a:blip>
          <a:stretch>
            <a:fillRect/>
          </a:stretch>
        </p:blipFill>
        <p:spPr>
          <a:xfrm>
            <a:off x="158025" y="4654038"/>
            <a:ext cx="155348" cy="190067"/>
          </a:xfrm>
          <a:prstGeom prst="rect">
            <a:avLst/>
          </a:prstGeom>
          <a:ln w="12700">
            <a:miter lim="400000"/>
          </a:ln>
        </p:spPr>
      </p:pic>
      <p:sp>
        <p:nvSpPr>
          <p:cNvPr id="437" name="Shape 7445"/>
          <p:cNvSpPr/>
          <p:nvPr/>
        </p:nvSpPr>
        <p:spPr>
          <a:xfrm>
            <a:off x="327865" y="4654878"/>
            <a:ext cx="457174" cy="207749"/>
          </a:xfrm>
          <a:prstGeom prst="rect">
            <a:avLst/>
          </a:prstGeom>
          <a:ln w="12700">
            <a:miter lim="400000"/>
          </a:ln>
          <a:extLst>
            <a:ext uri="{C572A759-6A51-4108-AA02-DFA0A04FC94B}">
              <ma14:wrappingTextBoxFlag xmlns:ma14="http://schemas.microsoft.com/office/mac/drawingml/2011/main" xmlns="" val="1"/>
            </a:ext>
          </a:extLst>
        </p:spPr>
        <p:txBody>
          <a:bodyPr wrap="none" lIns="34289" rIns="34289">
            <a:spAutoFit/>
          </a:bodyPr>
          <a:lstStyle>
            <a:lvl1pPr defTabSz="914125">
              <a:defRPr sz="1000">
                <a:solidFill>
                  <a:srgbClr val="4D4F53"/>
                </a:solidFill>
              </a:defRPr>
            </a:lvl1pPr>
          </a:lstStyle>
          <a:p>
            <a:r>
              <a:rPr sz="750"/>
              <a:t>End Users</a:t>
            </a:r>
          </a:p>
        </p:txBody>
      </p:sp>
      <p:sp>
        <p:nvSpPr>
          <p:cNvPr id="438" name="Shape 7346"/>
          <p:cNvSpPr/>
          <p:nvPr/>
        </p:nvSpPr>
        <p:spPr>
          <a:xfrm flipV="1">
            <a:off x="241247" y="4456671"/>
            <a:ext cx="0" cy="170240"/>
          </a:xfrm>
          <a:prstGeom prst="line">
            <a:avLst/>
          </a:prstGeom>
          <a:ln w="12700">
            <a:solidFill>
              <a:srgbClr val="595959"/>
            </a:solidFill>
            <a:headEnd type="triangle"/>
            <a:tailEnd type="triangle"/>
          </a:ln>
        </p:spPr>
        <p:txBody>
          <a:bodyPr lIns="34289" rIns="34289"/>
          <a:lstStyle/>
          <a:p>
            <a:endParaRPr sz="1425"/>
          </a:p>
        </p:txBody>
      </p:sp>
      <p:cxnSp>
        <p:nvCxnSpPr>
          <p:cNvPr id="218" name="Straight Connector 217"/>
          <p:cNvCxnSpPr/>
          <p:nvPr/>
        </p:nvCxnSpPr>
        <p:spPr bwMode="auto">
          <a:xfrm flipH="1">
            <a:off x="5818882" y="904873"/>
            <a:ext cx="665" cy="3986180"/>
          </a:xfrm>
          <a:prstGeom prst="line">
            <a:avLst/>
          </a:prstGeom>
          <a:noFill/>
          <a:ln w="25400" algn="ctr">
            <a:solidFill>
              <a:srgbClr val="00274C"/>
            </a:solidFill>
            <a:round/>
            <a:headEnd/>
            <a:tailEnd/>
          </a:ln>
        </p:spPr>
      </p:cxnSp>
      <p:cxnSp>
        <p:nvCxnSpPr>
          <p:cNvPr id="406" name="Straight Connector 405"/>
          <p:cNvCxnSpPr/>
          <p:nvPr/>
        </p:nvCxnSpPr>
        <p:spPr bwMode="auto">
          <a:xfrm>
            <a:off x="1" y="897172"/>
            <a:ext cx="9139232" cy="224"/>
          </a:xfrm>
          <a:prstGeom prst="line">
            <a:avLst/>
          </a:prstGeom>
          <a:noFill/>
          <a:ln w="25400" algn="ctr">
            <a:solidFill>
              <a:sysClr val="windowText" lastClr="000000"/>
            </a:solidFill>
            <a:round/>
            <a:headEnd/>
            <a:tailEnd/>
          </a:ln>
        </p:spPr>
      </p:cxnSp>
    </p:spTree>
    <p:extLst>
      <p:ext uri="{BB962C8B-B14F-4D97-AF65-F5344CB8AC3E}">
        <p14:creationId xmlns:p14="http://schemas.microsoft.com/office/powerpoint/2010/main" val="14008102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MapR Streams</a:t>
            </a:r>
          </a:p>
        </p:txBody>
      </p:sp>
    </p:spTree>
    <p:extLst>
      <p:ext uri="{BB962C8B-B14F-4D97-AF65-F5344CB8AC3E}">
        <p14:creationId xmlns:p14="http://schemas.microsoft.com/office/powerpoint/2010/main" val="289582217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3BE397-83B9-4BCA-9388-245D4ACB9DFD}"/>
              </a:ext>
            </a:extLst>
          </p:cNvPr>
          <p:cNvSpPr>
            <a:spLocks noGrp="1"/>
          </p:cNvSpPr>
          <p:nvPr>
            <p:ph type="title"/>
          </p:nvPr>
        </p:nvSpPr>
        <p:spPr/>
        <p:txBody>
          <a:bodyPr/>
          <a:lstStyle/>
          <a:p>
            <a:r>
              <a:rPr lang="fr-FR" dirty="0"/>
              <a:t>Qu’est-ce que le streaming ?</a:t>
            </a:r>
          </a:p>
        </p:txBody>
      </p:sp>
      <p:sp>
        <p:nvSpPr>
          <p:cNvPr id="3" name="Espace réservé du texte 2">
            <a:extLst>
              <a:ext uri="{FF2B5EF4-FFF2-40B4-BE49-F238E27FC236}">
                <a16:creationId xmlns:a16="http://schemas.microsoft.com/office/drawing/2014/main" id="{C2D5FBD5-F3F7-4DE0-B899-8DC64A3B10D4}"/>
              </a:ext>
            </a:extLst>
          </p:cNvPr>
          <p:cNvSpPr>
            <a:spLocks noGrp="1"/>
          </p:cNvSpPr>
          <p:nvPr>
            <p:ph type="body" idx="1"/>
          </p:nvPr>
        </p:nvSpPr>
        <p:spPr/>
        <p:txBody>
          <a:bodyPr>
            <a:normAutofit/>
          </a:bodyPr>
          <a:lstStyle/>
          <a:p>
            <a:r>
              <a:rPr lang="fr-FR" dirty="0"/>
              <a:t>Une technologie pour stocker et traiter	</a:t>
            </a:r>
            <a:br>
              <a:rPr lang="fr-FR" dirty="0"/>
            </a:br>
            <a:r>
              <a:rPr lang="fr-FR" dirty="0"/>
              <a:t>les évènements de manière continue</a:t>
            </a:r>
          </a:p>
          <a:p>
            <a:endParaRPr lang="fr-FR" dirty="0"/>
          </a:p>
          <a:p>
            <a:r>
              <a:rPr lang="fr-FR" dirty="0"/>
              <a:t>Qu’est-ce qu’un évènement ?</a:t>
            </a:r>
          </a:p>
          <a:p>
            <a:pPr lvl="1"/>
            <a:r>
              <a:rPr lang="fr-FR" dirty="0"/>
              <a:t>Action ou occurrence détectée par un programme</a:t>
            </a:r>
          </a:p>
          <a:p>
            <a:pPr lvl="1"/>
            <a:r>
              <a:rPr lang="fr-FR" dirty="0"/>
              <a:t>Exemples :</a:t>
            </a:r>
          </a:p>
          <a:p>
            <a:pPr lvl="2"/>
            <a:r>
              <a:rPr lang="en-US" dirty="0"/>
              <a:t>Retail: object </a:t>
            </a:r>
            <a:r>
              <a:rPr lang="en-US" dirty="0" err="1"/>
              <a:t>vendu</a:t>
            </a:r>
            <a:r>
              <a:rPr lang="en-US" dirty="0"/>
              <a:t>, rupture de stock, </a:t>
            </a:r>
            <a:r>
              <a:rPr lang="en-US" dirty="0" err="1"/>
              <a:t>paiement</a:t>
            </a:r>
            <a:r>
              <a:rPr lang="en-US" dirty="0"/>
              <a:t> </a:t>
            </a:r>
            <a:r>
              <a:rPr lang="en-US" dirty="0" err="1"/>
              <a:t>accepté</a:t>
            </a:r>
            <a:r>
              <a:rPr lang="en-US" dirty="0"/>
              <a:t>, </a:t>
            </a:r>
            <a:r>
              <a:rPr lang="en-US" dirty="0" err="1"/>
              <a:t>rejeté</a:t>
            </a:r>
            <a:r>
              <a:rPr lang="en-US" dirty="0"/>
              <a:t>, …</a:t>
            </a:r>
          </a:p>
          <a:p>
            <a:pPr lvl="2"/>
            <a:r>
              <a:rPr lang="en-US" dirty="0"/>
              <a:t>Telco: Call </a:t>
            </a:r>
            <a:r>
              <a:rPr lang="en-US" dirty="0" err="1"/>
              <a:t>initié</a:t>
            </a:r>
            <a:r>
              <a:rPr lang="en-US" dirty="0"/>
              <a:t>, </a:t>
            </a:r>
            <a:r>
              <a:rPr lang="en-US" dirty="0" err="1"/>
              <a:t>terminé</a:t>
            </a:r>
            <a:r>
              <a:rPr lang="en-US" dirty="0"/>
              <a:t>, </a:t>
            </a:r>
            <a:r>
              <a:rPr lang="en-US" dirty="0" err="1"/>
              <a:t>interompu</a:t>
            </a:r>
            <a:r>
              <a:rPr lang="en-US" dirty="0"/>
              <a:t>, ....</a:t>
            </a:r>
          </a:p>
          <a:p>
            <a:pPr lvl="2"/>
            <a:r>
              <a:rPr lang="en-US" dirty="0"/>
              <a:t>IoT: Lecture de temperature, pression, </a:t>
            </a:r>
            <a:r>
              <a:rPr lang="en-US" dirty="0" err="1"/>
              <a:t>humidité</a:t>
            </a:r>
            <a:r>
              <a:rPr lang="en-US" dirty="0"/>
              <a:t>, …</a:t>
            </a:r>
          </a:p>
          <a:p>
            <a:pPr lvl="2"/>
            <a:r>
              <a:rPr lang="en-US" dirty="0"/>
              <a:t>IT: System crash, access non </a:t>
            </a:r>
            <a:r>
              <a:rPr lang="en-US" dirty="0" err="1"/>
              <a:t>autorisé</a:t>
            </a:r>
            <a:r>
              <a:rPr lang="en-US" dirty="0"/>
              <a:t>, login failed, ...</a:t>
            </a:r>
          </a:p>
        </p:txBody>
      </p:sp>
      <p:pic>
        <p:nvPicPr>
          <p:cNvPr id="11" name="Shape 363">
            <a:extLst>
              <a:ext uri="{FF2B5EF4-FFF2-40B4-BE49-F238E27FC236}">
                <a16:creationId xmlns:a16="http://schemas.microsoft.com/office/drawing/2014/main" id="{3416ADF1-B1AB-4595-9235-DCF5AB937E57}"/>
              </a:ext>
            </a:extLst>
          </p:cNvPr>
          <p:cNvPicPr preferRelativeResize="0"/>
          <p:nvPr/>
        </p:nvPicPr>
        <p:blipFill rotWithShape="1">
          <a:blip r:embed="rId2">
            <a:alphaModFix/>
            <a:duotone>
              <a:schemeClr val="accent4">
                <a:shade val="45000"/>
                <a:satMod val="135000"/>
              </a:schemeClr>
              <a:prstClr val="white"/>
            </a:duotone>
          </a:blip>
          <a:srcRect/>
          <a:stretch/>
        </p:blipFill>
        <p:spPr>
          <a:xfrm>
            <a:off x="7794231" y="1245436"/>
            <a:ext cx="527175" cy="573299"/>
          </a:xfrm>
          <a:prstGeom prst="rect">
            <a:avLst/>
          </a:prstGeom>
          <a:noFill/>
          <a:ln>
            <a:noFill/>
          </a:ln>
        </p:spPr>
      </p:pic>
      <p:pic>
        <p:nvPicPr>
          <p:cNvPr id="12" name="Shape 364">
            <a:extLst>
              <a:ext uri="{FF2B5EF4-FFF2-40B4-BE49-F238E27FC236}">
                <a16:creationId xmlns:a16="http://schemas.microsoft.com/office/drawing/2014/main" id="{2AEDB756-B7E3-4A2B-AAED-09B5B600CA6F}"/>
              </a:ext>
            </a:extLst>
          </p:cNvPr>
          <p:cNvPicPr preferRelativeResize="0"/>
          <p:nvPr/>
        </p:nvPicPr>
        <p:blipFill rotWithShape="1">
          <a:blip r:embed="rId3">
            <a:alphaModFix/>
            <a:duotone>
              <a:schemeClr val="accent4">
                <a:shade val="45000"/>
                <a:satMod val="135000"/>
              </a:schemeClr>
              <a:prstClr val="white"/>
            </a:duotone>
          </a:blip>
          <a:srcRect/>
          <a:stretch/>
        </p:blipFill>
        <p:spPr>
          <a:xfrm>
            <a:off x="7794231" y="2012530"/>
            <a:ext cx="527175" cy="576000"/>
          </a:xfrm>
          <a:prstGeom prst="rect">
            <a:avLst/>
          </a:prstGeom>
          <a:noFill/>
          <a:ln>
            <a:noFill/>
          </a:ln>
        </p:spPr>
      </p:pic>
      <p:pic>
        <p:nvPicPr>
          <p:cNvPr id="13" name="Shape 365">
            <a:extLst>
              <a:ext uri="{FF2B5EF4-FFF2-40B4-BE49-F238E27FC236}">
                <a16:creationId xmlns:a16="http://schemas.microsoft.com/office/drawing/2014/main" id="{FE189713-158F-4970-90B8-7802269A7F30}"/>
              </a:ext>
            </a:extLst>
          </p:cNvPr>
          <p:cNvPicPr preferRelativeResize="0"/>
          <p:nvPr/>
        </p:nvPicPr>
        <p:blipFill rotWithShape="1">
          <a:blip r:embed="rId4">
            <a:alphaModFix/>
            <a:duotone>
              <a:schemeClr val="accent4">
                <a:shade val="45000"/>
                <a:satMod val="135000"/>
              </a:schemeClr>
              <a:prstClr val="white"/>
            </a:duotone>
          </a:blip>
          <a:srcRect/>
          <a:stretch/>
        </p:blipFill>
        <p:spPr>
          <a:xfrm>
            <a:off x="7039117" y="1269692"/>
            <a:ext cx="524474" cy="573299"/>
          </a:xfrm>
          <a:prstGeom prst="rect">
            <a:avLst/>
          </a:prstGeom>
          <a:noFill/>
          <a:ln>
            <a:noFill/>
          </a:ln>
        </p:spPr>
      </p:pic>
      <p:pic>
        <p:nvPicPr>
          <p:cNvPr id="14" name="Shape 366">
            <a:extLst>
              <a:ext uri="{FF2B5EF4-FFF2-40B4-BE49-F238E27FC236}">
                <a16:creationId xmlns:a16="http://schemas.microsoft.com/office/drawing/2014/main" id="{435DC015-78BE-4211-9EB8-6197B8B6DF12}"/>
              </a:ext>
            </a:extLst>
          </p:cNvPr>
          <p:cNvPicPr preferRelativeResize="0"/>
          <p:nvPr/>
        </p:nvPicPr>
        <p:blipFill rotWithShape="1">
          <a:blip r:embed="rId5">
            <a:alphaModFix/>
            <a:duotone>
              <a:schemeClr val="accent4">
                <a:shade val="45000"/>
                <a:satMod val="135000"/>
              </a:schemeClr>
              <a:prstClr val="white"/>
            </a:duotone>
          </a:blip>
          <a:srcRect/>
          <a:stretch/>
        </p:blipFill>
        <p:spPr>
          <a:xfrm>
            <a:off x="6218808" y="1588625"/>
            <a:ext cx="676696" cy="692699"/>
          </a:xfrm>
          <a:prstGeom prst="rect">
            <a:avLst/>
          </a:prstGeom>
          <a:noFill/>
          <a:ln>
            <a:noFill/>
          </a:ln>
        </p:spPr>
      </p:pic>
      <p:pic>
        <p:nvPicPr>
          <p:cNvPr id="15" name="Shape 367">
            <a:extLst>
              <a:ext uri="{FF2B5EF4-FFF2-40B4-BE49-F238E27FC236}">
                <a16:creationId xmlns:a16="http://schemas.microsoft.com/office/drawing/2014/main" id="{BC579ECA-8D37-4EA0-A94E-FD861A9AEC3A}"/>
              </a:ext>
            </a:extLst>
          </p:cNvPr>
          <p:cNvPicPr preferRelativeResize="0"/>
          <p:nvPr/>
        </p:nvPicPr>
        <p:blipFill rotWithShape="1">
          <a:blip r:embed="rId6">
            <a:alphaModFix/>
            <a:duotone>
              <a:schemeClr val="accent4">
                <a:shade val="45000"/>
                <a:satMod val="135000"/>
              </a:schemeClr>
              <a:prstClr val="white"/>
            </a:duotone>
          </a:blip>
          <a:srcRect/>
          <a:stretch/>
        </p:blipFill>
        <p:spPr>
          <a:xfrm>
            <a:off x="7039117" y="2008086"/>
            <a:ext cx="524474" cy="573299"/>
          </a:xfrm>
          <a:prstGeom prst="rect">
            <a:avLst/>
          </a:prstGeom>
          <a:noFill/>
          <a:ln>
            <a:noFill/>
          </a:ln>
        </p:spPr>
      </p:pic>
    </p:spTree>
    <p:extLst>
      <p:ext uri="{BB962C8B-B14F-4D97-AF65-F5344CB8AC3E}">
        <p14:creationId xmlns:p14="http://schemas.microsoft.com/office/powerpoint/2010/main" val="15618543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Donut 14"/>
          <p:cNvSpPr/>
          <p:nvPr/>
        </p:nvSpPr>
        <p:spPr>
          <a:xfrm rot="16200000">
            <a:off x="2687471" y="2143514"/>
            <a:ext cx="978408" cy="1207008"/>
          </a:xfrm>
          <a:prstGeom prst="donut">
            <a:avLst>
              <a:gd name="adj" fmla="val 8425"/>
            </a:avLst>
          </a:prstGeom>
          <a:solidFill>
            <a:srgbClr val="002060"/>
          </a:solidFill>
          <a:ln w="12700" cap="flat" cmpd="sng" algn="ctr">
            <a:solidFill>
              <a:srgbClr val="4472C4">
                <a:shade val="50000"/>
              </a:srgbClr>
            </a:solidFill>
            <a:prstDash val="solid"/>
            <a:miter lim="800000"/>
          </a:ln>
          <a:effectLst>
            <a:outerShdw blurRad="50800" dist="50800" dir="5400000" algn="ctr" rotWithShape="0">
              <a:sysClr val="window" lastClr="FFFFFF"/>
            </a:outerShdw>
            <a:softEdge rad="0"/>
          </a:effectLst>
          <a:scene3d>
            <a:camera prst="perspectiveRelaxedModerately" fov="0">
              <a:rot lat="17400000" lon="0" rev="0"/>
            </a:camera>
            <a:lightRig rig="freezing" dir="t">
              <a:rot lat="0" lon="0" rev="1800000"/>
            </a:lightRig>
          </a:scene3d>
          <a:sp3d extrusionH="3175000" contourW="19050" prstMaterial="dkEdge">
            <a:bevelT/>
            <a:bevelB w="165100" prst="coolSlant"/>
            <a:extrusionClr>
              <a:srgbClr val="002060"/>
            </a:extrusionClr>
            <a:contourClr>
              <a:srgbClr val="00B0F0"/>
            </a:contourClr>
          </a:sp3d>
        </p:spPr>
        <p:txBody>
          <a:bodyPr rtlCol="0" anchor="ctr"/>
          <a:lstStyle/>
          <a:p>
            <a:pPr algn="ctr" defTabSz="685783">
              <a:defRPr/>
            </a:pPr>
            <a:endParaRPr lang="en-US" sz="1350" dirty="0">
              <a:solidFill>
                <a:prstClr val="black"/>
              </a:solidFill>
              <a:latin typeface="Calibri" panose="020F0502020204030204"/>
              <a:ea typeface=""/>
              <a:cs typeface=""/>
            </a:endParaRPr>
          </a:p>
        </p:txBody>
      </p:sp>
      <p:sp>
        <p:nvSpPr>
          <p:cNvPr id="6493" name="Shape 6493"/>
          <p:cNvSpPr>
            <a:spLocks noGrp="1"/>
          </p:cNvSpPr>
          <p:nvPr>
            <p:ph type="title"/>
          </p:nvPr>
        </p:nvSpPr>
        <p:spPr>
          <a:prstGeom prst="rect">
            <a:avLst/>
          </a:prstGeom>
        </p:spPr>
        <p:txBody>
          <a:bodyPr spcFirstLastPara="1" vert="horz" wrap="square" lIns="68504" tIns="68504" rIns="68504" bIns="68504" rtlCol="0" anchor="ctr" anchorCtr="0">
            <a:normAutofit/>
          </a:bodyPr>
          <a:lstStyle>
            <a:lvl1pPr>
              <a:defRPr sz="3200"/>
            </a:lvl1pPr>
          </a:lstStyle>
          <a:p>
            <a:r>
              <a:rPr lang="fr-FR" dirty="0"/>
              <a:t>Qu’est-ce qu’un </a:t>
            </a:r>
            <a:r>
              <a:rPr dirty="0"/>
              <a:t>Stream</a:t>
            </a:r>
            <a:r>
              <a:rPr lang="fr-FR" dirty="0"/>
              <a:t> </a:t>
            </a:r>
            <a:r>
              <a:rPr dirty="0"/>
              <a:t>?</a:t>
            </a:r>
          </a:p>
        </p:txBody>
      </p:sp>
      <p:sp>
        <p:nvSpPr>
          <p:cNvPr id="6489" name="Shape 6489"/>
          <p:cNvSpPr/>
          <p:nvPr/>
        </p:nvSpPr>
        <p:spPr>
          <a:xfrm>
            <a:off x="3957712" y="2562710"/>
            <a:ext cx="1780580" cy="415228"/>
          </a:xfrm>
          <a:prstGeom prst="rect">
            <a:avLst/>
          </a:prstGeom>
          <a:ln w="12700">
            <a:miter lim="400000"/>
          </a:ln>
          <a:extLst>
            <a:ext uri="{C572A759-6A51-4108-AA02-DFA0A04FC94B}">
              <ma14:wrappingTextBoxFlag xmlns:ma14="http://schemas.microsoft.com/office/mac/drawingml/2011/main" xmlns="" val="1"/>
            </a:ext>
          </a:extLst>
        </p:spPr>
        <p:txBody>
          <a:bodyPr lIns="91306" tIns="91306" rIns="91306" bIns="91306" anchor="ctr">
            <a:spAutoFit/>
          </a:bodyPr>
          <a:lstStyle>
            <a:lvl1pPr algn="ctr" defTabSz="1219200">
              <a:defRPr sz="2000" b="1"/>
            </a:lvl1pPr>
          </a:lstStyle>
          <a:p>
            <a:r>
              <a:rPr lang="fr-FR" sz="1500" dirty="0">
                <a:solidFill>
                  <a:schemeClr val="bg1"/>
                </a:solidFill>
              </a:rPr>
              <a:t>Stream</a:t>
            </a:r>
            <a:endParaRPr sz="1500" dirty="0">
              <a:solidFill>
                <a:schemeClr val="bg1"/>
              </a:solidFill>
            </a:endParaRPr>
          </a:p>
        </p:txBody>
      </p:sp>
      <p:sp>
        <p:nvSpPr>
          <p:cNvPr id="6490" name="Shape 6490"/>
          <p:cNvSpPr/>
          <p:nvPr/>
        </p:nvSpPr>
        <p:spPr>
          <a:xfrm>
            <a:off x="2778170" y="968812"/>
            <a:ext cx="3847879" cy="1169280"/>
          </a:xfrm>
          <a:prstGeom prst="rect">
            <a:avLst/>
          </a:prstGeom>
          <a:ln w="12700">
            <a:miter lim="400000"/>
          </a:ln>
          <a:extLst>
            <a:ext uri="{C572A759-6A51-4108-AA02-DFA0A04FC94B}">
              <ma14:wrappingTextBoxFlag xmlns:ma14="http://schemas.microsoft.com/office/mac/drawingml/2011/main" xmlns="" val="1"/>
            </a:ext>
          </a:extLst>
        </p:spPr>
        <p:txBody>
          <a:bodyPr wrap="square" lIns="91306" tIns="91306" rIns="91306" bIns="91306" anchor="ctr">
            <a:spAutoFit/>
          </a:bodyPr>
          <a:lstStyle/>
          <a:p>
            <a:pPr algn="ctr" defTabSz="914378">
              <a:defRPr sz="2000">
                <a:latin typeface="+mn-lt"/>
                <a:ea typeface="+mn-ea"/>
                <a:cs typeface="+mn-cs"/>
                <a:sym typeface="Helvetica"/>
              </a:defRPr>
            </a:pPr>
            <a:r>
              <a:rPr lang="fr-FR" sz="1600" dirty="0">
                <a:latin typeface="Helvetica" charset="0"/>
                <a:ea typeface="Helvetica" charset="0"/>
                <a:cs typeface="Helvetica" charset="0"/>
              </a:rPr>
              <a:t>Un Stream est une séquence ininterrompue d’évènements transmise depuis une série de « producers » vers une série de « consumers »</a:t>
            </a:r>
            <a:endParaRPr sz="1600" dirty="0">
              <a:latin typeface="Helvetica" charset="0"/>
              <a:ea typeface="Helvetica" charset="0"/>
              <a:cs typeface="Helvetica" charset="0"/>
            </a:endParaRPr>
          </a:p>
        </p:txBody>
      </p:sp>
      <p:sp>
        <p:nvSpPr>
          <p:cNvPr id="6494" name="Shape 6494"/>
          <p:cNvSpPr/>
          <p:nvPr/>
        </p:nvSpPr>
        <p:spPr>
          <a:xfrm>
            <a:off x="576943" y="3673388"/>
            <a:ext cx="7968722" cy="1169280"/>
          </a:xfrm>
          <a:prstGeom prst="rect">
            <a:avLst/>
          </a:prstGeom>
          <a:ln w="12700">
            <a:miter lim="400000"/>
          </a:ln>
          <a:extLst>
            <a:ext uri="{C572A759-6A51-4108-AA02-DFA0A04FC94B}">
              <ma14:wrappingTextBoxFlag xmlns:ma14="http://schemas.microsoft.com/office/mac/drawingml/2011/main" xmlns="" val="1"/>
            </a:ext>
          </a:extLst>
        </p:spPr>
        <p:txBody>
          <a:bodyPr wrap="square" lIns="91306" tIns="91306" rIns="91306" bIns="91306" anchor="ctr">
            <a:spAutoFit/>
          </a:bodyPr>
          <a:lstStyle/>
          <a:p>
            <a:pPr algn="just" defTabSz="914378">
              <a:defRPr sz="2000">
                <a:latin typeface="+mn-lt"/>
                <a:ea typeface="+mn-ea"/>
                <a:cs typeface="+mn-cs"/>
                <a:sym typeface="Helvetica"/>
              </a:defRPr>
            </a:pPr>
            <a:r>
              <a:rPr sz="1600" dirty="0">
                <a:latin typeface="Helvetica" charset="0"/>
                <a:ea typeface="Helvetica" charset="0"/>
                <a:cs typeface="Helvetica" charset="0"/>
              </a:rPr>
              <a:t>Producers </a:t>
            </a:r>
            <a:r>
              <a:rPr lang="fr-FR" sz="1600" dirty="0">
                <a:latin typeface="Helvetica" charset="0"/>
                <a:ea typeface="Helvetica" charset="0"/>
                <a:cs typeface="Helvetica" charset="0"/>
              </a:rPr>
              <a:t>et</a:t>
            </a:r>
            <a:r>
              <a:rPr sz="1600" dirty="0">
                <a:latin typeface="Helvetica" charset="0"/>
                <a:ea typeface="Helvetica" charset="0"/>
                <a:cs typeface="Helvetica" charset="0"/>
              </a:rPr>
              <a:t> </a:t>
            </a:r>
            <a:r>
              <a:rPr lang="en-US" sz="1600" dirty="0">
                <a:latin typeface="Helvetica" charset="0"/>
                <a:ea typeface="Helvetica" charset="0"/>
                <a:cs typeface="Helvetica" charset="0"/>
              </a:rPr>
              <a:t>C</a:t>
            </a:r>
            <a:r>
              <a:rPr sz="1600" dirty="0">
                <a:latin typeface="Helvetica" charset="0"/>
                <a:ea typeface="Helvetica" charset="0"/>
                <a:cs typeface="Helvetica" charset="0"/>
              </a:rPr>
              <a:t>onsumers </a:t>
            </a:r>
            <a:r>
              <a:rPr lang="fr-FR" sz="1600" dirty="0">
                <a:latin typeface="Helvetica" charset="0"/>
                <a:ea typeface="Helvetica" charset="0"/>
                <a:cs typeface="Helvetica" charset="0"/>
              </a:rPr>
              <a:t>n’ont pas à se connaitre</a:t>
            </a:r>
          </a:p>
          <a:p>
            <a:pPr algn="just" defTabSz="914378">
              <a:defRPr sz="2000">
                <a:latin typeface="+mn-lt"/>
                <a:ea typeface="+mn-ea"/>
                <a:cs typeface="+mn-cs"/>
                <a:sym typeface="Helvetica"/>
              </a:defRPr>
            </a:pPr>
            <a:r>
              <a:rPr lang="en-US" sz="1600" dirty="0">
                <a:latin typeface="Helvetica" charset="0"/>
                <a:ea typeface="Helvetica" charset="0"/>
                <a:cs typeface="Helvetica" charset="0"/>
              </a:rPr>
              <a:t>Les </a:t>
            </a:r>
            <a:r>
              <a:rPr lang="en-US" sz="1600" dirty="0" err="1">
                <a:latin typeface="Helvetica" charset="0"/>
                <a:ea typeface="Helvetica" charset="0"/>
                <a:cs typeface="Helvetica" charset="0"/>
              </a:rPr>
              <a:t>évènements</a:t>
            </a:r>
            <a:r>
              <a:rPr lang="en-US" sz="1600" dirty="0">
                <a:latin typeface="Helvetica" charset="0"/>
                <a:ea typeface="Helvetica" charset="0"/>
                <a:cs typeface="Helvetica" charset="0"/>
              </a:rPr>
              <a:t> </a:t>
            </a:r>
            <a:r>
              <a:rPr lang="en-US" sz="1600" dirty="0" err="1">
                <a:latin typeface="Helvetica" charset="0"/>
                <a:ea typeface="Helvetica" charset="0"/>
                <a:cs typeface="Helvetica" charset="0"/>
              </a:rPr>
              <a:t>sont</a:t>
            </a:r>
            <a:r>
              <a:rPr lang="en-US" sz="1600" dirty="0">
                <a:latin typeface="Helvetica" charset="0"/>
                <a:ea typeface="Helvetica" charset="0"/>
                <a:cs typeface="Helvetica" charset="0"/>
              </a:rPr>
              <a:t> </a:t>
            </a:r>
            <a:r>
              <a:rPr lang="en-US" sz="1600" dirty="0" err="1">
                <a:latin typeface="Helvetica" charset="0"/>
                <a:ea typeface="Helvetica" charset="0"/>
                <a:cs typeface="Helvetica" charset="0"/>
              </a:rPr>
              <a:t>groupés</a:t>
            </a:r>
            <a:r>
              <a:rPr lang="en-US" sz="1600" dirty="0">
                <a:latin typeface="Helvetica" charset="0"/>
                <a:ea typeface="Helvetica" charset="0"/>
                <a:cs typeface="Helvetica" charset="0"/>
              </a:rPr>
              <a:t> sous </a:t>
            </a:r>
            <a:r>
              <a:rPr lang="en-US" sz="1600" dirty="0" err="1">
                <a:latin typeface="Helvetica" charset="0"/>
                <a:ea typeface="Helvetica" charset="0"/>
                <a:cs typeface="Helvetica" charset="0"/>
              </a:rPr>
              <a:t>forme</a:t>
            </a:r>
            <a:r>
              <a:rPr lang="en-US" sz="1600" dirty="0">
                <a:latin typeface="Helvetica" charset="0"/>
                <a:ea typeface="Helvetica" charset="0"/>
                <a:cs typeface="Helvetica" charset="0"/>
              </a:rPr>
              <a:t> de “topic”</a:t>
            </a:r>
          </a:p>
          <a:p>
            <a:pPr algn="just" defTabSz="914378">
              <a:defRPr sz="2000">
                <a:latin typeface="+mn-lt"/>
                <a:ea typeface="+mn-ea"/>
                <a:cs typeface="+mn-cs"/>
                <a:sym typeface="Helvetica"/>
              </a:defRPr>
            </a:pPr>
            <a:r>
              <a:rPr lang="en-US" sz="1600" dirty="0" err="1">
                <a:latin typeface="Helvetica" charset="0"/>
                <a:ea typeface="Helvetica" charset="0"/>
                <a:cs typeface="Helvetica" charset="0"/>
              </a:rPr>
              <a:t>Plusieurs</a:t>
            </a:r>
            <a:r>
              <a:rPr lang="en-US" sz="1600" dirty="0">
                <a:latin typeface="Helvetica" charset="0"/>
                <a:ea typeface="Helvetica" charset="0"/>
                <a:cs typeface="Helvetica" charset="0"/>
              </a:rPr>
              <a:t> producers et consumers </a:t>
            </a:r>
            <a:r>
              <a:rPr lang="en-US" sz="1600" dirty="0" err="1">
                <a:latin typeface="Helvetica" charset="0"/>
                <a:ea typeface="Helvetica" charset="0"/>
                <a:cs typeface="Helvetica" charset="0"/>
              </a:rPr>
              <a:t>peuvent</a:t>
            </a:r>
            <a:r>
              <a:rPr lang="en-US" sz="1600" dirty="0">
                <a:latin typeface="Helvetica" charset="0"/>
                <a:ea typeface="Helvetica" charset="0"/>
                <a:cs typeface="Helvetica" charset="0"/>
              </a:rPr>
              <a:t> </a:t>
            </a:r>
            <a:r>
              <a:rPr lang="en-US" sz="1600" dirty="0" err="1">
                <a:latin typeface="Helvetica" charset="0"/>
                <a:ea typeface="Helvetica" charset="0"/>
                <a:cs typeface="Helvetica" charset="0"/>
              </a:rPr>
              <a:t>utiliser</a:t>
            </a:r>
            <a:r>
              <a:rPr lang="en-US" sz="1600" dirty="0">
                <a:latin typeface="Helvetica" charset="0"/>
                <a:ea typeface="Helvetica" charset="0"/>
                <a:cs typeface="Helvetica" charset="0"/>
              </a:rPr>
              <a:t> le </a:t>
            </a:r>
            <a:r>
              <a:rPr lang="en-US" sz="1600" dirty="0" err="1">
                <a:latin typeface="Helvetica" charset="0"/>
                <a:ea typeface="Helvetica" charset="0"/>
                <a:cs typeface="Helvetica" charset="0"/>
              </a:rPr>
              <a:t>même</a:t>
            </a:r>
            <a:r>
              <a:rPr lang="en-US" sz="1600" dirty="0">
                <a:latin typeface="Helvetica" charset="0"/>
                <a:ea typeface="Helvetica" charset="0"/>
                <a:cs typeface="Helvetica" charset="0"/>
              </a:rPr>
              <a:t> topic</a:t>
            </a:r>
          </a:p>
          <a:p>
            <a:pPr algn="just" defTabSz="914378">
              <a:defRPr sz="2000">
                <a:latin typeface="+mn-lt"/>
                <a:ea typeface="+mn-ea"/>
                <a:cs typeface="+mn-cs"/>
                <a:sym typeface="Helvetica"/>
              </a:defRPr>
            </a:pPr>
            <a:r>
              <a:rPr lang="fr-FR" sz="1600" dirty="0">
                <a:latin typeface="Helvetica" charset="0"/>
                <a:ea typeface="Helvetica" charset="0"/>
                <a:cs typeface="Helvetica" charset="0"/>
              </a:rPr>
              <a:t>Cette architecture s’appelle « </a:t>
            </a:r>
            <a:r>
              <a:rPr lang="fr-FR" sz="1600" dirty="0" err="1">
                <a:latin typeface="Helvetica" charset="0"/>
                <a:ea typeface="Helvetica" charset="0"/>
                <a:cs typeface="Helvetica" charset="0"/>
              </a:rPr>
              <a:t>Publish</a:t>
            </a:r>
            <a:r>
              <a:rPr lang="fr-FR" sz="1600" dirty="0">
                <a:latin typeface="Helvetica" charset="0"/>
                <a:ea typeface="Helvetica" charset="0"/>
                <a:cs typeface="Helvetica" charset="0"/>
              </a:rPr>
              <a:t> – </a:t>
            </a:r>
            <a:r>
              <a:rPr lang="fr-FR" sz="1600" dirty="0" err="1">
                <a:latin typeface="Helvetica" charset="0"/>
                <a:ea typeface="Helvetica" charset="0"/>
                <a:cs typeface="Helvetica" charset="0"/>
              </a:rPr>
              <a:t>Subscribe</a:t>
            </a:r>
            <a:r>
              <a:rPr lang="fr-FR" sz="1600" dirty="0">
                <a:latin typeface="Helvetica" charset="0"/>
                <a:ea typeface="Helvetica" charset="0"/>
                <a:cs typeface="Helvetica" charset="0"/>
              </a:rPr>
              <a:t> »</a:t>
            </a:r>
            <a:endParaRPr sz="1600" dirty="0">
              <a:latin typeface="Helvetica" charset="0"/>
              <a:ea typeface="Helvetica" charset="0"/>
              <a:cs typeface="Helvetica" charset="0"/>
            </a:endParaRPr>
          </a:p>
        </p:txBody>
      </p:sp>
      <p:sp>
        <p:nvSpPr>
          <p:cNvPr id="16" name="Shape 592"/>
          <p:cNvSpPr/>
          <p:nvPr/>
        </p:nvSpPr>
        <p:spPr>
          <a:xfrm>
            <a:off x="1230607" y="1333630"/>
            <a:ext cx="1038929" cy="550955"/>
          </a:xfrm>
          <a:prstGeom prst="roundRect">
            <a:avLst>
              <a:gd name="adj" fmla="val 0"/>
            </a:avLst>
          </a:prstGeom>
          <a:solidFill>
            <a:schemeClr val="accent1"/>
          </a:solidFill>
          <a:ln w="28575" cap="flat" cmpd="sng">
            <a:noFill/>
            <a:prstDash val="solid"/>
            <a:round/>
            <a:headEnd type="none" w="med" len="med"/>
            <a:tailEnd type="none" w="med" len="med"/>
          </a:ln>
          <a:scene3d>
            <a:camera prst="orthographicFront"/>
            <a:lightRig rig="threePt" dir="t"/>
          </a:scene3d>
          <a:sp3d>
            <a:bevelT/>
          </a:sp3d>
        </p:spPr>
        <p:txBody>
          <a:bodyPr lIns="91376" tIns="91376" rIns="91376" bIns="91376" anchor="ctr" anchorCtr="0">
            <a:noAutofit/>
          </a:bodyPr>
          <a:lstStyle/>
          <a:p>
            <a:pPr algn="ctr" defTabSz="914148">
              <a:buClr>
                <a:srgbClr val="FFFFFF"/>
              </a:buClr>
              <a:buSzPct val="25000"/>
            </a:pPr>
            <a:r>
              <a:rPr lang="en" sz="1200" b="1" dirty="0">
                <a:solidFill>
                  <a:srgbClr val="FFFFFF"/>
                </a:solidFill>
                <a:rtl val="0"/>
              </a:rPr>
              <a:t>Producers</a:t>
            </a:r>
          </a:p>
        </p:txBody>
      </p:sp>
      <p:sp>
        <p:nvSpPr>
          <p:cNvPr id="17" name="Shape 594"/>
          <p:cNvSpPr/>
          <p:nvPr/>
        </p:nvSpPr>
        <p:spPr>
          <a:xfrm>
            <a:off x="7134683" y="1327976"/>
            <a:ext cx="1200587" cy="601643"/>
          </a:xfrm>
          <a:prstGeom prst="ellipse">
            <a:avLst/>
          </a:prstGeom>
          <a:solidFill>
            <a:schemeClr val="tx1"/>
          </a:solidFill>
          <a:ln w="28575" cap="flat" cmpd="sng">
            <a:noFill/>
            <a:prstDash val="solid"/>
            <a:round/>
            <a:headEnd type="none" w="med" len="med"/>
            <a:tailEnd type="none" w="med" len="med"/>
          </a:ln>
          <a:scene3d>
            <a:camera prst="orthographicFront"/>
            <a:lightRig rig="threePt" dir="t"/>
          </a:scene3d>
          <a:sp3d>
            <a:bevelT/>
          </a:sp3d>
        </p:spPr>
        <p:txBody>
          <a:bodyPr lIns="0" tIns="91376" rIns="0" bIns="91376" anchor="ctr" anchorCtr="0">
            <a:noAutofit/>
          </a:bodyPr>
          <a:lstStyle/>
          <a:p>
            <a:pPr algn="ctr" defTabSz="914148">
              <a:buClr>
                <a:srgbClr val="FFFFFF"/>
              </a:buClr>
              <a:buSzPct val="25000"/>
            </a:pPr>
            <a:r>
              <a:rPr lang="en" sz="1200" b="1">
                <a:solidFill>
                  <a:srgbClr val="FFFFFF"/>
                </a:solidFill>
                <a:rtl val="0"/>
              </a:rPr>
              <a:t>Consumers</a:t>
            </a:r>
          </a:p>
        </p:txBody>
      </p:sp>
      <p:grpSp>
        <p:nvGrpSpPr>
          <p:cNvPr id="2" name="Groupe 1">
            <a:extLst>
              <a:ext uri="{FF2B5EF4-FFF2-40B4-BE49-F238E27FC236}">
                <a16:creationId xmlns:a16="http://schemas.microsoft.com/office/drawing/2014/main" id="{32246533-946C-427C-B979-D4BA4F49C5B4}"/>
              </a:ext>
            </a:extLst>
          </p:cNvPr>
          <p:cNvGrpSpPr/>
          <p:nvPr/>
        </p:nvGrpSpPr>
        <p:grpSpPr>
          <a:xfrm>
            <a:off x="856068" y="2071708"/>
            <a:ext cx="1788005" cy="1350619"/>
            <a:chOff x="931501" y="1481191"/>
            <a:chExt cx="1788005" cy="1350619"/>
          </a:xfrm>
        </p:grpSpPr>
        <p:pic>
          <p:nvPicPr>
            <p:cNvPr id="14" name="Shape 363"/>
            <p:cNvPicPr preferRelativeResize="0"/>
            <p:nvPr/>
          </p:nvPicPr>
          <p:blipFill rotWithShape="1">
            <a:blip r:embed="rId3">
              <a:alphaModFix/>
            </a:blip>
            <a:srcRect/>
            <a:stretch/>
          </p:blipFill>
          <p:spPr>
            <a:xfrm>
              <a:off x="1533005" y="1481191"/>
              <a:ext cx="527175" cy="573299"/>
            </a:xfrm>
            <a:prstGeom prst="rect">
              <a:avLst/>
            </a:prstGeom>
            <a:noFill/>
            <a:ln>
              <a:noFill/>
            </a:ln>
          </p:spPr>
        </p:pic>
        <p:pic>
          <p:nvPicPr>
            <p:cNvPr id="18" name="Shape 364"/>
            <p:cNvPicPr preferRelativeResize="0"/>
            <p:nvPr/>
          </p:nvPicPr>
          <p:blipFill rotWithShape="1">
            <a:blip r:embed="rId4">
              <a:alphaModFix/>
            </a:blip>
            <a:srcRect/>
            <a:stretch/>
          </p:blipFill>
          <p:spPr>
            <a:xfrm>
              <a:off x="1679100" y="2255810"/>
              <a:ext cx="527175" cy="576000"/>
            </a:xfrm>
            <a:prstGeom prst="rect">
              <a:avLst/>
            </a:prstGeom>
            <a:noFill/>
            <a:ln>
              <a:noFill/>
            </a:ln>
          </p:spPr>
        </p:pic>
        <p:pic>
          <p:nvPicPr>
            <p:cNvPr id="19" name="Shape 365"/>
            <p:cNvPicPr preferRelativeResize="0"/>
            <p:nvPr/>
          </p:nvPicPr>
          <p:blipFill rotWithShape="1">
            <a:blip r:embed="rId5">
              <a:alphaModFix/>
            </a:blip>
            <a:srcRect/>
            <a:stretch/>
          </p:blipFill>
          <p:spPr>
            <a:xfrm>
              <a:off x="931501" y="1518766"/>
              <a:ext cx="524474" cy="573299"/>
            </a:xfrm>
            <a:prstGeom prst="rect">
              <a:avLst/>
            </a:prstGeom>
            <a:noFill/>
            <a:ln>
              <a:noFill/>
            </a:ln>
          </p:spPr>
        </p:pic>
        <p:pic>
          <p:nvPicPr>
            <p:cNvPr id="20" name="Shape 366"/>
            <p:cNvPicPr preferRelativeResize="0"/>
            <p:nvPr/>
          </p:nvPicPr>
          <p:blipFill rotWithShape="1">
            <a:blip r:embed="rId6">
              <a:alphaModFix/>
            </a:blip>
            <a:srcRect/>
            <a:stretch/>
          </p:blipFill>
          <p:spPr>
            <a:xfrm>
              <a:off x="2192331" y="1648310"/>
              <a:ext cx="527175" cy="573299"/>
            </a:xfrm>
            <a:prstGeom prst="rect">
              <a:avLst/>
            </a:prstGeom>
            <a:noFill/>
            <a:ln>
              <a:noFill/>
            </a:ln>
          </p:spPr>
        </p:pic>
        <p:pic>
          <p:nvPicPr>
            <p:cNvPr id="21" name="Shape 367"/>
            <p:cNvPicPr preferRelativeResize="0"/>
            <p:nvPr/>
          </p:nvPicPr>
          <p:blipFill rotWithShape="1">
            <a:blip r:embed="rId7">
              <a:alphaModFix/>
            </a:blip>
            <a:srcRect/>
            <a:stretch/>
          </p:blipFill>
          <p:spPr>
            <a:xfrm>
              <a:off x="999479" y="2117860"/>
              <a:ext cx="524474" cy="573299"/>
            </a:xfrm>
            <a:prstGeom prst="rect">
              <a:avLst/>
            </a:prstGeom>
            <a:noFill/>
            <a:ln>
              <a:noFill/>
            </a:ln>
          </p:spPr>
        </p:pic>
      </p:grpSp>
      <p:pic>
        <p:nvPicPr>
          <p:cNvPr id="27" name="image101.png" descr="http://photos.gograph.com/thumbs/CSP/CSP992/k13227972.jpg"/>
          <p:cNvPicPr>
            <a:picLocks noChangeAspect="1"/>
          </p:cNvPicPr>
          <p:nvPr/>
        </p:nvPicPr>
        <p:blipFill>
          <a:blip r:embed="rId8">
            <a:extLst/>
          </a:blip>
          <a:stretch>
            <a:fillRect/>
          </a:stretch>
        </p:blipFill>
        <p:spPr>
          <a:xfrm>
            <a:off x="6898454" y="2169167"/>
            <a:ext cx="672879" cy="510575"/>
          </a:xfrm>
          <a:prstGeom prst="rect">
            <a:avLst/>
          </a:prstGeom>
          <a:ln w="12700">
            <a:miter lim="400000"/>
          </a:ln>
        </p:spPr>
      </p:pic>
      <p:pic>
        <p:nvPicPr>
          <p:cNvPr id="28" name="image102.png"/>
          <p:cNvPicPr>
            <a:picLocks noChangeAspect="1"/>
          </p:cNvPicPr>
          <p:nvPr/>
        </p:nvPicPr>
        <p:blipFill>
          <a:blip r:embed="rId9">
            <a:extLst/>
          </a:blip>
          <a:stretch>
            <a:fillRect/>
          </a:stretch>
        </p:blipFill>
        <p:spPr>
          <a:xfrm>
            <a:off x="7734977" y="2091945"/>
            <a:ext cx="691011" cy="691010"/>
          </a:xfrm>
          <a:prstGeom prst="rect">
            <a:avLst/>
          </a:prstGeom>
          <a:solidFill>
            <a:srgbClr val="FFFFFF"/>
          </a:solidFill>
          <a:ln w="12700">
            <a:miter lim="400000"/>
          </a:ln>
        </p:spPr>
      </p:pic>
      <p:pic>
        <p:nvPicPr>
          <p:cNvPr id="29" name="image145.png"/>
          <p:cNvPicPr>
            <a:picLocks noChangeAspect="1"/>
          </p:cNvPicPr>
          <p:nvPr/>
        </p:nvPicPr>
        <p:blipFill>
          <a:blip r:embed="rId10">
            <a:extLst/>
          </a:blip>
          <a:stretch>
            <a:fillRect/>
          </a:stretch>
        </p:blipFill>
        <p:spPr>
          <a:xfrm>
            <a:off x="6968323" y="2820654"/>
            <a:ext cx="561212" cy="432683"/>
          </a:xfrm>
          <a:prstGeom prst="rect">
            <a:avLst/>
          </a:prstGeom>
          <a:ln w="12700">
            <a:miter lim="400000"/>
          </a:ln>
        </p:spPr>
      </p:pic>
      <p:pic>
        <p:nvPicPr>
          <p:cNvPr id="30" name="image104.png"/>
          <p:cNvPicPr>
            <a:picLocks noChangeAspect="1"/>
          </p:cNvPicPr>
          <p:nvPr/>
        </p:nvPicPr>
        <p:blipFill>
          <a:blip r:embed="rId11">
            <a:extLst/>
          </a:blip>
          <a:stretch>
            <a:fillRect/>
          </a:stretch>
        </p:blipFill>
        <p:spPr>
          <a:xfrm>
            <a:off x="7773550" y="2805800"/>
            <a:ext cx="626223" cy="403330"/>
          </a:xfrm>
          <a:prstGeom prst="rect">
            <a:avLst/>
          </a:prstGeom>
          <a:ln w="12700">
            <a:miter lim="400000"/>
          </a:ln>
        </p:spPr>
      </p:pic>
      <p:cxnSp>
        <p:nvCxnSpPr>
          <p:cNvPr id="4" name="Connecteur droit avec flèche 3">
            <a:extLst>
              <a:ext uri="{FF2B5EF4-FFF2-40B4-BE49-F238E27FC236}">
                <a16:creationId xmlns:a16="http://schemas.microsoft.com/office/drawing/2014/main" id="{BE814859-21B8-4309-B483-7814B6D39E20}"/>
              </a:ext>
            </a:extLst>
          </p:cNvPr>
          <p:cNvCxnSpPr/>
          <p:nvPr/>
        </p:nvCxnSpPr>
        <p:spPr bwMode="auto">
          <a:xfrm>
            <a:off x="2671345" y="3422326"/>
            <a:ext cx="4061528" cy="0"/>
          </a:xfrm>
          <a:prstGeom prst="straightConnector1">
            <a:avLst/>
          </a:prstGeom>
          <a:noFill/>
          <a:ln w="76200" algn="ctr">
            <a:solidFill>
              <a:srgbClr val="C00000"/>
            </a:solidFill>
            <a:round/>
            <a:headEnd/>
            <a:tailEnd type="triangle"/>
          </a:ln>
        </p:spPr>
      </p:cxnSp>
    </p:spTree>
    <p:extLst>
      <p:ext uri="{BB962C8B-B14F-4D97-AF65-F5344CB8AC3E}">
        <p14:creationId xmlns:p14="http://schemas.microsoft.com/office/powerpoint/2010/main" val="1344551205"/>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6494"/>
                                        </p:tgtEl>
                                        <p:attrNameLst>
                                          <p:attrName>style.visibility</p:attrName>
                                        </p:attrNameLst>
                                      </p:cBhvr>
                                      <p:to>
                                        <p:strVal val="visible"/>
                                      </p:to>
                                    </p:set>
                                    <p:animEffect transition="in" filter="dissolve">
                                      <p:cBhvr>
                                        <p:cTn id="7" dur="1000"/>
                                        <p:tgtEl>
                                          <p:spTgt spid="6494"/>
                                        </p:tgtEl>
                                      </p:cBhvr>
                                    </p:animEffect>
                                  </p:childTnLst>
                                </p:cTn>
                              </p:par>
                            </p:childTnLst>
                          </p:cTn>
                        </p:par>
                        <p:par>
                          <p:cTn id="8" fill="hold">
                            <p:stCondLst>
                              <p:cond delay="1000"/>
                            </p:stCondLst>
                            <p:childTnLst>
                              <p:par>
                                <p:cTn id="9" presetID="1" presetClass="entr" presetSubtype="0" fill="hold" grpId="0" nodeType="afterEffect">
                                  <p:stCondLst>
                                    <p:cond delay="0"/>
                                  </p:stCondLst>
                                  <p:childTnLst>
                                    <p:set>
                                      <p:cBhvr>
                                        <p:cTn id="10" dur="1" fill="hold">
                                          <p:stCondLst>
                                            <p:cond delay="0"/>
                                          </p:stCondLst>
                                        </p:cTn>
                                        <p:tgtEl>
                                          <p:spTgt spid="64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89" grpId="0" animBg="1"/>
      <p:bldP spid="6494"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 name="Groupe 204">
            <a:extLst>
              <a:ext uri="{FF2B5EF4-FFF2-40B4-BE49-F238E27FC236}">
                <a16:creationId xmlns:a16="http://schemas.microsoft.com/office/drawing/2014/main" id="{F3216AE7-4A52-4894-8ED0-A44AC2632E61}"/>
              </a:ext>
            </a:extLst>
          </p:cNvPr>
          <p:cNvGrpSpPr/>
          <p:nvPr/>
        </p:nvGrpSpPr>
        <p:grpSpPr>
          <a:xfrm>
            <a:off x="4180999" y="1377936"/>
            <a:ext cx="4901036" cy="2742073"/>
            <a:chOff x="3547093" y="1621707"/>
            <a:chExt cx="5443397" cy="3045518"/>
          </a:xfrm>
        </p:grpSpPr>
        <p:grpSp>
          <p:nvGrpSpPr>
            <p:cNvPr id="5" name="Shape 353">
              <a:extLst>
                <a:ext uri="{FF2B5EF4-FFF2-40B4-BE49-F238E27FC236}">
                  <a16:creationId xmlns:a16="http://schemas.microsoft.com/office/drawing/2014/main" id="{A0E3AF1D-3872-4688-937E-B58CE8E4A36A}"/>
                </a:ext>
              </a:extLst>
            </p:cNvPr>
            <p:cNvGrpSpPr/>
            <p:nvPr/>
          </p:nvGrpSpPr>
          <p:grpSpPr>
            <a:xfrm>
              <a:off x="3547093" y="1621707"/>
              <a:ext cx="5443397" cy="3045518"/>
              <a:chOff x="1582737" y="1074737"/>
              <a:chExt cx="6078474" cy="3025875"/>
            </a:xfrm>
          </p:grpSpPr>
          <p:sp>
            <p:nvSpPr>
              <p:cNvPr id="6" name="Shape 354">
                <a:extLst>
                  <a:ext uri="{FF2B5EF4-FFF2-40B4-BE49-F238E27FC236}">
                    <a16:creationId xmlns:a16="http://schemas.microsoft.com/office/drawing/2014/main" id="{006E15E2-DB80-4549-81F5-B07699803C44}"/>
                  </a:ext>
                </a:extLst>
              </p:cNvPr>
              <p:cNvSpPr/>
              <p:nvPr/>
            </p:nvSpPr>
            <p:spPr>
              <a:xfrm>
                <a:off x="5159375" y="3236913"/>
                <a:ext cx="125400" cy="236400"/>
              </a:xfrm>
              <a:custGeom>
                <a:avLst/>
                <a:gdLst/>
                <a:ahLst/>
                <a:cxnLst/>
                <a:rect l="0" t="0" r="0" b="0"/>
                <a:pathLst>
                  <a:path w="120000" h="120000" extrusionOk="0">
                    <a:moveTo>
                      <a:pt x="96521" y="0"/>
                    </a:moveTo>
                    <a:cubicBezTo>
                      <a:pt x="93913" y="2758"/>
                      <a:pt x="96521" y="6896"/>
                      <a:pt x="91304" y="9655"/>
                    </a:cubicBezTo>
                    <a:cubicBezTo>
                      <a:pt x="83478" y="13793"/>
                      <a:pt x="65217" y="24827"/>
                      <a:pt x="52173" y="28965"/>
                    </a:cubicBezTo>
                    <a:cubicBezTo>
                      <a:pt x="36521" y="34482"/>
                      <a:pt x="15652" y="33103"/>
                      <a:pt x="15652" y="48275"/>
                    </a:cubicBezTo>
                    <a:cubicBezTo>
                      <a:pt x="15652" y="53793"/>
                      <a:pt x="23478" y="60689"/>
                      <a:pt x="23478" y="64827"/>
                    </a:cubicBezTo>
                    <a:cubicBezTo>
                      <a:pt x="23478" y="64827"/>
                      <a:pt x="13043" y="78620"/>
                      <a:pt x="13043" y="78620"/>
                    </a:cubicBezTo>
                    <a:cubicBezTo>
                      <a:pt x="10434" y="78620"/>
                      <a:pt x="0" y="82758"/>
                      <a:pt x="0" y="84137"/>
                    </a:cubicBezTo>
                    <a:cubicBezTo>
                      <a:pt x="0" y="88275"/>
                      <a:pt x="0" y="93793"/>
                      <a:pt x="7826" y="96551"/>
                    </a:cubicBezTo>
                    <a:cubicBezTo>
                      <a:pt x="7826" y="97931"/>
                      <a:pt x="5217" y="99310"/>
                      <a:pt x="5217" y="103448"/>
                    </a:cubicBezTo>
                    <a:cubicBezTo>
                      <a:pt x="5217" y="111724"/>
                      <a:pt x="18260" y="120000"/>
                      <a:pt x="33913" y="120000"/>
                    </a:cubicBezTo>
                    <a:cubicBezTo>
                      <a:pt x="67826" y="120000"/>
                      <a:pt x="73043" y="100689"/>
                      <a:pt x="83478" y="86896"/>
                    </a:cubicBezTo>
                    <a:cubicBezTo>
                      <a:pt x="96521" y="68965"/>
                      <a:pt x="109565" y="53793"/>
                      <a:pt x="109565" y="31724"/>
                    </a:cubicBezTo>
                    <a:cubicBezTo>
                      <a:pt x="112173" y="31724"/>
                      <a:pt x="117391" y="33103"/>
                      <a:pt x="120000" y="33103"/>
                    </a:cubicBezTo>
                    <a:cubicBezTo>
                      <a:pt x="120000" y="28965"/>
                      <a:pt x="120000" y="28965"/>
                      <a:pt x="120000" y="28965"/>
                    </a:cubicBezTo>
                    <a:cubicBezTo>
                      <a:pt x="114782" y="20689"/>
                      <a:pt x="114782" y="1379"/>
                      <a:pt x="96521" y="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7" name="Shape 355">
                <a:extLst>
                  <a:ext uri="{FF2B5EF4-FFF2-40B4-BE49-F238E27FC236}">
                    <a16:creationId xmlns:a16="http://schemas.microsoft.com/office/drawing/2014/main" id="{D560BA12-6AFC-40F8-AEDA-05FA6B6F6B62}"/>
                  </a:ext>
                </a:extLst>
              </p:cNvPr>
              <p:cNvSpPr/>
              <p:nvPr/>
            </p:nvSpPr>
            <p:spPr>
              <a:xfrm>
                <a:off x="5780087" y="2857500"/>
                <a:ext cx="36600" cy="65100"/>
              </a:xfrm>
              <a:custGeom>
                <a:avLst/>
                <a:gdLst/>
                <a:ahLst/>
                <a:cxnLst/>
                <a:rect l="0" t="0" r="0" b="0"/>
                <a:pathLst>
                  <a:path w="120000" h="120000" extrusionOk="0">
                    <a:moveTo>
                      <a:pt x="0" y="90000"/>
                    </a:moveTo>
                    <a:cubicBezTo>
                      <a:pt x="0" y="105000"/>
                      <a:pt x="27692" y="120000"/>
                      <a:pt x="55384" y="120000"/>
                    </a:cubicBezTo>
                    <a:cubicBezTo>
                      <a:pt x="92307" y="120000"/>
                      <a:pt x="120000" y="95000"/>
                      <a:pt x="120000" y="75000"/>
                    </a:cubicBezTo>
                    <a:cubicBezTo>
                      <a:pt x="120000" y="40000"/>
                      <a:pt x="64615" y="30000"/>
                      <a:pt x="36923" y="0"/>
                    </a:cubicBezTo>
                    <a:cubicBezTo>
                      <a:pt x="36923" y="35000"/>
                      <a:pt x="0" y="60000"/>
                      <a:pt x="0" y="90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8" name="Shape 356">
                <a:extLst>
                  <a:ext uri="{FF2B5EF4-FFF2-40B4-BE49-F238E27FC236}">
                    <a16:creationId xmlns:a16="http://schemas.microsoft.com/office/drawing/2014/main" id="{87CBE8A2-5A11-44DA-8917-131256AE3763}"/>
                  </a:ext>
                </a:extLst>
              </p:cNvPr>
              <p:cNvSpPr/>
              <p:nvPr/>
            </p:nvSpPr>
            <p:spPr>
              <a:xfrm>
                <a:off x="6046787" y="2927350"/>
                <a:ext cx="180900" cy="196800"/>
              </a:xfrm>
              <a:custGeom>
                <a:avLst/>
                <a:gdLst/>
                <a:ahLst/>
                <a:cxnLst/>
                <a:rect l="0" t="0" r="0" b="0"/>
                <a:pathLst>
                  <a:path w="120000" h="120000" extrusionOk="0">
                    <a:moveTo>
                      <a:pt x="118208" y="115000"/>
                    </a:moveTo>
                    <a:cubicBezTo>
                      <a:pt x="118208" y="111666"/>
                      <a:pt x="116417" y="106666"/>
                      <a:pt x="120000" y="105000"/>
                    </a:cubicBezTo>
                    <a:cubicBezTo>
                      <a:pt x="120000" y="96666"/>
                      <a:pt x="120000" y="93333"/>
                      <a:pt x="120000" y="88333"/>
                    </a:cubicBezTo>
                    <a:cubicBezTo>
                      <a:pt x="120000" y="85000"/>
                      <a:pt x="114626" y="83333"/>
                      <a:pt x="111044" y="81666"/>
                    </a:cubicBezTo>
                    <a:cubicBezTo>
                      <a:pt x="107462" y="78333"/>
                      <a:pt x="102089" y="75000"/>
                      <a:pt x="102089" y="68333"/>
                    </a:cubicBezTo>
                    <a:cubicBezTo>
                      <a:pt x="98507" y="68333"/>
                      <a:pt x="94925" y="66666"/>
                      <a:pt x="94925" y="61666"/>
                    </a:cubicBezTo>
                    <a:cubicBezTo>
                      <a:pt x="96716" y="58333"/>
                      <a:pt x="96716" y="58333"/>
                      <a:pt x="96716" y="58333"/>
                    </a:cubicBezTo>
                    <a:cubicBezTo>
                      <a:pt x="96716" y="56666"/>
                      <a:pt x="94925" y="55000"/>
                      <a:pt x="93134" y="55000"/>
                    </a:cubicBezTo>
                    <a:cubicBezTo>
                      <a:pt x="91343" y="55000"/>
                      <a:pt x="91343" y="55000"/>
                      <a:pt x="89552" y="55000"/>
                    </a:cubicBezTo>
                    <a:cubicBezTo>
                      <a:pt x="89552" y="55000"/>
                      <a:pt x="91343" y="53333"/>
                      <a:pt x="91343" y="53333"/>
                    </a:cubicBezTo>
                    <a:cubicBezTo>
                      <a:pt x="91343" y="48333"/>
                      <a:pt x="84179" y="45000"/>
                      <a:pt x="78805" y="43333"/>
                    </a:cubicBezTo>
                    <a:cubicBezTo>
                      <a:pt x="68059" y="40000"/>
                      <a:pt x="62686" y="36666"/>
                      <a:pt x="55522" y="28333"/>
                    </a:cubicBezTo>
                    <a:cubicBezTo>
                      <a:pt x="51940" y="25000"/>
                      <a:pt x="48358" y="20000"/>
                      <a:pt x="42985" y="18333"/>
                    </a:cubicBezTo>
                    <a:cubicBezTo>
                      <a:pt x="41194" y="18333"/>
                      <a:pt x="39402" y="18333"/>
                      <a:pt x="39402" y="16666"/>
                    </a:cubicBezTo>
                    <a:cubicBezTo>
                      <a:pt x="35820" y="11666"/>
                      <a:pt x="32238" y="5000"/>
                      <a:pt x="23283" y="3333"/>
                    </a:cubicBezTo>
                    <a:cubicBezTo>
                      <a:pt x="10746" y="3333"/>
                      <a:pt x="10746" y="3333"/>
                      <a:pt x="10746" y="3333"/>
                    </a:cubicBezTo>
                    <a:cubicBezTo>
                      <a:pt x="7164" y="1666"/>
                      <a:pt x="7164" y="0"/>
                      <a:pt x="3582" y="0"/>
                    </a:cubicBezTo>
                    <a:cubicBezTo>
                      <a:pt x="1791" y="0"/>
                      <a:pt x="1791" y="0"/>
                      <a:pt x="0" y="0"/>
                    </a:cubicBezTo>
                    <a:cubicBezTo>
                      <a:pt x="0" y="3333"/>
                      <a:pt x="0" y="3333"/>
                      <a:pt x="0" y="3333"/>
                    </a:cubicBezTo>
                    <a:cubicBezTo>
                      <a:pt x="1791" y="6666"/>
                      <a:pt x="8955" y="16666"/>
                      <a:pt x="10746" y="18333"/>
                    </a:cubicBezTo>
                    <a:cubicBezTo>
                      <a:pt x="14328" y="18333"/>
                      <a:pt x="19701" y="18333"/>
                      <a:pt x="19701" y="20000"/>
                    </a:cubicBezTo>
                    <a:cubicBezTo>
                      <a:pt x="23283" y="25000"/>
                      <a:pt x="23283" y="26666"/>
                      <a:pt x="26865" y="31666"/>
                    </a:cubicBezTo>
                    <a:cubicBezTo>
                      <a:pt x="28656" y="36666"/>
                      <a:pt x="37611" y="35000"/>
                      <a:pt x="41194" y="43333"/>
                    </a:cubicBezTo>
                    <a:cubicBezTo>
                      <a:pt x="41194" y="46666"/>
                      <a:pt x="44776" y="55000"/>
                      <a:pt x="46567" y="56666"/>
                    </a:cubicBezTo>
                    <a:cubicBezTo>
                      <a:pt x="48358" y="58333"/>
                      <a:pt x="51940" y="58333"/>
                      <a:pt x="51940" y="58333"/>
                    </a:cubicBezTo>
                    <a:cubicBezTo>
                      <a:pt x="53731" y="60000"/>
                      <a:pt x="51940" y="61666"/>
                      <a:pt x="53731" y="61666"/>
                    </a:cubicBezTo>
                    <a:cubicBezTo>
                      <a:pt x="55522" y="61666"/>
                      <a:pt x="59104" y="70000"/>
                      <a:pt x="60895" y="71666"/>
                    </a:cubicBezTo>
                    <a:cubicBezTo>
                      <a:pt x="64477" y="80000"/>
                      <a:pt x="68059" y="86666"/>
                      <a:pt x="75223" y="93333"/>
                    </a:cubicBezTo>
                    <a:cubicBezTo>
                      <a:pt x="82388" y="100000"/>
                      <a:pt x="89552" y="103333"/>
                      <a:pt x="98507" y="110000"/>
                    </a:cubicBezTo>
                    <a:cubicBezTo>
                      <a:pt x="98507" y="110000"/>
                      <a:pt x="105671" y="120000"/>
                      <a:pt x="107462" y="120000"/>
                    </a:cubicBezTo>
                    <a:cubicBezTo>
                      <a:pt x="109253" y="120000"/>
                      <a:pt x="118208" y="118333"/>
                      <a:pt x="118208" y="115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9" name="Shape 357">
                <a:extLst>
                  <a:ext uri="{FF2B5EF4-FFF2-40B4-BE49-F238E27FC236}">
                    <a16:creationId xmlns:a16="http://schemas.microsoft.com/office/drawing/2014/main" id="{33AA22BD-1433-4832-8162-1E378C120C63}"/>
                  </a:ext>
                </a:extLst>
              </p:cNvPr>
              <p:cNvSpPr/>
              <p:nvPr/>
            </p:nvSpPr>
            <p:spPr>
              <a:xfrm>
                <a:off x="6280150" y="2903538"/>
                <a:ext cx="173100" cy="190500"/>
              </a:xfrm>
              <a:custGeom>
                <a:avLst/>
                <a:gdLst/>
                <a:ahLst/>
                <a:cxnLst/>
                <a:rect l="0" t="0" r="0" b="0"/>
                <a:pathLst>
                  <a:path w="120000" h="120000" extrusionOk="0">
                    <a:moveTo>
                      <a:pt x="0" y="66857"/>
                    </a:moveTo>
                    <a:cubicBezTo>
                      <a:pt x="0" y="68571"/>
                      <a:pt x="3750" y="82285"/>
                      <a:pt x="7500" y="82285"/>
                    </a:cubicBezTo>
                    <a:cubicBezTo>
                      <a:pt x="9375" y="84000"/>
                      <a:pt x="11250" y="84000"/>
                      <a:pt x="11250" y="85714"/>
                    </a:cubicBezTo>
                    <a:cubicBezTo>
                      <a:pt x="11250" y="85714"/>
                      <a:pt x="11250" y="87428"/>
                      <a:pt x="11250" y="87428"/>
                    </a:cubicBezTo>
                    <a:cubicBezTo>
                      <a:pt x="16875" y="94285"/>
                      <a:pt x="11250" y="108000"/>
                      <a:pt x="26250" y="108000"/>
                    </a:cubicBezTo>
                    <a:cubicBezTo>
                      <a:pt x="28125" y="108000"/>
                      <a:pt x="31875" y="106285"/>
                      <a:pt x="33750" y="106285"/>
                    </a:cubicBezTo>
                    <a:cubicBezTo>
                      <a:pt x="35625" y="108000"/>
                      <a:pt x="33750" y="111428"/>
                      <a:pt x="35625" y="111428"/>
                    </a:cubicBezTo>
                    <a:cubicBezTo>
                      <a:pt x="35625" y="111428"/>
                      <a:pt x="37500" y="113142"/>
                      <a:pt x="37500" y="113142"/>
                    </a:cubicBezTo>
                    <a:cubicBezTo>
                      <a:pt x="43125" y="113142"/>
                      <a:pt x="45000" y="109714"/>
                      <a:pt x="48750" y="109714"/>
                    </a:cubicBezTo>
                    <a:cubicBezTo>
                      <a:pt x="56250" y="109714"/>
                      <a:pt x="60000" y="113142"/>
                      <a:pt x="67500" y="114857"/>
                    </a:cubicBezTo>
                    <a:cubicBezTo>
                      <a:pt x="67500" y="118285"/>
                      <a:pt x="67500" y="120000"/>
                      <a:pt x="73125" y="120000"/>
                    </a:cubicBezTo>
                    <a:cubicBezTo>
                      <a:pt x="76875" y="120000"/>
                      <a:pt x="78750" y="116571"/>
                      <a:pt x="84375" y="114857"/>
                    </a:cubicBezTo>
                    <a:cubicBezTo>
                      <a:pt x="84375" y="109714"/>
                      <a:pt x="90000" y="104571"/>
                      <a:pt x="90000" y="101142"/>
                    </a:cubicBezTo>
                    <a:cubicBezTo>
                      <a:pt x="90000" y="99428"/>
                      <a:pt x="88125" y="99428"/>
                      <a:pt x="88125" y="96000"/>
                    </a:cubicBezTo>
                    <a:cubicBezTo>
                      <a:pt x="88125" y="94285"/>
                      <a:pt x="91875" y="89142"/>
                      <a:pt x="97500" y="87428"/>
                    </a:cubicBezTo>
                    <a:cubicBezTo>
                      <a:pt x="97500" y="80571"/>
                      <a:pt x="101250" y="78857"/>
                      <a:pt x="103125" y="70285"/>
                    </a:cubicBezTo>
                    <a:cubicBezTo>
                      <a:pt x="105000" y="66857"/>
                      <a:pt x="105000" y="66857"/>
                      <a:pt x="105000" y="66857"/>
                    </a:cubicBezTo>
                    <a:cubicBezTo>
                      <a:pt x="105000" y="66857"/>
                      <a:pt x="106875" y="66857"/>
                      <a:pt x="108750" y="66857"/>
                    </a:cubicBezTo>
                    <a:cubicBezTo>
                      <a:pt x="112500" y="66857"/>
                      <a:pt x="116250" y="68571"/>
                      <a:pt x="118125" y="61714"/>
                    </a:cubicBezTo>
                    <a:cubicBezTo>
                      <a:pt x="110625" y="61714"/>
                      <a:pt x="99375" y="42857"/>
                      <a:pt x="99375" y="37714"/>
                    </a:cubicBezTo>
                    <a:cubicBezTo>
                      <a:pt x="99375" y="36000"/>
                      <a:pt x="101250" y="36000"/>
                      <a:pt x="101250" y="36000"/>
                    </a:cubicBezTo>
                    <a:cubicBezTo>
                      <a:pt x="101250" y="34285"/>
                      <a:pt x="101250" y="32571"/>
                      <a:pt x="101250" y="32571"/>
                    </a:cubicBezTo>
                    <a:cubicBezTo>
                      <a:pt x="101250" y="32571"/>
                      <a:pt x="110625" y="27428"/>
                      <a:pt x="112500" y="27428"/>
                    </a:cubicBezTo>
                    <a:cubicBezTo>
                      <a:pt x="110625" y="27428"/>
                      <a:pt x="110625" y="25714"/>
                      <a:pt x="110625" y="24000"/>
                    </a:cubicBezTo>
                    <a:cubicBezTo>
                      <a:pt x="110625" y="20571"/>
                      <a:pt x="120000" y="24000"/>
                      <a:pt x="120000" y="20571"/>
                    </a:cubicBezTo>
                    <a:cubicBezTo>
                      <a:pt x="120000" y="12000"/>
                      <a:pt x="103125" y="17142"/>
                      <a:pt x="103125" y="8571"/>
                    </a:cubicBezTo>
                    <a:cubicBezTo>
                      <a:pt x="103125" y="3428"/>
                      <a:pt x="103125" y="0"/>
                      <a:pt x="95625" y="0"/>
                    </a:cubicBezTo>
                    <a:cubicBezTo>
                      <a:pt x="90000" y="0"/>
                      <a:pt x="80625" y="13714"/>
                      <a:pt x="76875" y="20571"/>
                    </a:cubicBezTo>
                    <a:cubicBezTo>
                      <a:pt x="75000" y="24000"/>
                      <a:pt x="65625" y="20571"/>
                      <a:pt x="61875" y="24000"/>
                    </a:cubicBezTo>
                    <a:cubicBezTo>
                      <a:pt x="61875" y="25714"/>
                      <a:pt x="61875" y="27428"/>
                      <a:pt x="60000" y="27428"/>
                    </a:cubicBezTo>
                    <a:cubicBezTo>
                      <a:pt x="58125" y="29142"/>
                      <a:pt x="58125" y="29142"/>
                      <a:pt x="56250" y="30857"/>
                    </a:cubicBezTo>
                    <a:cubicBezTo>
                      <a:pt x="56250" y="30857"/>
                      <a:pt x="50625" y="34285"/>
                      <a:pt x="52500" y="34285"/>
                    </a:cubicBezTo>
                    <a:cubicBezTo>
                      <a:pt x="48750" y="37714"/>
                      <a:pt x="48750" y="41142"/>
                      <a:pt x="43125" y="42857"/>
                    </a:cubicBezTo>
                    <a:cubicBezTo>
                      <a:pt x="39375" y="42857"/>
                      <a:pt x="35625" y="42857"/>
                      <a:pt x="31875" y="46285"/>
                    </a:cubicBezTo>
                    <a:cubicBezTo>
                      <a:pt x="26250" y="51428"/>
                      <a:pt x="28125" y="63428"/>
                      <a:pt x="15000" y="63428"/>
                    </a:cubicBezTo>
                    <a:cubicBezTo>
                      <a:pt x="9375" y="63428"/>
                      <a:pt x="0" y="60000"/>
                      <a:pt x="0" y="66857"/>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0" name="Shape 358">
                <a:extLst>
                  <a:ext uri="{FF2B5EF4-FFF2-40B4-BE49-F238E27FC236}">
                    <a16:creationId xmlns:a16="http://schemas.microsoft.com/office/drawing/2014/main" id="{EB4D1D96-E37D-41C7-8B25-C702E6FFF10D}"/>
                  </a:ext>
                </a:extLst>
              </p:cNvPr>
              <p:cNvSpPr/>
              <p:nvPr/>
            </p:nvSpPr>
            <p:spPr>
              <a:xfrm>
                <a:off x="6448425" y="2995613"/>
                <a:ext cx="108000" cy="125400"/>
              </a:xfrm>
              <a:custGeom>
                <a:avLst/>
                <a:gdLst/>
                <a:ahLst/>
                <a:cxnLst/>
                <a:rect l="0" t="0" r="0" b="0"/>
                <a:pathLst>
                  <a:path w="120000" h="120000" extrusionOk="0">
                    <a:moveTo>
                      <a:pt x="48000" y="20869"/>
                    </a:moveTo>
                    <a:cubicBezTo>
                      <a:pt x="57000" y="20869"/>
                      <a:pt x="63000" y="18260"/>
                      <a:pt x="72000" y="18260"/>
                    </a:cubicBezTo>
                    <a:cubicBezTo>
                      <a:pt x="81000" y="18260"/>
                      <a:pt x="87000" y="20869"/>
                      <a:pt x="96000" y="20869"/>
                    </a:cubicBezTo>
                    <a:cubicBezTo>
                      <a:pt x="108000" y="20869"/>
                      <a:pt x="114000" y="13043"/>
                      <a:pt x="114000" y="2608"/>
                    </a:cubicBezTo>
                    <a:cubicBezTo>
                      <a:pt x="117000" y="2608"/>
                      <a:pt x="117000" y="0"/>
                      <a:pt x="120000" y="0"/>
                    </a:cubicBezTo>
                    <a:cubicBezTo>
                      <a:pt x="114000" y="0"/>
                      <a:pt x="114000" y="0"/>
                      <a:pt x="114000" y="0"/>
                    </a:cubicBezTo>
                    <a:cubicBezTo>
                      <a:pt x="108000" y="2608"/>
                      <a:pt x="96000" y="7826"/>
                      <a:pt x="93000" y="13043"/>
                    </a:cubicBezTo>
                    <a:cubicBezTo>
                      <a:pt x="87000" y="13043"/>
                      <a:pt x="87000" y="13043"/>
                      <a:pt x="87000" y="13043"/>
                    </a:cubicBezTo>
                    <a:cubicBezTo>
                      <a:pt x="42000" y="5217"/>
                      <a:pt x="42000" y="5217"/>
                      <a:pt x="42000" y="5217"/>
                    </a:cubicBezTo>
                    <a:cubicBezTo>
                      <a:pt x="24000" y="5217"/>
                      <a:pt x="18000" y="23478"/>
                      <a:pt x="18000" y="39130"/>
                    </a:cubicBezTo>
                    <a:cubicBezTo>
                      <a:pt x="18000" y="41739"/>
                      <a:pt x="12000" y="44347"/>
                      <a:pt x="12000" y="46956"/>
                    </a:cubicBezTo>
                    <a:cubicBezTo>
                      <a:pt x="6000" y="60000"/>
                      <a:pt x="0" y="65217"/>
                      <a:pt x="0" y="78260"/>
                    </a:cubicBezTo>
                    <a:cubicBezTo>
                      <a:pt x="0" y="83478"/>
                      <a:pt x="9000" y="83478"/>
                      <a:pt x="12000" y="86086"/>
                    </a:cubicBezTo>
                    <a:cubicBezTo>
                      <a:pt x="12000" y="93913"/>
                      <a:pt x="12000" y="106956"/>
                      <a:pt x="12000" y="112173"/>
                    </a:cubicBezTo>
                    <a:cubicBezTo>
                      <a:pt x="12000" y="117391"/>
                      <a:pt x="18000" y="120000"/>
                      <a:pt x="24000" y="120000"/>
                    </a:cubicBezTo>
                    <a:cubicBezTo>
                      <a:pt x="30000" y="120000"/>
                      <a:pt x="33000" y="99130"/>
                      <a:pt x="33000" y="96521"/>
                    </a:cubicBezTo>
                    <a:cubicBezTo>
                      <a:pt x="33000" y="88695"/>
                      <a:pt x="27000" y="86086"/>
                      <a:pt x="27000" y="78260"/>
                    </a:cubicBezTo>
                    <a:cubicBezTo>
                      <a:pt x="27000" y="73043"/>
                      <a:pt x="33000" y="70434"/>
                      <a:pt x="36000" y="70434"/>
                    </a:cubicBezTo>
                    <a:cubicBezTo>
                      <a:pt x="39000" y="70434"/>
                      <a:pt x="39000" y="73043"/>
                      <a:pt x="42000" y="70434"/>
                    </a:cubicBezTo>
                    <a:cubicBezTo>
                      <a:pt x="39000" y="83478"/>
                      <a:pt x="39000" y="83478"/>
                      <a:pt x="39000" y="83478"/>
                    </a:cubicBezTo>
                    <a:cubicBezTo>
                      <a:pt x="39000" y="91304"/>
                      <a:pt x="51000" y="93913"/>
                      <a:pt x="51000" y="101739"/>
                    </a:cubicBezTo>
                    <a:cubicBezTo>
                      <a:pt x="51000" y="101739"/>
                      <a:pt x="51000" y="104347"/>
                      <a:pt x="51000" y="106956"/>
                    </a:cubicBezTo>
                    <a:cubicBezTo>
                      <a:pt x="57000" y="106956"/>
                      <a:pt x="57000" y="106956"/>
                      <a:pt x="57000" y="106956"/>
                    </a:cubicBezTo>
                    <a:cubicBezTo>
                      <a:pt x="57000" y="99130"/>
                      <a:pt x="72000" y="101739"/>
                      <a:pt x="72000" y="93913"/>
                    </a:cubicBezTo>
                    <a:cubicBezTo>
                      <a:pt x="69000" y="93913"/>
                      <a:pt x="63000" y="88695"/>
                      <a:pt x="63000" y="83478"/>
                    </a:cubicBezTo>
                    <a:cubicBezTo>
                      <a:pt x="63000" y="83478"/>
                      <a:pt x="66000" y="80869"/>
                      <a:pt x="66000" y="80869"/>
                    </a:cubicBezTo>
                    <a:cubicBezTo>
                      <a:pt x="63000" y="78260"/>
                      <a:pt x="51000" y="57391"/>
                      <a:pt x="51000" y="57391"/>
                    </a:cubicBezTo>
                    <a:cubicBezTo>
                      <a:pt x="69000" y="57391"/>
                      <a:pt x="69000" y="44347"/>
                      <a:pt x="84000" y="39130"/>
                    </a:cubicBezTo>
                    <a:cubicBezTo>
                      <a:pt x="84000" y="33913"/>
                      <a:pt x="84000" y="33913"/>
                      <a:pt x="84000" y="33913"/>
                    </a:cubicBezTo>
                    <a:cubicBezTo>
                      <a:pt x="81000" y="33913"/>
                      <a:pt x="45000" y="44347"/>
                      <a:pt x="45000" y="44347"/>
                    </a:cubicBezTo>
                    <a:cubicBezTo>
                      <a:pt x="48000" y="44347"/>
                      <a:pt x="48000" y="44347"/>
                      <a:pt x="48000" y="44347"/>
                    </a:cubicBezTo>
                    <a:cubicBezTo>
                      <a:pt x="45000" y="46956"/>
                      <a:pt x="42000" y="49565"/>
                      <a:pt x="39000" y="49565"/>
                    </a:cubicBezTo>
                    <a:cubicBezTo>
                      <a:pt x="30000" y="49565"/>
                      <a:pt x="24000" y="39130"/>
                      <a:pt x="24000" y="28695"/>
                    </a:cubicBezTo>
                    <a:cubicBezTo>
                      <a:pt x="24000" y="18260"/>
                      <a:pt x="36000" y="20869"/>
                      <a:pt x="48000" y="20869"/>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1" name="Shape 359">
                <a:extLst>
                  <a:ext uri="{FF2B5EF4-FFF2-40B4-BE49-F238E27FC236}">
                    <a16:creationId xmlns:a16="http://schemas.microsoft.com/office/drawing/2014/main" id="{4131DBC4-BC6E-4CBB-BAD9-7C172A10AD8A}"/>
                  </a:ext>
                </a:extLst>
              </p:cNvPr>
              <p:cNvSpPr/>
              <p:nvPr/>
            </p:nvSpPr>
            <p:spPr>
              <a:xfrm>
                <a:off x="6219825" y="3124200"/>
                <a:ext cx="176100" cy="50700"/>
              </a:xfrm>
              <a:custGeom>
                <a:avLst/>
                <a:gdLst/>
                <a:ahLst/>
                <a:cxnLst/>
                <a:rect l="0" t="0" r="0" b="0"/>
                <a:pathLst>
                  <a:path w="120000" h="120000" extrusionOk="0">
                    <a:moveTo>
                      <a:pt x="105230" y="101052"/>
                    </a:moveTo>
                    <a:cubicBezTo>
                      <a:pt x="110769" y="101052"/>
                      <a:pt x="110769" y="113684"/>
                      <a:pt x="114461" y="113684"/>
                    </a:cubicBezTo>
                    <a:cubicBezTo>
                      <a:pt x="116307" y="113684"/>
                      <a:pt x="118153" y="101052"/>
                      <a:pt x="120000" y="101052"/>
                    </a:cubicBezTo>
                    <a:cubicBezTo>
                      <a:pt x="116307" y="94736"/>
                      <a:pt x="116307" y="88421"/>
                      <a:pt x="112615" y="88421"/>
                    </a:cubicBezTo>
                    <a:cubicBezTo>
                      <a:pt x="108923" y="82105"/>
                      <a:pt x="105230" y="94736"/>
                      <a:pt x="103384" y="82105"/>
                    </a:cubicBezTo>
                    <a:cubicBezTo>
                      <a:pt x="101538" y="82105"/>
                      <a:pt x="101538" y="69473"/>
                      <a:pt x="99692" y="69473"/>
                    </a:cubicBezTo>
                    <a:cubicBezTo>
                      <a:pt x="92307" y="69473"/>
                      <a:pt x="86769" y="69473"/>
                      <a:pt x="83076" y="50526"/>
                    </a:cubicBezTo>
                    <a:cubicBezTo>
                      <a:pt x="83076" y="56842"/>
                      <a:pt x="97846" y="50526"/>
                      <a:pt x="97846" y="44210"/>
                    </a:cubicBezTo>
                    <a:cubicBezTo>
                      <a:pt x="94153" y="44210"/>
                      <a:pt x="94153" y="44210"/>
                      <a:pt x="94153" y="44210"/>
                    </a:cubicBezTo>
                    <a:cubicBezTo>
                      <a:pt x="81230" y="50526"/>
                      <a:pt x="81230" y="50526"/>
                      <a:pt x="81230" y="50526"/>
                    </a:cubicBezTo>
                    <a:cubicBezTo>
                      <a:pt x="75692" y="50526"/>
                      <a:pt x="72000" y="25263"/>
                      <a:pt x="64615" y="25263"/>
                    </a:cubicBezTo>
                    <a:cubicBezTo>
                      <a:pt x="59076" y="25263"/>
                      <a:pt x="57230" y="44210"/>
                      <a:pt x="51692" y="44210"/>
                    </a:cubicBezTo>
                    <a:cubicBezTo>
                      <a:pt x="38769" y="44210"/>
                      <a:pt x="33230" y="0"/>
                      <a:pt x="20307" y="0"/>
                    </a:cubicBezTo>
                    <a:cubicBezTo>
                      <a:pt x="18461" y="0"/>
                      <a:pt x="16615" y="6315"/>
                      <a:pt x="14769" y="6315"/>
                    </a:cubicBezTo>
                    <a:cubicBezTo>
                      <a:pt x="12923" y="6315"/>
                      <a:pt x="12923" y="0"/>
                      <a:pt x="11076" y="0"/>
                    </a:cubicBezTo>
                    <a:cubicBezTo>
                      <a:pt x="9230" y="0"/>
                      <a:pt x="1846" y="25263"/>
                      <a:pt x="0" y="31578"/>
                    </a:cubicBezTo>
                    <a:cubicBezTo>
                      <a:pt x="7384" y="31578"/>
                      <a:pt x="11076" y="50526"/>
                      <a:pt x="14769" y="63157"/>
                    </a:cubicBezTo>
                    <a:cubicBezTo>
                      <a:pt x="18461" y="75789"/>
                      <a:pt x="24000" y="63157"/>
                      <a:pt x="31384" y="69473"/>
                    </a:cubicBezTo>
                    <a:cubicBezTo>
                      <a:pt x="38769" y="75789"/>
                      <a:pt x="44307" y="75789"/>
                      <a:pt x="53538" y="75789"/>
                    </a:cubicBezTo>
                    <a:cubicBezTo>
                      <a:pt x="57230" y="75789"/>
                      <a:pt x="57230" y="94736"/>
                      <a:pt x="62769" y="94736"/>
                    </a:cubicBezTo>
                    <a:cubicBezTo>
                      <a:pt x="79384" y="94736"/>
                      <a:pt x="92307" y="101052"/>
                      <a:pt x="105230" y="120000"/>
                    </a:cubicBezTo>
                    <a:cubicBezTo>
                      <a:pt x="105230" y="113684"/>
                      <a:pt x="105230" y="101052"/>
                      <a:pt x="105230" y="101052"/>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2" name="Shape 360">
                <a:extLst>
                  <a:ext uri="{FF2B5EF4-FFF2-40B4-BE49-F238E27FC236}">
                    <a16:creationId xmlns:a16="http://schemas.microsoft.com/office/drawing/2014/main" id="{F5D95864-B8A4-4A56-8598-5B5A8AC35B24}"/>
                  </a:ext>
                </a:extLst>
              </p:cNvPr>
              <p:cNvSpPr/>
              <p:nvPr/>
            </p:nvSpPr>
            <p:spPr>
              <a:xfrm>
                <a:off x="6467475" y="3163888"/>
                <a:ext cx="50700" cy="14400"/>
              </a:xfrm>
              <a:custGeom>
                <a:avLst/>
                <a:gdLst/>
                <a:ahLst/>
                <a:cxnLst/>
                <a:rect l="0" t="0" r="0" b="0"/>
                <a:pathLst>
                  <a:path w="120000" h="120000" extrusionOk="0">
                    <a:moveTo>
                      <a:pt x="82105" y="96000"/>
                    </a:moveTo>
                    <a:cubicBezTo>
                      <a:pt x="101052" y="72000"/>
                      <a:pt x="113684" y="72000"/>
                      <a:pt x="120000" y="0"/>
                    </a:cubicBezTo>
                    <a:cubicBezTo>
                      <a:pt x="107368" y="24000"/>
                      <a:pt x="101052" y="48000"/>
                      <a:pt x="82105" y="48000"/>
                    </a:cubicBezTo>
                    <a:cubicBezTo>
                      <a:pt x="56842" y="48000"/>
                      <a:pt x="50526" y="24000"/>
                      <a:pt x="25263" y="24000"/>
                    </a:cubicBezTo>
                    <a:cubicBezTo>
                      <a:pt x="12631" y="24000"/>
                      <a:pt x="0" y="0"/>
                      <a:pt x="0" y="48000"/>
                    </a:cubicBezTo>
                    <a:cubicBezTo>
                      <a:pt x="0" y="120000"/>
                      <a:pt x="18947" y="96000"/>
                      <a:pt x="31578" y="96000"/>
                    </a:cubicBezTo>
                    <a:cubicBezTo>
                      <a:pt x="44210" y="96000"/>
                      <a:pt x="63157" y="96000"/>
                      <a:pt x="82105" y="96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3" name="Shape 361">
                <a:extLst>
                  <a:ext uri="{FF2B5EF4-FFF2-40B4-BE49-F238E27FC236}">
                    <a16:creationId xmlns:a16="http://schemas.microsoft.com/office/drawing/2014/main" id="{8C9D34AF-3675-4EAD-BB70-AEC5C5971201}"/>
                  </a:ext>
                </a:extLst>
              </p:cNvPr>
              <p:cNvSpPr/>
              <p:nvPr/>
            </p:nvSpPr>
            <p:spPr>
              <a:xfrm>
                <a:off x="6415087" y="3167063"/>
                <a:ext cx="34800" cy="11100"/>
              </a:xfrm>
              <a:custGeom>
                <a:avLst/>
                <a:gdLst/>
                <a:ahLst/>
                <a:cxnLst/>
                <a:rect l="0" t="0" r="0" b="0"/>
                <a:pathLst>
                  <a:path w="120000" h="120000" extrusionOk="0">
                    <a:moveTo>
                      <a:pt x="73846" y="0"/>
                    </a:moveTo>
                    <a:cubicBezTo>
                      <a:pt x="73846" y="0"/>
                      <a:pt x="73846" y="30000"/>
                      <a:pt x="73846" y="60000"/>
                    </a:cubicBezTo>
                    <a:cubicBezTo>
                      <a:pt x="64615" y="30000"/>
                      <a:pt x="46153" y="30000"/>
                      <a:pt x="36923" y="30000"/>
                    </a:cubicBezTo>
                    <a:cubicBezTo>
                      <a:pt x="18461" y="30000"/>
                      <a:pt x="0" y="0"/>
                      <a:pt x="0" y="90000"/>
                    </a:cubicBezTo>
                    <a:cubicBezTo>
                      <a:pt x="0" y="120000"/>
                      <a:pt x="18461" y="120000"/>
                      <a:pt x="36923" y="120000"/>
                    </a:cubicBezTo>
                    <a:cubicBezTo>
                      <a:pt x="55384" y="120000"/>
                      <a:pt x="64615" y="90000"/>
                      <a:pt x="83076" y="60000"/>
                    </a:cubicBezTo>
                    <a:cubicBezTo>
                      <a:pt x="101538" y="90000"/>
                      <a:pt x="101538" y="90000"/>
                      <a:pt x="101538" y="90000"/>
                    </a:cubicBezTo>
                    <a:cubicBezTo>
                      <a:pt x="120000" y="90000"/>
                      <a:pt x="120000" y="90000"/>
                      <a:pt x="120000" y="90000"/>
                    </a:cubicBezTo>
                    <a:cubicBezTo>
                      <a:pt x="120000" y="90000"/>
                      <a:pt x="120000" y="60000"/>
                      <a:pt x="120000" y="0"/>
                    </a:cubicBezTo>
                    <a:lnTo>
                      <a:pt x="73846" y="0"/>
                    </a:ln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4" name="Shape 362">
                <a:extLst>
                  <a:ext uri="{FF2B5EF4-FFF2-40B4-BE49-F238E27FC236}">
                    <a16:creationId xmlns:a16="http://schemas.microsoft.com/office/drawing/2014/main" id="{F7E51971-3A05-4D6C-B258-4C59498B3F9C}"/>
                  </a:ext>
                </a:extLst>
              </p:cNvPr>
              <p:cNvSpPr/>
              <p:nvPr/>
            </p:nvSpPr>
            <p:spPr>
              <a:xfrm>
                <a:off x="6453187" y="3182938"/>
                <a:ext cx="27000" cy="18900"/>
              </a:xfrm>
              <a:custGeom>
                <a:avLst/>
                <a:gdLst/>
                <a:ahLst/>
                <a:cxnLst/>
                <a:rect l="0" t="0" r="0" b="0"/>
                <a:pathLst>
                  <a:path w="120000" h="120000" extrusionOk="0">
                    <a:moveTo>
                      <a:pt x="72000" y="0"/>
                    </a:moveTo>
                    <a:cubicBezTo>
                      <a:pt x="72000" y="0"/>
                      <a:pt x="60000" y="0"/>
                      <a:pt x="48000" y="0"/>
                    </a:cubicBezTo>
                    <a:cubicBezTo>
                      <a:pt x="36000" y="0"/>
                      <a:pt x="0" y="0"/>
                      <a:pt x="0" y="17142"/>
                    </a:cubicBezTo>
                    <a:cubicBezTo>
                      <a:pt x="0" y="51428"/>
                      <a:pt x="48000" y="68571"/>
                      <a:pt x="72000" y="68571"/>
                    </a:cubicBezTo>
                    <a:cubicBezTo>
                      <a:pt x="72000" y="68571"/>
                      <a:pt x="72000" y="119999"/>
                      <a:pt x="84000" y="119999"/>
                    </a:cubicBezTo>
                    <a:cubicBezTo>
                      <a:pt x="84000" y="119999"/>
                      <a:pt x="96000" y="119999"/>
                      <a:pt x="96000" y="119999"/>
                    </a:cubicBezTo>
                    <a:cubicBezTo>
                      <a:pt x="108000" y="119999"/>
                      <a:pt x="120000" y="102857"/>
                      <a:pt x="120000" y="85714"/>
                    </a:cubicBezTo>
                    <a:cubicBezTo>
                      <a:pt x="120000" y="34285"/>
                      <a:pt x="72000" y="51428"/>
                      <a:pt x="72000" y="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5" name="Shape 363">
                <a:extLst>
                  <a:ext uri="{FF2B5EF4-FFF2-40B4-BE49-F238E27FC236}">
                    <a16:creationId xmlns:a16="http://schemas.microsoft.com/office/drawing/2014/main" id="{C6258F8E-3D49-4CE8-B6E5-7BFB04C51796}"/>
                  </a:ext>
                </a:extLst>
              </p:cNvPr>
              <p:cNvSpPr/>
              <p:nvPr/>
            </p:nvSpPr>
            <p:spPr>
              <a:xfrm>
                <a:off x="6402387" y="3167063"/>
                <a:ext cx="11100" cy="7800"/>
              </a:xfrm>
              <a:custGeom>
                <a:avLst/>
                <a:gdLst/>
                <a:ahLst/>
                <a:cxnLst/>
                <a:rect l="0" t="0" r="0" b="0"/>
                <a:pathLst>
                  <a:path w="120000" h="120000" extrusionOk="0">
                    <a:moveTo>
                      <a:pt x="60000" y="0"/>
                    </a:moveTo>
                    <a:cubicBezTo>
                      <a:pt x="30000" y="0"/>
                      <a:pt x="0" y="0"/>
                      <a:pt x="0" y="0"/>
                    </a:cubicBezTo>
                    <a:cubicBezTo>
                      <a:pt x="0" y="0"/>
                      <a:pt x="0" y="40000"/>
                      <a:pt x="0" y="80000"/>
                    </a:cubicBezTo>
                    <a:cubicBezTo>
                      <a:pt x="0" y="80000"/>
                      <a:pt x="30000" y="120000"/>
                      <a:pt x="30000" y="120000"/>
                    </a:cubicBezTo>
                    <a:cubicBezTo>
                      <a:pt x="90000" y="120000"/>
                      <a:pt x="90000" y="80000"/>
                      <a:pt x="120000" y="40000"/>
                    </a:cubicBezTo>
                    <a:cubicBezTo>
                      <a:pt x="90000" y="40000"/>
                      <a:pt x="90000" y="0"/>
                      <a:pt x="60000" y="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6" name="Shape 364">
                <a:extLst>
                  <a:ext uri="{FF2B5EF4-FFF2-40B4-BE49-F238E27FC236}">
                    <a16:creationId xmlns:a16="http://schemas.microsoft.com/office/drawing/2014/main" id="{EEFF2B45-CE41-4B11-B9B1-28B1A29793B1}"/>
                  </a:ext>
                </a:extLst>
              </p:cNvPr>
              <p:cNvSpPr/>
              <p:nvPr/>
            </p:nvSpPr>
            <p:spPr>
              <a:xfrm>
                <a:off x="6529387" y="3167063"/>
                <a:ext cx="60300" cy="34800"/>
              </a:xfrm>
              <a:custGeom>
                <a:avLst/>
                <a:gdLst/>
                <a:ahLst/>
                <a:cxnLst/>
                <a:rect l="0" t="0" r="0" b="0"/>
                <a:pathLst>
                  <a:path w="120000" h="120000" extrusionOk="0">
                    <a:moveTo>
                      <a:pt x="49090" y="55384"/>
                    </a:moveTo>
                    <a:cubicBezTo>
                      <a:pt x="70909" y="55384"/>
                      <a:pt x="109090" y="46153"/>
                      <a:pt x="120000" y="9230"/>
                    </a:cubicBezTo>
                    <a:cubicBezTo>
                      <a:pt x="109090" y="0"/>
                      <a:pt x="54545" y="9230"/>
                      <a:pt x="43636" y="27692"/>
                    </a:cubicBezTo>
                    <a:cubicBezTo>
                      <a:pt x="43636" y="36923"/>
                      <a:pt x="43636" y="46153"/>
                      <a:pt x="38181" y="46153"/>
                    </a:cubicBezTo>
                    <a:cubicBezTo>
                      <a:pt x="21818" y="55384"/>
                      <a:pt x="0" y="55384"/>
                      <a:pt x="0" y="101538"/>
                    </a:cubicBezTo>
                    <a:cubicBezTo>
                      <a:pt x="0" y="110769"/>
                      <a:pt x="0" y="120000"/>
                      <a:pt x="5454" y="120000"/>
                    </a:cubicBezTo>
                    <a:cubicBezTo>
                      <a:pt x="21818" y="120000"/>
                      <a:pt x="38181" y="92307"/>
                      <a:pt x="43636" y="83076"/>
                    </a:cubicBezTo>
                    <a:cubicBezTo>
                      <a:pt x="49090" y="83076"/>
                      <a:pt x="43636" y="55384"/>
                      <a:pt x="49090" y="55384"/>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7" name="Shape 365">
                <a:extLst>
                  <a:ext uri="{FF2B5EF4-FFF2-40B4-BE49-F238E27FC236}">
                    <a16:creationId xmlns:a16="http://schemas.microsoft.com/office/drawing/2014/main" id="{0E0854BF-4506-4A21-80D7-21C77800341C}"/>
                  </a:ext>
                </a:extLst>
              </p:cNvPr>
              <p:cNvSpPr/>
              <p:nvPr/>
            </p:nvSpPr>
            <p:spPr>
              <a:xfrm>
                <a:off x="6705600" y="3117850"/>
                <a:ext cx="14400" cy="23700"/>
              </a:xfrm>
              <a:custGeom>
                <a:avLst/>
                <a:gdLst/>
                <a:ahLst/>
                <a:cxnLst/>
                <a:rect l="0" t="0" r="0" b="0"/>
                <a:pathLst>
                  <a:path w="120000" h="120000" extrusionOk="0">
                    <a:moveTo>
                      <a:pt x="120000" y="26666"/>
                    </a:moveTo>
                    <a:cubicBezTo>
                      <a:pt x="120000" y="13333"/>
                      <a:pt x="96000" y="26666"/>
                      <a:pt x="96000" y="0"/>
                    </a:cubicBezTo>
                    <a:cubicBezTo>
                      <a:pt x="48000" y="0"/>
                      <a:pt x="72000" y="26666"/>
                      <a:pt x="72000" y="53333"/>
                    </a:cubicBezTo>
                    <a:cubicBezTo>
                      <a:pt x="72000" y="66666"/>
                      <a:pt x="0" y="66666"/>
                      <a:pt x="0" y="93333"/>
                    </a:cubicBezTo>
                    <a:cubicBezTo>
                      <a:pt x="0" y="106666"/>
                      <a:pt x="24000" y="120000"/>
                      <a:pt x="48000" y="120000"/>
                    </a:cubicBezTo>
                    <a:cubicBezTo>
                      <a:pt x="96000" y="120000"/>
                      <a:pt x="72000" y="93333"/>
                      <a:pt x="72000" y="66666"/>
                    </a:cubicBezTo>
                    <a:cubicBezTo>
                      <a:pt x="96000" y="66666"/>
                      <a:pt x="120000" y="53333"/>
                      <a:pt x="120000" y="26666"/>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8" name="Shape 366">
                <a:extLst>
                  <a:ext uri="{FF2B5EF4-FFF2-40B4-BE49-F238E27FC236}">
                    <a16:creationId xmlns:a16="http://schemas.microsoft.com/office/drawing/2014/main" id="{997647E2-406C-4383-A2BA-CE33D3E10F23}"/>
                  </a:ext>
                </a:extLst>
              </p:cNvPr>
              <p:cNvSpPr/>
              <p:nvPr/>
            </p:nvSpPr>
            <p:spPr>
              <a:xfrm>
                <a:off x="6570663" y="3071813"/>
                <a:ext cx="18900" cy="18900"/>
              </a:xfrm>
              <a:custGeom>
                <a:avLst/>
                <a:gdLst/>
                <a:ahLst/>
                <a:cxnLst/>
                <a:rect l="0" t="0" r="0" b="0"/>
                <a:pathLst>
                  <a:path w="120000" h="120000" extrusionOk="0">
                    <a:moveTo>
                      <a:pt x="0" y="51428"/>
                    </a:moveTo>
                    <a:cubicBezTo>
                      <a:pt x="0" y="68571"/>
                      <a:pt x="51428" y="119999"/>
                      <a:pt x="68571" y="119999"/>
                    </a:cubicBezTo>
                    <a:cubicBezTo>
                      <a:pt x="85714" y="119999"/>
                      <a:pt x="119999" y="68571"/>
                      <a:pt x="119999" y="68571"/>
                    </a:cubicBezTo>
                    <a:cubicBezTo>
                      <a:pt x="119999" y="34285"/>
                      <a:pt x="0" y="0"/>
                      <a:pt x="0" y="51428"/>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9" name="Shape 367">
                <a:extLst>
                  <a:ext uri="{FF2B5EF4-FFF2-40B4-BE49-F238E27FC236}">
                    <a16:creationId xmlns:a16="http://schemas.microsoft.com/office/drawing/2014/main" id="{287A26F6-CED5-4ECF-AAF9-90122022AEFB}"/>
                  </a:ext>
                </a:extLst>
              </p:cNvPr>
              <p:cNvSpPr/>
              <p:nvPr/>
            </p:nvSpPr>
            <p:spPr>
              <a:xfrm>
                <a:off x="6602413" y="3074988"/>
                <a:ext cx="49200" cy="12600"/>
              </a:xfrm>
              <a:custGeom>
                <a:avLst/>
                <a:gdLst/>
                <a:ahLst/>
                <a:cxnLst/>
                <a:rect l="0" t="0" r="0" b="0"/>
                <a:pathLst>
                  <a:path w="120000" h="120000" extrusionOk="0">
                    <a:moveTo>
                      <a:pt x="0" y="48000"/>
                    </a:moveTo>
                    <a:cubicBezTo>
                      <a:pt x="0" y="48000"/>
                      <a:pt x="20000" y="72000"/>
                      <a:pt x="26666" y="72000"/>
                    </a:cubicBezTo>
                    <a:cubicBezTo>
                      <a:pt x="40000" y="72000"/>
                      <a:pt x="46666" y="72000"/>
                      <a:pt x="60000" y="72000"/>
                    </a:cubicBezTo>
                    <a:cubicBezTo>
                      <a:pt x="80000" y="72000"/>
                      <a:pt x="93333" y="120000"/>
                      <a:pt x="113333" y="120000"/>
                    </a:cubicBezTo>
                    <a:cubicBezTo>
                      <a:pt x="113333" y="120000"/>
                      <a:pt x="120000" y="120000"/>
                      <a:pt x="120000" y="96000"/>
                    </a:cubicBezTo>
                    <a:cubicBezTo>
                      <a:pt x="120000" y="72000"/>
                      <a:pt x="106666" y="48000"/>
                      <a:pt x="100000" y="0"/>
                    </a:cubicBezTo>
                    <a:cubicBezTo>
                      <a:pt x="100000" y="24000"/>
                      <a:pt x="100000" y="24000"/>
                      <a:pt x="100000" y="24000"/>
                    </a:cubicBezTo>
                    <a:cubicBezTo>
                      <a:pt x="86666" y="24000"/>
                      <a:pt x="80000" y="24000"/>
                      <a:pt x="73333" y="0"/>
                    </a:cubicBezTo>
                    <a:cubicBezTo>
                      <a:pt x="6666" y="0"/>
                      <a:pt x="6666" y="0"/>
                      <a:pt x="6666" y="0"/>
                    </a:cubicBezTo>
                    <a:cubicBezTo>
                      <a:pt x="6666" y="0"/>
                      <a:pt x="0" y="24000"/>
                      <a:pt x="0" y="48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20" name="Shape 368">
                <a:extLst>
                  <a:ext uri="{FF2B5EF4-FFF2-40B4-BE49-F238E27FC236}">
                    <a16:creationId xmlns:a16="http://schemas.microsoft.com/office/drawing/2014/main" id="{6C70C612-B79D-4FFE-B5A5-5D1D8EBAE4CD}"/>
                  </a:ext>
                </a:extLst>
              </p:cNvPr>
              <p:cNvSpPr/>
              <p:nvPr/>
            </p:nvSpPr>
            <p:spPr>
              <a:xfrm>
                <a:off x="6594475" y="2984500"/>
                <a:ext cx="22200" cy="45900"/>
              </a:xfrm>
              <a:custGeom>
                <a:avLst/>
                <a:gdLst/>
                <a:ahLst/>
                <a:cxnLst/>
                <a:rect l="0" t="0" r="0" b="0"/>
                <a:pathLst>
                  <a:path w="120000" h="120000" extrusionOk="0">
                    <a:moveTo>
                      <a:pt x="30000" y="0"/>
                    </a:moveTo>
                    <a:cubicBezTo>
                      <a:pt x="0" y="7058"/>
                      <a:pt x="0" y="14117"/>
                      <a:pt x="0" y="28235"/>
                    </a:cubicBezTo>
                    <a:cubicBezTo>
                      <a:pt x="0" y="49411"/>
                      <a:pt x="30000" y="56470"/>
                      <a:pt x="30000" y="70588"/>
                    </a:cubicBezTo>
                    <a:cubicBezTo>
                      <a:pt x="30000" y="84705"/>
                      <a:pt x="30000" y="84705"/>
                      <a:pt x="30000" y="91764"/>
                    </a:cubicBezTo>
                    <a:cubicBezTo>
                      <a:pt x="30000" y="98823"/>
                      <a:pt x="30000" y="120000"/>
                      <a:pt x="75000" y="120000"/>
                    </a:cubicBezTo>
                    <a:cubicBezTo>
                      <a:pt x="60000" y="112941"/>
                      <a:pt x="45000" y="105882"/>
                      <a:pt x="30000" y="98823"/>
                    </a:cubicBezTo>
                    <a:cubicBezTo>
                      <a:pt x="30000" y="84705"/>
                      <a:pt x="30000" y="84705"/>
                      <a:pt x="30000" y="84705"/>
                    </a:cubicBezTo>
                    <a:cubicBezTo>
                      <a:pt x="60000" y="84705"/>
                      <a:pt x="90000" y="84705"/>
                      <a:pt x="105000" y="84705"/>
                    </a:cubicBezTo>
                    <a:cubicBezTo>
                      <a:pt x="105000" y="70588"/>
                      <a:pt x="90000" y="63529"/>
                      <a:pt x="90000" y="56470"/>
                    </a:cubicBezTo>
                    <a:cubicBezTo>
                      <a:pt x="90000" y="49411"/>
                      <a:pt x="120000" y="49411"/>
                      <a:pt x="120000" y="35294"/>
                    </a:cubicBezTo>
                    <a:cubicBezTo>
                      <a:pt x="60000" y="28235"/>
                      <a:pt x="30000" y="21176"/>
                      <a:pt x="30000" y="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21" name="Shape 369">
                <a:extLst>
                  <a:ext uri="{FF2B5EF4-FFF2-40B4-BE49-F238E27FC236}">
                    <a16:creationId xmlns:a16="http://schemas.microsoft.com/office/drawing/2014/main" id="{7D871148-895D-45EB-ABEB-D516F095E37A}"/>
                  </a:ext>
                </a:extLst>
              </p:cNvPr>
              <p:cNvSpPr/>
              <p:nvPr/>
            </p:nvSpPr>
            <p:spPr>
              <a:xfrm>
                <a:off x="6954838" y="3094038"/>
                <a:ext cx="65100" cy="38100"/>
              </a:xfrm>
              <a:custGeom>
                <a:avLst/>
                <a:gdLst/>
                <a:ahLst/>
                <a:cxnLst/>
                <a:rect l="0" t="0" r="0" b="0"/>
                <a:pathLst>
                  <a:path w="120000" h="120000" extrusionOk="0">
                    <a:moveTo>
                      <a:pt x="0" y="77142"/>
                    </a:moveTo>
                    <a:cubicBezTo>
                      <a:pt x="5000" y="94285"/>
                      <a:pt x="20000" y="94285"/>
                      <a:pt x="30000" y="111428"/>
                    </a:cubicBezTo>
                    <a:cubicBezTo>
                      <a:pt x="30000" y="111428"/>
                      <a:pt x="30000" y="111428"/>
                      <a:pt x="30000" y="111428"/>
                    </a:cubicBezTo>
                    <a:cubicBezTo>
                      <a:pt x="30000" y="111428"/>
                      <a:pt x="30000" y="111428"/>
                      <a:pt x="30000" y="111428"/>
                    </a:cubicBezTo>
                    <a:cubicBezTo>
                      <a:pt x="30000" y="111428"/>
                      <a:pt x="30000" y="111428"/>
                      <a:pt x="30000" y="111428"/>
                    </a:cubicBezTo>
                    <a:cubicBezTo>
                      <a:pt x="35000" y="119999"/>
                      <a:pt x="45000" y="119999"/>
                      <a:pt x="45000" y="119999"/>
                    </a:cubicBezTo>
                    <a:cubicBezTo>
                      <a:pt x="70000" y="119999"/>
                      <a:pt x="80000" y="102857"/>
                      <a:pt x="100000" y="94285"/>
                    </a:cubicBezTo>
                    <a:cubicBezTo>
                      <a:pt x="100000" y="59999"/>
                      <a:pt x="120000" y="68571"/>
                      <a:pt x="120000" y="25714"/>
                    </a:cubicBezTo>
                    <a:cubicBezTo>
                      <a:pt x="120000" y="17142"/>
                      <a:pt x="120000" y="0"/>
                      <a:pt x="110000" y="0"/>
                    </a:cubicBezTo>
                    <a:cubicBezTo>
                      <a:pt x="95000" y="0"/>
                      <a:pt x="105000" y="42857"/>
                      <a:pt x="90000" y="59999"/>
                    </a:cubicBezTo>
                    <a:cubicBezTo>
                      <a:pt x="80000" y="59999"/>
                      <a:pt x="60000" y="59999"/>
                      <a:pt x="45000" y="68571"/>
                    </a:cubicBezTo>
                    <a:cubicBezTo>
                      <a:pt x="45000" y="68571"/>
                      <a:pt x="35000" y="77142"/>
                      <a:pt x="35000" y="77142"/>
                    </a:cubicBezTo>
                    <a:lnTo>
                      <a:pt x="0" y="77142"/>
                    </a:ln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22" name="Shape 370">
                <a:extLst>
                  <a:ext uri="{FF2B5EF4-FFF2-40B4-BE49-F238E27FC236}">
                    <a16:creationId xmlns:a16="http://schemas.microsoft.com/office/drawing/2014/main" id="{A8AD5DD0-C9D9-439C-9565-CECD6DE7EF5A}"/>
                  </a:ext>
                </a:extLst>
              </p:cNvPr>
              <p:cNvSpPr/>
              <p:nvPr/>
            </p:nvSpPr>
            <p:spPr>
              <a:xfrm>
                <a:off x="6651625" y="3028950"/>
                <a:ext cx="344400" cy="177900"/>
              </a:xfrm>
              <a:custGeom>
                <a:avLst/>
                <a:gdLst/>
                <a:ahLst/>
                <a:cxnLst/>
                <a:rect l="0" t="0" r="0" b="0"/>
                <a:pathLst>
                  <a:path w="120000" h="120000" extrusionOk="0">
                    <a:moveTo>
                      <a:pt x="95433" y="63636"/>
                    </a:moveTo>
                    <a:cubicBezTo>
                      <a:pt x="90708" y="58181"/>
                      <a:pt x="90708" y="47272"/>
                      <a:pt x="84094" y="43636"/>
                    </a:cubicBezTo>
                    <a:cubicBezTo>
                      <a:pt x="83149" y="43636"/>
                      <a:pt x="81259" y="43636"/>
                      <a:pt x="81259" y="40000"/>
                    </a:cubicBezTo>
                    <a:cubicBezTo>
                      <a:pt x="78425" y="40000"/>
                      <a:pt x="77480" y="34545"/>
                      <a:pt x="74645" y="34545"/>
                    </a:cubicBezTo>
                    <a:cubicBezTo>
                      <a:pt x="70866" y="34545"/>
                      <a:pt x="64251" y="30909"/>
                      <a:pt x="60472" y="25454"/>
                    </a:cubicBezTo>
                    <a:cubicBezTo>
                      <a:pt x="60472" y="25454"/>
                      <a:pt x="60472" y="25454"/>
                      <a:pt x="60472" y="25454"/>
                    </a:cubicBezTo>
                    <a:cubicBezTo>
                      <a:pt x="60472" y="25454"/>
                      <a:pt x="60472" y="25454"/>
                      <a:pt x="60472" y="25454"/>
                    </a:cubicBezTo>
                    <a:cubicBezTo>
                      <a:pt x="60472" y="25454"/>
                      <a:pt x="60472" y="25454"/>
                      <a:pt x="59527" y="23636"/>
                    </a:cubicBezTo>
                    <a:cubicBezTo>
                      <a:pt x="60472" y="25454"/>
                      <a:pt x="60472" y="25454"/>
                      <a:pt x="60472" y="25454"/>
                    </a:cubicBezTo>
                    <a:cubicBezTo>
                      <a:pt x="59527" y="25454"/>
                      <a:pt x="57637" y="23636"/>
                      <a:pt x="56692" y="21818"/>
                    </a:cubicBezTo>
                    <a:cubicBezTo>
                      <a:pt x="51023" y="21818"/>
                      <a:pt x="51023" y="21818"/>
                      <a:pt x="51023" y="21818"/>
                    </a:cubicBezTo>
                    <a:cubicBezTo>
                      <a:pt x="50078" y="20000"/>
                      <a:pt x="48188" y="16363"/>
                      <a:pt x="45354" y="14545"/>
                    </a:cubicBezTo>
                    <a:cubicBezTo>
                      <a:pt x="45354" y="14545"/>
                      <a:pt x="43464" y="14545"/>
                      <a:pt x="43464" y="12727"/>
                    </a:cubicBezTo>
                    <a:cubicBezTo>
                      <a:pt x="40629" y="12727"/>
                      <a:pt x="37795" y="20000"/>
                      <a:pt x="35905" y="21818"/>
                    </a:cubicBezTo>
                    <a:cubicBezTo>
                      <a:pt x="33070" y="23636"/>
                      <a:pt x="33070" y="23636"/>
                      <a:pt x="31181" y="27272"/>
                    </a:cubicBezTo>
                    <a:cubicBezTo>
                      <a:pt x="31181" y="27272"/>
                      <a:pt x="29291" y="32727"/>
                      <a:pt x="27401" y="32727"/>
                    </a:cubicBezTo>
                    <a:cubicBezTo>
                      <a:pt x="26456" y="32727"/>
                      <a:pt x="23622" y="27272"/>
                      <a:pt x="23622" y="25454"/>
                    </a:cubicBezTo>
                    <a:cubicBezTo>
                      <a:pt x="21732" y="25454"/>
                      <a:pt x="20787" y="23636"/>
                      <a:pt x="20787" y="21818"/>
                    </a:cubicBezTo>
                    <a:cubicBezTo>
                      <a:pt x="20787" y="18181"/>
                      <a:pt x="20787" y="12727"/>
                      <a:pt x="20787" y="7272"/>
                    </a:cubicBezTo>
                    <a:cubicBezTo>
                      <a:pt x="17007" y="5454"/>
                      <a:pt x="14173" y="0"/>
                      <a:pt x="10393" y="0"/>
                    </a:cubicBezTo>
                    <a:cubicBezTo>
                      <a:pt x="6614" y="0"/>
                      <a:pt x="4724" y="5454"/>
                      <a:pt x="2834" y="5454"/>
                    </a:cubicBezTo>
                    <a:cubicBezTo>
                      <a:pt x="944" y="5454"/>
                      <a:pt x="0" y="7272"/>
                      <a:pt x="0" y="9090"/>
                    </a:cubicBezTo>
                    <a:cubicBezTo>
                      <a:pt x="0" y="16363"/>
                      <a:pt x="4724" y="12727"/>
                      <a:pt x="6614" y="18181"/>
                    </a:cubicBezTo>
                    <a:cubicBezTo>
                      <a:pt x="6614" y="20000"/>
                      <a:pt x="6614" y="21818"/>
                      <a:pt x="7559" y="21818"/>
                    </a:cubicBezTo>
                    <a:cubicBezTo>
                      <a:pt x="8503" y="21818"/>
                      <a:pt x="9448" y="23636"/>
                      <a:pt x="10393" y="23636"/>
                    </a:cubicBezTo>
                    <a:cubicBezTo>
                      <a:pt x="12283" y="23636"/>
                      <a:pt x="14173" y="23636"/>
                      <a:pt x="16062" y="21818"/>
                    </a:cubicBezTo>
                    <a:cubicBezTo>
                      <a:pt x="17952" y="21818"/>
                      <a:pt x="17952" y="21818"/>
                      <a:pt x="17952" y="21818"/>
                    </a:cubicBezTo>
                    <a:cubicBezTo>
                      <a:pt x="16062" y="27272"/>
                      <a:pt x="10393" y="25454"/>
                      <a:pt x="7559" y="29090"/>
                    </a:cubicBezTo>
                    <a:cubicBezTo>
                      <a:pt x="7559" y="32727"/>
                      <a:pt x="10393" y="30909"/>
                      <a:pt x="11338" y="32727"/>
                    </a:cubicBezTo>
                    <a:cubicBezTo>
                      <a:pt x="12283" y="36363"/>
                      <a:pt x="11338" y="38181"/>
                      <a:pt x="12283" y="41818"/>
                    </a:cubicBezTo>
                    <a:cubicBezTo>
                      <a:pt x="12283" y="43636"/>
                      <a:pt x="13228" y="43636"/>
                      <a:pt x="14173" y="43636"/>
                    </a:cubicBezTo>
                    <a:cubicBezTo>
                      <a:pt x="16062" y="43636"/>
                      <a:pt x="17007" y="40000"/>
                      <a:pt x="17007" y="36363"/>
                    </a:cubicBezTo>
                    <a:cubicBezTo>
                      <a:pt x="17007" y="40000"/>
                      <a:pt x="17007" y="40000"/>
                      <a:pt x="17007" y="40000"/>
                    </a:cubicBezTo>
                    <a:cubicBezTo>
                      <a:pt x="20787" y="38181"/>
                      <a:pt x="21732" y="49090"/>
                      <a:pt x="24566" y="49090"/>
                    </a:cubicBezTo>
                    <a:cubicBezTo>
                      <a:pt x="28346" y="49090"/>
                      <a:pt x="34015" y="50909"/>
                      <a:pt x="35905" y="52727"/>
                    </a:cubicBezTo>
                    <a:cubicBezTo>
                      <a:pt x="37795" y="54545"/>
                      <a:pt x="44409" y="58181"/>
                      <a:pt x="45354" y="63636"/>
                    </a:cubicBezTo>
                    <a:cubicBezTo>
                      <a:pt x="46299" y="69090"/>
                      <a:pt x="44409" y="74545"/>
                      <a:pt x="47244" y="80000"/>
                    </a:cubicBezTo>
                    <a:cubicBezTo>
                      <a:pt x="46299" y="81818"/>
                      <a:pt x="42519" y="83636"/>
                      <a:pt x="42519" y="89090"/>
                    </a:cubicBezTo>
                    <a:cubicBezTo>
                      <a:pt x="42519" y="92727"/>
                      <a:pt x="44409" y="92727"/>
                      <a:pt x="45354" y="92727"/>
                    </a:cubicBezTo>
                    <a:cubicBezTo>
                      <a:pt x="50078" y="92727"/>
                      <a:pt x="50078" y="92727"/>
                      <a:pt x="50078" y="92727"/>
                    </a:cubicBezTo>
                    <a:cubicBezTo>
                      <a:pt x="50078" y="89090"/>
                      <a:pt x="51968" y="89090"/>
                      <a:pt x="52913" y="89090"/>
                    </a:cubicBezTo>
                    <a:cubicBezTo>
                      <a:pt x="58582" y="89090"/>
                      <a:pt x="60472" y="101818"/>
                      <a:pt x="65196" y="101818"/>
                    </a:cubicBezTo>
                    <a:cubicBezTo>
                      <a:pt x="68031" y="101818"/>
                      <a:pt x="68976" y="101818"/>
                      <a:pt x="73700" y="101818"/>
                    </a:cubicBezTo>
                    <a:cubicBezTo>
                      <a:pt x="73700" y="100000"/>
                      <a:pt x="75590" y="98181"/>
                      <a:pt x="74645" y="92727"/>
                    </a:cubicBezTo>
                    <a:cubicBezTo>
                      <a:pt x="77480" y="89090"/>
                      <a:pt x="76535" y="81818"/>
                      <a:pt x="82204" y="81818"/>
                    </a:cubicBezTo>
                    <a:cubicBezTo>
                      <a:pt x="88818" y="81818"/>
                      <a:pt x="92598" y="92727"/>
                      <a:pt x="97322" y="101818"/>
                    </a:cubicBezTo>
                    <a:cubicBezTo>
                      <a:pt x="97322" y="101818"/>
                      <a:pt x="99212" y="103636"/>
                      <a:pt x="99212" y="105454"/>
                    </a:cubicBezTo>
                    <a:cubicBezTo>
                      <a:pt x="99212" y="109090"/>
                      <a:pt x="103937" y="112727"/>
                      <a:pt x="106771" y="114545"/>
                    </a:cubicBezTo>
                    <a:cubicBezTo>
                      <a:pt x="112440" y="114545"/>
                      <a:pt x="112440" y="114545"/>
                      <a:pt x="112440" y="114545"/>
                    </a:cubicBezTo>
                    <a:cubicBezTo>
                      <a:pt x="112440" y="116363"/>
                      <a:pt x="116220" y="120000"/>
                      <a:pt x="116220" y="120000"/>
                    </a:cubicBezTo>
                    <a:cubicBezTo>
                      <a:pt x="116220" y="120000"/>
                      <a:pt x="117165" y="120000"/>
                      <a:pt x="117165" y="120000"/>
                    </a:cubicBezTo>
                    <a:cubicBezTo>
                      <a:pt x="117165" y="116363"/>
                      <a:pt x="119055" y="114545"/>
                      <a:pt x="120000" y="112727"/>
                    </a:cubicBezTo>
                    <a:cubicBezTo>
                      <a:pt x="120000" y="112727"/>
                      <a:pt x="116220" y="112727"/>
                      <a:pt x="116220" y="110909"/>
                    </a:cubicBezTo>
                    <a:cubicBezTo>
                      <a:pt x="115275" y="109090"/>
                      <a:pt x="115275" y="107272"/>
                      <a:pt x="114330" y="107272"/>
                    </a:cubicBezTo>
                    <a:cubicBezTo>
                      <a:pt x="113385" y="105454"/>
                      <a:pt x="111496" y="107272"/>
                      <a:pt x="111496" y="105454"/>
                    </a:cubicBezTo>
                    <a:cubicBezTo>
                      <a:pt x="111496" y="103636"/>
                      <a:pt x="110551" y="101818"/>
                      <a:pt x="109606" y="101818"/>
                    </a:cubicBezTo>
                    <a:cubicBezTo>
                      <a:pt x="108661" y="101818"/>
                      <a:pt x="105826" y="100000"/>
                      <a:pt x="104881" y="98181"/>
                    </a:cubicBezTo>
                    <a:cubicBezTo>
                      <a:pt x="103937" y="92727"/>
                      <a:pt x="103937" y="89090"/>
                      <a:pt x="102047" y="85454"/>
                    </a:cubicBezTo>
                    <a:cubicBezTo>
                      <a:pt x="101102" y="85454"/>
                      <a:pt x="98267" y="78181"/>
                      <a:pt x="98267" y="76363"/>
                    </a:cubicBezTo>
                    <a:cubicBezTo>
                      <a:pt x="98267" y="72727"/>
                      <a:pt x="102047" y="74545"/>
                      <a:pt x="102047" y="69090"/>
                    </a:cubicBezTo>
                    <a:cubicBezTo>
                      <a:pt x="102047" y="61818"/>
                      <a:pt x="97322" y="65454"/>
                      <a:pt x="95433" y="63636"/>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23" name="Shape 371">
                <a:extLst>
                  <a:ext uri="{FF2B5EF4-FFF2-40B4-BE49-F238E27FC236}">
                    <a16:creationId xmlns:a16="http://schemas.microsoft.com/office/drawing/2014/main" id="{CDC7AAE7-0FD8-440F-B7B3-74C6A4A1F8F0}"/>
                  </a:ext>
                </a:extLst>
              </p:cNvPr>
              <p:cNvSpPr/>
              <p:nvPr/>
            </p:nvSpPr>
            <p:spPr>
              <a:xfrm>
                <a:off x="7000875" y="3067050"/>
                <a:ext cx="36600" cy="34800"/>
              </a:xfrm>
              <a:custGeom>
                <a:avLst/>
                <a:gdLst/>
                <a:ahLst/>
                <a:cxnLst/>
                <a:rect l="0" t="0" r="0" b="0"/>
                <a:pathLst>
                  <a:path w="120000" h="120000" extrusionOk="0">
                    <a:moveTo>
                      <a:pt x="83076" y="64615"/>
                    </a:moveTo>
                    <a:cubicBezTo>
                      <a:pt x="55384" y="36923"/>
                      <a:pt x="36923" y="18461"/>
                      <a:pt x="0" y="0"/>
                    </a:cubicBezTo>
                    <a:cubicBezTo>
                      <a:pt x="9230" y="18461"/>
                      <a:pt x="18461" y="18461"/>
                      <a:pt x="36923" y="27692"/>
                    </a:cubicBezTo>
                    <a:cubicBezTo>
                      <a:pt x="64615" y="46153"/>
                      <a:pt x="64615" y="64615"/>
                      <a:pt x="83076" y="73846"/>
                    </a:cubicBezTo>
                    <a:cubicBezTo>
                      <a:pt x="83076" y="101538"/>
                      <a:pt x="83076" y="110769"/>
                      <a:pt x="110769" y="120000"/>
                    </a:cubicBezTo>
                    <a:cubicBezTo>
                      <a:pt x="110769" y="120000"/>
                      <a:pt x="120000" y="120000"/>
                      <a:pt x="120000" y="120000"/>
                    </a:cubicBezTo>
                    <a:cubicBezTo>
                      <a:pt x="120000" y="110769"/>
                      <a:pt x="120000" y="101538"/>
                      <a:pt x="120000" y="101538"/>
                    </a:cubicBezTo>
                    <a:cubicBezTo>
                      <a:pt x="120000" y="73846"/>
                      <a:pt x="101538" y="73846"/>
                      <a:pt x="83076" y="64615"/>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24" name="Shape 372">
                <a:extLst>
                  <a:ext uri="{FF2B5EF4-FFF2-40B4-BE49-F238E27FC236}">
                    <a16:creationId xmlns:a16="http://schemas.microsoft.com/office/drawing/2014/main" id="{68418918-4C79-4BF5-8FBC-C434FDE468A5}"/>
                  </a:ext>
                </a:extLst>
              </p:cNvPr>
              <p:cNvSpPr/>
              <p:nvPr/>
            </p:nvSpPr>
            <p:spPr>
              <a:xfrm>
                <a:off x="7064375" y="3114675"/>
                <a:ext cx="15900" cy="22200"/>
              </a:xfrm>
              <a:custGeom>
                <a:avLst/>
                <a:gdLst/>
                <a:ahLst/>
                <a:cxnLst/>
                <a:rect l="0" t="0" r="0" b="0"/>
                <a:pathLst>
                  <a:path w="120000" h="120000" extrusionOk="0">
                    <a:moveTo>
                      <a:pt x="0" y="0"/>
                    </a:moveTo>
                    <a:cubicBezTo>
                      <a:pt x="0" y="45000"/>
                      <a:pt x="20000" y="75000"/>
                      <a:pt x="60000" y="75000"/>
                    </a:cubicBezTo>
                    <a:cubicBezTo>
                      <a:pt x="60000" y="90000"/>
                      <a:pt x="60000" y="90000"/>
                      <a:pt x="60000" y="105000"/>
                    </a:cubicBezTo>
                    <a:cubicBezTo>
                      <a:pt x="60000" y="120000"/>
                      <a:pt x="80000" y="120000"/>
                      <a:pt x="80000" y="120000"/>
                    </a:cubicBezTo>
                    <a:cubicBezTo>
                      <a:pt x="100000" y="120000"/>
                      <a:pt x="120000" y="105000"/>
                      <a:pt x="120000" y="105000"/>
                    </a:cubicBezTo>
                    <a:cubicBezTo>
                      <a:pt x="120000" y="90000"/>
                      <a:pt x="20000" y="15000"/>
                      <a:pt x="0" y="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25" name="Shape 373">
                <a:extLst>
                  <a:ext uri="{FF2B5EF4-FFF2-40B4-BE49-F238E27FC236}">
                    <a16:creationId xmlns:a16="http://schemas.microsoft.com/office/drawing/2014/main" id="{AA1199AA-55AD-4728-A296-72444F55E892}"/>
                  </a:ext>
                </a:extLst>
              </p:cNvPr>
              <p:cNvSpPr/>
              <p:nvPr/>
            </p:nvSpPr>
            <p:spPr>
              <a:xfrm>
                <a:off x="7178675" y="3197225"/>
                <a:ext cx="9600" cy="9600"/>
              </a:xfrm>
              <a:custGeom>
                <a:avLst/>
                <a:gdLst/>
                <a:ahLst/>
                <a:cxnLst/>
                <a:rect l="0" t="0" r="0" b="0"/>
                <a:pathLst>
                  <a:path w="120000" h="120000" extrusionOk="0">
                    <a:moveTo>
                      <a:pt x="30000" y="0"/>
                    </a:moveTo>
                    <a:cubicBezTo>
                      <a:pt x="0" y="30000"/>
                      <a:pt x="60000" y="120000"/>
                      <a:pt x="120000" y="120000"/>
                    </a:cubicBezTo>
                    <a:cubicBezTo>
                      <a:pt x="120000" y="120000"/>
                      <a:pt x="120000" y="120000"/>
                      <a:pt x="120000" y="90000"/>
                    </a:cubicBezTo>
                    <a:cubicBezTo>
                      <a:pt x="120000" y="30000"/>
                      <a:pt x="60000" y="30000"/>
                      <a:pt x="30000" y="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26" name="Shape 374">
                <a:extLst>
                  <a:ext uri="{FF2B5EF4-FFF2-40B4-BE49-F238E27FC236}">
                    <a16:creationId xmlns:a16="http://schemas.microsoft.com/office/drawing/2014/main" id="{9029CA2E-F4E4-47AA-BD76-513C851AF78B}"/>
                  </a:ext>
                </a:extLst>
              </p:cNvPr>
              <p:cNvSpPr/>
              <p:nvPr/>
            </p:nvSpPr>
            <p:spPr>
              <a:xfrm>
                <a:off x="7153275" y="3186113"/>
                <a:ext cx="18900" cy="11100"/>
              </a:xfrm>
              <a:custGeom>
                <a:avLst/>
                <a:gdLst/>
                <a:ahLst/>
                <a:cxnLst/>
                <a:rect l="0" t="0" r="0" b="0"/>
                <a:pathLst>
                  <a:path w="120000" h="120000" extrusionOk="0">
                    <a:moveTo>
                      <a:pt x="0" y="0"/>
                    </a:moveTo>
                    <a:cubicBezTo>
                      <a:pt x="0" y="90000"/>
                      <a:pt x="51428" y="120000"/>
                      <a:pt x="102857" y="120000"/>
                    </a:cubicBezTo>
                    <a:cubicBezTo>
                      <a:pt x="102857" y="120000"/>
                      <a:pt x="119999" y="90000"/>
                      <a:pt x="119999" y="90000"/>
                    </a:cubicBezTo>
                    <a:cubicBezTo>
                      <a:pt x="102857" y="30000"/>
                      <a:pt x="51428" y="0"/>
                      <a:pt x="0" y="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27" name="Shape 375">
                <a:extLst>
                  <a:ext uri="{FF2B5EF4-FFF2-40B4-BE49-F238E27FC236}">
                    <a16:creationId xmlns:a16="http://schemas.microsoft.com/office/drawing/2014/main" id="{61BFD516-01EA-4118-854B-87F2EA4167AC}"/>
                  </a:ext>
                </a:extLst>
              </p:cNvPr>
              <p:cNvSpPr/>
              <p:nvPr/>
            </p:nvSpPr>
            <p:spPr>
              <a:xfrm>
                <a:off x="7156450" y="3163888"/>
                <a:ext cx="15900" cy="18900"/>
              </a:xfrm>
              <a:custGeom>
                <a:avLst/>
                <a:gdLst/>
                <a:ahLst/>
                <a:cxnLst/>
                <a:rect l="0" t="0" r="0" b="0"/>
                <a:pathLst>
                  <a:path w="120000" h="120000" extrusionOk="0">
                    <a:moveTo>
                      <a:pt x="0" y="0"/>
                    </a:moveTo>
                    <a:cubicBezTo>
                      <a:pt x="0" y="17142"/>
                      <a:pt x="80000" y="119999"/>
                      <a:pt x="120000" y="119999"/>
                    </a:cubicBezTo>
                    <a:cubicBezTo>
                      <a:pt x="100000" y="51428"/>
                      <a:pt x="60000" y="17142"/>
                      <a:pt x="0" y="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28" name="Shape 376">
                <a:extLst>
                  <a:ext uri="{FF2B5EF4-FFF2-40B4-BE49-F238E27FC236}">
                    <a16:creationId xmlns:a16="http://schemas.microsoft.com/office/drawing/2014/main" id="{581C1B34-3B35-407A-AC65-39064F1C44CB}"/>
                  </a:ext>
                </a:extLst>
              </p:cNvPr>
              <p:cNvSpPr/>
              <p:nvPr/>
            </p:nvSpPr>
            <p:spPr>
              <a:xfrm>
                <a:off x="7121525" y="3148013"/>
                <a:ext cx="20700" cy="12600"/>
              </a:xfrm>
              <a:custGeom>
                <a:avLst/>
                <a:gdLst/>
                <a:ahLst/>
                <a:cxnLst/>
                <a:rect l="0" t="0" r="0" b="0"/>
                <a:pathLst>
                  <a:path w="120000" h="120000" extrusionOk="0">
                    <a:moveTo>
                      <a:pt x="0" y="0"/>
                    </a:moveTo>
                    <a:cubicBezTo>
                      <a:pt x="0" y="24000"/>
                      <a:pt x="0" y="24000"/>
                      <a:pt x="0" y="24000"/>
                    </a:cubicBezTo>
                    <a:cubicBezTo>
                      <a:pt x="0" y="24000"/>
                      <a:pt x="0" y="24000"/>
                      <a:pt x="0" y="24000"/>
                    </a:cubicBezTo>
                    <a:cubicBezTo>
                      <a:pt x="0" y="72000"/>
                      <a:pt x="75000" y="120000"/>
                      <a:pt x="90000" y="120000"/>
                    </a:cubicBezTo>
                    <a:cubicBezTo>
                      <a:pt x="105000" y="120000"/>
                      <a:pt x="120000" y="120000"/>
                      <a:pt x="120000" y="120000"/>
                    </a:cubicBezTo>
                    <a:cubicBezTo>
                      <a:pt x="105000" y="72000"/>
                      <a:pt x="30000" y="48000"/>
                      <a:pt x="0" y="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29" name="Shape 377">
                <a:extLst>
                  <a:ext uri="{FF2B5EF4-FFF2-40B4-BE49-F238E27FC236}">
                    <a16:creationId xmlns:a16="http://schemas.microsoft.com/office/drawing/2014/main" id="{F92E9CEA-E896-4A71-B968-3C2138AAF0C1}"/>
                  </a:ext>
                </a:extLst>
              </p:cNvPr>
              <p:cNvSpPr/>
              <p:nvPr/>
            </p:nvSpPr>
            <p:spPr>
              <a:xfrm>
                <a:off x="7094538" y="3136900"/>
                <a:ext cx="12600" cy="4800"/>
              </a:xfrm>
              <a:custGeom>
                <a:avLst/>
                <a:gdLst/>
                <a:ahLst/>
                <a:cxnLst/>
                <a:rect l="0" t="0" r="0" b="0"/>
                <a:pathLst>
                  <a:path w="120000" h="120000" extrusionOk="0">
                    <a:moveTo>
                      <a:pt x="24000" y="0"/>
                    </a:moveTo>
                    <a:cubicBezTo>
                      <a:pt x="24000" y="0"/>
                      <a:pt x="0" y="0"/>
                      <a:pt x="0" y="0"/>
                    </a:cubicBezTo>
                    <a:cubicBezTo>
                      <a:pt x="72000" y="120000"/>
                      <a:pt x="72000" y="120000"/>
                      <a:pt x="72000" y="120000"/>
                    </a:cubicBezTo>
                    <a:cubicBezTo>
                      <a:pt x="120000" y="120000"/>
                      <a:pt x="120000" y="120000"/>
                      <a:pt x="120000" y="120000"/>
                    </a:cubicBezTo>
                    <a:cubicBezTo>
                      <a:pt x="96000" y="0"/>
                      <a:pt x="72000" y="0"/>
                      <a:pt x="24000" y="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30" name="Shape 378">
                <a:extLst>
                  <a:ext uri="{FF2B5EF4-FFF2-40B4-BE49-F238E27FC236}">
                    <a16:creationId xmlns:a16="http://schemas.microsoft.com/office/drawing/2014/main" id="{E1862AA0-C41B-47F1-B00D-5C448EB69FAA}"/>
                  </a:ext>
                </a:extLst>
              </p:cNvPr>
              <p:cNvSpPr/>
              <p:nvPr/>
            </p:nvSpPr>
            <p:spPr>
              <a:xfrm>
                <a:off x="7094538" y="3133725"/>
                <a:ext cx="1500" cy="3300"/>
              </a:xfrm>
              <a:custGeom>
                <a:avLst/>
                <a:gdLst/>
                <a:ahLst/>
                <a:cxnLst/>
                <a:rect l="0" t="0" r="0" b="0"/>
                <a:pathLst>
                  <a:path w="120000" h="120000" extrusionOk="0">
                    <a:moveTo>
                      <a:pt x="0" y="0"/>
                    </a:moveTo>
                    <a:cubicBezTo>
                      <a:pt x="0" y="0"/>
                      <a:pt x="0" y="0"/>
                      <a:pt x="120000" y="120000"/>
                    </a:cubicBezTo>
                    <a:cubicBezTo>
                      <a:pt x="120000" y="120000"/>
                      <a:pt x="120000" y="120000"/>
                      <a:pt x="120000" y="120000"/>
                    </a:cubicBezTo>
                    <a:lnTo>
                      <a:pt x="0" y="0"/>
                    </a:ln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31" name="Shape 379">
                <a:extLst>
                  <a:ext uri="{FF2B5EF4-FFF2-40B4-BE49-F238E27FC236}">
                    <a16:creationId xmlns:a16="http://schemas.microsoft.com/office/drawing/2014/main" id="{B9EFC958-5BBE-444D-8175-BA1268785E29}"/>
                  </a:ext>
                </a:extLst>
              </p:cNvPr>
              <p:cNvSpPr/>
              <p:nvPr/>
            </p:nvSpPr>
            <p:spPr>
              <a:xfrm>
                <a:off x="6888163" y="3756026"/>
                <a:ext cx="65100" cy="65100"/>
              </a:xfrm>
              <a:custGeom>
                <a:avLst/>
                <a:gdLst/>
                <a:ahLst/>
                <a:cxnLst/>
                <a:rect l="0" t="0" r="0" b="0"/>
                <a:pathLst>
                  <a:path w="120000" h="120000" extrusionOk="0">
                    <a:moveTo>
                      <a:pt x="60000" y="15000"/>
                    </a:moveTo>
                    <a:cubicBezTo>
                      <a:pt x="60000" y="15000"/>
                      <a:pt x="0" y="0"/>
                      <a:pt x="0" y="15000"/>
                    </a:cubicBezTo>
                    <a:cubicBezTo>
                      <a:pt x="0" y="40000"/>
                      <a:pt x="35000" y="120000"/>
                      <a:pt x="70000" y="120000"/>
                    </a:cubicBezTo>
                    <a:cubicBezTo>
                      <a:pt x="90000" y="120000"/>
                      <a:pt x="120000" y="60000"/>
                      <a:pt x="120000" y="40000"/>
                    </a:cubicBezTo>
                    <a:cubicBezTo>
                      <a:pt x="120000" y="25000"/>
                      <a:pt x="110000" y="20000"/>
                      <a:pt x="110000" y="5000"/>
                    </a:cubicBezTo>
                    <a:cubicBezTo>
                      <a:pt x="95000" y="10000"/>
                      <a:pt x="75000" y="15000"/>
                      <a:pt x="60000" y="15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32" name="Shape 380">
                <a:extLst>
                  <a:ext uri="{FF2B5EF4-FFF2-40B4-BE49-F238E27FC236}">
                    <a16:creationId xmlns:a16="http://schemas.microsoft.com/office/drawing/2014/main" id="{68CF4853-07A4-4520-BF17-D39C77F05ED9}"/>
                  </a:ext>
                </a:extLst>
              </p:cNvPr>
              <p:cNvSpPr/>
              <p:nvPr/>
            </p:nvSpPr>
            <p:spPr>
              <a:xfrm>
                <a:off x="6945313" y="3741737"/>
                <a:ext cx="7800" cy="11100"/>
              </a:xfrm>
              <a:custGeom>
                <a:avLst/>
                <a:gdLst/>
                <a:ahLst/>
                <a:cxnLst/>
                <a:rect l="0" t="0" r="0" b="0"/>
                <a:pathLst>
                  <a:path w="120000" h="120000" extrusionOk="0">
                    <a:moveTo>
                      <a:pt x="80000" y="120000"/>
                    </a:moveTo>
                    <a:cubicBezTo>
                      <a:pt x="80000" y="90000"/>
                      <a:pt x="120000" y="60000"/>
                      <a:pt x="120000" y="0"/>
                    </a:cubicBezTo>
                    <a:cubicBezTo>
                      <a:pt x="80000" y="0"/>
                      <a:pt x="40000" y="0"/>
                      <a:pt x="0" y="0"/>
                    </a:cubicBezTo>
                    <a:cubicBezTo>
                      <a:pt x="0" y="60000"/>
                      <a:pt x="0" y="90000"/>
                      <a:pt x="80000" y="120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33" name="Shape 381">
                <a:extLst>
                  <a:ext uri="{FF2B5EF4-FFF2-40B4-BE49-F238E27FC236}">
                    <a16:creationId xmlns:a16="http://schemas.microsoft.com/office/drawing/2014/main" id="{9B9C49E8-8045-47F8-BE84-934CF1BC047E}"/>
                  </a:ext>
                </a:extLst>
              </p:cNvPr>
              <p:cNvSpPr/>
              <p:nvPr/>
            </p:nvSpPr>
            <p:spPr>
              <a:xfrm>
                <a:off x="6748463" y="3657601"/>
                <a:ext cx="22200" cy="11100"/>
              </a:xfrm>
              <a:custGeom>
                <a:avLst/>
                <a:gdLst/>
                <a:ahLst/>
                <a:cxnLst/>
                <a:rect l="0" t="0" r="0" b="0"/>
                <a:pathLst>
                  <a:path w="120000" h="120000" extrusionOk="0">
                    <a:moveTo>
                      <a:pt x="0" y="60000"/>
                    </a:moveTo>
                    <a:cubicBezTo>
                      <a:pt x="30000" y="120000"/>
                      <a:pt x="90000" y="120000"/>
                      <a:pt x="120000" y="60000"/>
                    </a:cubicBezTo>
                    <a:cubicBezTo>
                      <a:pt x="75000" y="30000"/>
                      <a:pt x="60000" y="0"/>
                      <a:pt x="0" y="60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34" name="Shape 382">
                <a:extLst>
                  <a:ext uri="{FF2B5EF4-FFF2-40B4-BE49-F238E27FC236}">
                    <a16:creationId xmlns:a16="http://schemas.microsoft.com/office/drawing/2014/main" id="{C1B2DB97-E32A-4A65-8D97-0BA0B0A66250}"/>
                  </a:ext>
                </a:extLst>
              </p:cNvPr>
              <p:cNvSpPr/>
              <p:nvPr/>
            </p:nvSpPr>
            <p:spPr>
              <a:xfrm>
                <a:off x="6637338" y="3217863"/>
                <a:ext cx="25500" cy="7800"/>
              </a:xfrm>
              <a:custGeom>
                <a:avLst/>
                <a:gdLst/>
                <a:ahLst/>
                <a:cxnLst/>
                <a:rect l="0" t="0" r="0" b="0"/>
                <a:pathLst>
                  <a:path w="120000" h="120000" extrusionOk="0">
                    <a:moveTo>
                      <a:pt x="93333" y="120000"/>
                    </a:moveTo>
                    <a:cubicBezTo>
                      <a:pt x="93333" y="120000"/>
                      <a:pt x="106666" y="120000"/>
                      <a:pt x="120000" y="120000"/>
                    </a:cubicBezTo>
                    <a:cubicBezTo>
                      <a:pt x="120000" y="0"/>
                      <a:pt x="120000" y="0"/>
                      <a:pt x="120000" y="0"/>
                    </a:cubicBezTo>
                    <a:cubicBezTo>
                      <a:pt x="80000" y="0"/>
                      <a:pt x="53333" y="0"/>
                      <a:pt x="0" y="40000"/>
                    </a:cubicBezTo>
                    <a:cubicBezTo>
                      <a:pt x="13333" y="80000"/>
                      <a:pt x="53333" y="120000"/>
                      <a:pt x="93333" y="120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35" name="Shape 383">
                <a:extLst>
                  <a:ext uri="{FF2B5EF4-FFF2-40B4-BE49-F238E27FC236}">
                    <a16:creationId xmlns:a16="http://schemas.microsoft.com/office/drawing/2014/main" id="{8963B915-6F3A-4414-B7E9-69415B48E5FD}"/>
                  </a:ext>
                </a:extLst>
              </p:cNvPr>
              <p:cNvSpPr/>
              <p:nvPr/>
            </p:nvSpPr>
            <p:spPr>
              <a:xfrm>
                <a:off x="6353175" y="3206750"/>
                <a:ext cx="685800" cy="519000"/>
              </a:xfrm>
              <a:custGeom>
                <a:avLst/>
                <a:gdLst/>
                <a:ahLst/>
                <a:cxnLst/>
                <a:rect l="0" t="0" r="0" b="0"/>
                <a:pathLst>
                  <a:path w="120000" h="120000" extrusionOk="0">
                    <a:moveTo>
                      <a:pt x="117628" y="58429"/>
                    </a:moveTo>
                    <a:cubicBezTo>
                      <a:pt x="115731" y="55287"/>
                      <a:pt x="111462" y="53403"/>
                      <a:pt x="111462" y="47748"/>
                    </a:cubicBezTo>
                    <a:cubicBezTo>
                      <a:pt x="110039" y="47748"/>
                      <a:pt x="108616" y="47748"/>
                      <a:pt x="108142" y="45863"/>
                    </a:cubicBezTo>
                    <a:cubicBezTo>
                      <a:pt x="107667" y="43979"/>
                      <a:pt x="107667" y="41465"/>
                      <a:pt x="106245" y="39581"/>
                    </a:cubicBezTo>
                    <a:cubicBezTo>
                      <a:pt x="104347" y="37068"/>
                      <a:pt x="100079" y="35811"/>
                      <a:pt x="99130" y="32670"/>
                    </a:cubicBezTo>
                    <a:cubicBezTo>
                      <a:pt x="98181" y="29528"/>
                      <a:pt x="97233" y="27643"/>
                      <a:pt x="96758" y="23874"/>
                    </a:cubicBezTo>
                    <a:cubicBezTo>
                      <a:pt x="95810" y="21361"/>
                      <a:pt x="95810" y="16963"/>
                      <a:pt x="94861" y="16335"/>
                    </a:cubicBezTo>
                    <a:cubicBezTo>
                      <a:pt x="94387" y="15706"/>
                      <a:pt x="92490" y="15078"/>
                      <a:pt x="91541" y="14450"/>
                    </a:cubicBezTo>
                    <a:cubicBezTo>
                      <a:pt x="90118" y="13193"/>
                      <a:pt x="90592" y="10680"/>
                      <a:pt x="90118" y="8795"/>
                    </a:cubicBezTo>
                    <a:cubicBezTo>
                      <a:pt x="89644" y="6282"/>
                      <a:pt x="88221" y="3769"/>
                      <a:pt x="87747" y="0"/>
                    </a:cubicBezTo>
                    <a:cubicBezTo>
                      <a:pt x="86324" y="1256"/>
                      <a:pt x="86798" y="3141"/>
                      <a:pt x="84901" y="5026"/>
                    </a:cubicBezTo>
                    <a:cubicBezTo>
                      <a:pt x="84901" y="16963"/>
                      <a:pt x="84901" y="16963"/>
                      <a:pt x="84901" y="16963"/>
                    </a:cubicBezTo>
                    <a:cubicBezTo>
                      <a:pt x="84426" y="20732"/>
                      <a:pt x="83952" y="28900"/>
                      <a:pt x="80632" y="28900"/>
                    </a:cubicBezTo>
                    <a:cubicBezTo>
                      <a:pt x="78735" y="28900"/>
                      <a:pt x="78260" y="25759"/>
                      <a:pt x="76837" y="25130"/>
                    </a:cubicBezTo>
                    <a:cubicBezTo>
                      <a:pt x="73992" y="23246"/>
                      <a:pt x="72569" y="22617"/>
                      <a:pt x="69723" y="21361"/>
                    </a:cubicBezTo>
                    <a:cubicBezTo>
                      <a:pt x="69249" y="21361"/>
                      <a:pt x="69249" y="19476"/>
                      <a:pt x="68774" y="18848"/>
                    </a:cubicBezTo>
                    <a:cubicBezTo>
                      <a:pt x="67826" y="18219"/>
                      <a:pt x="66403" y="18219"/>
                      <a:pt x="66403" y="16963"/>
                    </a:cubicBezTo>
                    <a:cubicBezTo>
                      <a:pt x="67826" y="10052"/>
                      <a:pt x="67826" y="10052"/>
                      <a:pt x="67826" y="10052"/>
                    </a:cubicBezTo>
                    <a:cubicBezTo>
                      <a:pt x="68774" y="9424"/>
                      <a:pt x="70197" y="9424"/>
                      <a:pt x="70197" y="7539"/>
                    </a:cubicBezTo>
                    <a:cubicBezTo>
                      <a:pt x="70197" y="6282"/>
                      <a:pt x="68774" y="5026"/>
                      <a:pt x="68300" y="5026"/>
                    </a:cubicBezTo>
                    <a:cubicBezTo>
                      <a:pt x="66877" y="5026"/>
                      <a:pt x="66403" y="6282"/>
                      <a:pt x="64980" y="6282"/>
                    </a:cubicBezTo>
                    <a:cubicBezTo>
                      <a:pt x="61660" y="6282"/>
                      <a:pt x="59288" y="4397"/>
                      <a:pt x="55968" y="2513"/>
                    </a:cubicBezTo>
                    <a:cubicBezTo>
                      <a:pt x="55968" y="3769"/>
                      <a:pt x="56916" y="4397"/>
                      <a:pt x="57865" y="5654"/>
                    </a:cubicBezTo>
                    <a:cubicBezTo>
                      <a:pt x="57391" y="5654"/>
                      <a:pt x="56442" y="6282"/>
                      <a:pt x="55968" y="6282"/>
                    </a:cubicBezTo>
                    <a:cubicBezTo>
                      <a:pt x="54071" y="6282"/>
                      <a:pt x="49802" y="7539"/>
                      <a:pt x="49802" y="9424"/>
                    </a:cubicBezTo>
                    <a:cubicBezTo>
                      <a:pt x="49802" y="11308"/>
                      <a:pt x="48379" y="12565"/>
                      <a:pt x="48379" y="14450"/>
                    </a:cubicBezTo>
                    <a:cubicBezTo>
                      <a:pt x="48379" y="15706"/>
                      <a:pt x="48379" y="16963"/>
                      <a:pt x="47905" y="18219"/>
                    </a:cubicBezTo>
                    <a:cubicBezTo>
                      <a:pt x="47905" y="17591"/>
                      <a:pt x="46956" y="16963"/>
                      <a:pt x="46482" y="16963"/>
                    </a:cubicBezTo>
                    <a:cubicBezTo>
                      <a:pt x="45533" y="16963"/>
                      <a:pt x="44584" y="17591"/>
                      <a:pt x="44110" y="18219"/>
                    </a:cubicBezTo>
                    <a:cubicBezTo>
                      <a:pt x="44110" y="15706"/>
                      <a:pt x="42687" y="13193"/>
                      <a:pt x="40790" y="13193"/>
                    </a:cubicBezTo>
                    <a:cubicBezTo>
                      <a:pt x="38893" y="13193"/>
                      <a:pt x="38418" y="15706"/>
                      <a:pt x="35573" y="15706"/>
                    </a:cubicBezTo>
                    <a:cubicBezTo>
                      <a:pt x="35098" y="18848"/>
                      <a:pt x="33201" y="19476"/>
                      <a:pt x="33201" y="23246"/>
                    </a:cubicBezTo>
                    <a:cubicBezTo>
                      <a:pt x="32252" y="23246"/>
                      <a:pt x="31778" y="23246"/>
                      <a:pt x="30830" y="22617"/>
                    </a:cubicBezTo>
                    <a:cubicBezTo>
                      <a:pt x="30355" y="23874"/>
                      <a:pt x="30830" y="25759"/>
                      <a:pt x="29881" y="27015"/>
                    </a:cubicBezTo>
                    <a:cubicBezTo>
                      <a:pt x="29407" y="25759"/>
                      <a:pt x="28932" y="25130"/>
                      <a:pt x="28458" y="23874"/>
                    </a:cubicBezTo>
                    <a:cubicBezTo>
                      <a:pt x="27035" y="25130"/>
                      <a:pt x="27035" y="26387"/>
                      <a:pt x="27035" y="27643"/>
                    </a:cubicBezTo>
                    <a:cubicBezTo>
                      <a:pt x="27035" y="28272"/>
                      <a:pt x="27035" y="28900"/>
                      <a:pt x="27035" y="30157"/>
                    </a:cubicBezTo>
                    <a:cubicBezTo>
                      <a:pt x="27035" y="34554"/>
                      <a:pt x="18498" y="38324"/>
                      <a:pt x="14703" y="39581"/>
                    </a:cubicBezTo>
                    <a:cubicBezTo>
                      <a:pt x="12806" y="39581"/>
                      <a:pt x="9011" y="40209"/>
                      <a:pt x="7588" y="41465"/>
                    </a:cubicBezTo>
                    <a:cubicBezTo>
                      <a:pt x="6640" y="43350"/>
                      <a:pt x="3794" y="46492"/>
                      <a:pt x="1897" y="47120"/>
                    </a:cubicBezTo>
                    <a:cubicBezTo>
                      <a:pt x="1897" y="46492"/>
                      <a:pt x="1897" y="45863"/>
                      <a:pt x="1897" y="45863"/>
                    </a:cubicBezTo>
                    <a:cubicBezTo>
                      <a:pt x="1422" y="45863"/>
                      <a:pt x="948" y="45863"/>
                      <a:pt x="948" y="47120"/>
                    </a:cubicBezTo>
                    <a:cubicBezTo>
                      <a:pt x="948" y="50890"/>
                      <a:pt x="948" y="50890"/>
                      <a:pt x="948" y="55287"/>
                    </a:cubicBezTo>
                    <a:cubicBezTo>
                      <a:pt x="948" y="59057"/>
                      <a:pt x="1897" y="60314"/>
                      <a:pt x="1897" y="62198"/>
                    </a:cubicBezTo>
                    <a:cubicBezTo>
                      <a:pt x="1897" y="63455"/>
                      <a:pt x="2371" y="63455"/>
                      <a:pt x="1897" y="64083"/>
                    </a:cubicBezTo>
                    <a:cubicBezTo>
                      <a:pt x="1897" y="64083"/>
                      <a:pt x="1422" y="63455"/>
                      <a:pt x="948" y="62198"/>
                    </a:cubicBezTo>
                    <a:cubicBezTo>
                      <a:pt x="948" y="63455"/>
                      <a:pt x="474" y="63455"/>
                      <a:pt x="474" y="64083"/>
                    </a:cubicBezTo>
                    <a:cubicBezTo>
                      <a:pt x="0" y="66596"/>
                      <a:pt x="1897" y="67225"/>
                      <a:pt x="2371" y="69109"/>
                    </a:cubicBezTo>
                    <a:cubicBezTo>
                      <a:pt x="3794" y="74764"/>
                      <a:pt x="4268" y="76649"/>
                      <a:pt x="5691" y="82303"/>
                    </a:cubicBezTo>
                    <a:cubicBezTo>
                      <a:pt x="6166" y="84816"/>
                      <a:pt x="7588" y="87329"/>
                      <a:pt x="7588" y="91099"/>
                    </a:cubicBezTo>
                    <a:cubicBezTo>
                      <a:pt x="7588" y="94240"/>
                      <a:pt x="5217" y="95497"/>
                      <a:pt x="5217" y="97382"/>
                    </a:cubicBezTo>
                    <a:cubicBezTo>
                      <a:pt x="5217" y="99267"/>
                      <a:pt x="9960" y="102408"/>
                      <a:pt x="11857" y="102408"/>
                    </a:cubicBezTo>
                    <a:cubicBezTo>
                      <a:pt x="16600" y="102408"/>
                      <a:pt x="18023" y="98010"/>
                      <a:pt x="21818" y="98010"/>
                    </a:cubicBezTo>
                    <a:cubicBezTo>
                      <a:pt x="23241" y="98010"/>
                      <a:pt x="23241" y="96753"/>
                      <a:pt x="24664" y="98010"/>
                    </a:cubicBezTo>
                    <a:cubicBezTo>
                      <a:pt x="27035" y="98010"/>
                      <a:pt x="28932" y="97382"/>
                      <a:pt x="30830" y="96753"/>
                    </a:cubicBezTo>
                    <a:cubicBezTo>
                      <a:pt x="31778" y="89842"/>
                      <a:pt x="38418" y="92356"/>
                      <a:pt x="43636" y="89842"/>
                    </a:cubicBezTo>
                    <a:cubicBezTo>
                      <a:pt x="46007" y="89214"/>
                      <a:pt x="46956" y="86701"/>
                      <a:pt x="50750" y="86701"/>
                    </a:cubicBezTo>
                    <a:cubicBezTo>
                      <a:pt x="54071" y="86701"/>
                      <a:pt x="60237" y="87958"/>
                      <a:pt x="61660" y="91099"/>
                    </a:cubicBezTo>
                    <a:cubicBezTo>
                      <a:pt x="62608" y="92356"/>
                      <a:pt x="64980" y="99267"/>
                      <a:pt x="65928" y="99267"/>
                    </a:cubicBezTo>
                    <a:cubicBezTo>
                      <a:pt x="65928" y="99267"/>
                      <a:pt x="65454" y="101780"/>
                      <a:pt x="66403" y="101780"/>
                    </a:cubicBezTo>
                    <a:cubicBezTo>
                      <a:pt x="68774" y="101780"/>
                      <a:pt x="71146" y="94240"/>
                      <a:pt x="73043" y="91727"/>
                    </a:cubicBezTo>
                    <a:cubicBezTo>
                      <a:pt x="73517" y="94240"/>
                      <a:pt x="73043" y="101151"/>
                      <a:pt x="70197" y="101780"/>
                    </a:cubicBezTo>
                    <a:cubicBezTo>
                      <a:pt x="70197" y="102408"/>
                      <a:pt x="70671" y="103036"/>
                      <a:pt x="71146" y="103036"/>
                    </a:cubicBezTo>
                    <a:cubicBezTo>
                      <a:pt x="73043" y="103036"/>
                      <a:pt x="73043" y="100523"/>
                      <a:pt x="73992" y="100523"/>
                    </a:cubicBezTo>
                    <a:cubicBezTo>
                      <a:pt x="73992" y="99895"/>
                      <a:pt x="73992" y="99267"/>
                      <a:pt x="73992" y="98638"/>
                    </a:cubicBezTo>
                    <a:cubicBezTo>
                      <a:pt x="74466" y="99267"/>
                      <a:pt x="74940" y="99895"/>
                      <a:pt x="74940" y="101780"/>
                    </a:cubicBezTo>
                    <a:cubicBezTo>
                      <a:pt x="74940" y="103036"/>
                      <a:pt x="74940" y="103664"/>
                      <a:pt x="74466" y="104921"/>
                    </a:cubicBezTo>
                    <a:cubicBezTo>
                      <a:pt x="75415" y="104921"/>
                      <a:pt x="75415" y="104921"/>
                      <a:pt x="75415" y="104921"/>
                    </a:cubicBezTo>
                    <a:cubicBezTo>
                      <a:pt x="76363" y="104293"/>
                      <a:pt x="76837" y="104293"/>
                      <a:pt x="77786" y="103664"/>
                    </a:cubicBezTo>
                    <a:cubicBezTo>
                      <a:pt x="77786" y="103664"/>
                      <a:pt x="77786" y="104293"/>
                      <a:pt x="77786" y="104293"/>
                    </a:cubicBezTo>
                    <a:cubicBezTo>
                      <a:pt x="77786" y="106178"/>
                      <a:pt x="79209" y="108062"/>
                      <a:pt x="79209" y="109947"/>
                    </a:cubicBezTo>
                    <a:cubicBezTo>
                      <a:pt x="79209" y="115602"/>
                      <a:pt x="85849" y="119371"/>
                      <a:pt x="90118" y="119371"/>
                    </a:cubicBezTo>
                    <a:cubicBezTo>
                      <a:pt x="92490" y="119371"/>
                      <a:pt x="92015" y="116230"/>
                      <a:pt x="94387" y="116230"/>
                    </a:cubicBezTo>
                    <a:cubicBezTo>
                      <a:pt x="94387" y="116858"/>
                      <a:pt x="98656" y="120000"/>
                      <a:pt x="99604" y="120000"/>
                    </a:cubicBezTo>
                    <a:cubicBezTo>
                      <a:pt x="100079" y="113717"/>
                      <a:pt x="108616" y="116858"/>
                      <a:pt x="110039" y="109947"/>
                    </a:cubicBezTo>
                    <a:cubicBezTo>
                      <a:pt x="110039" y="110575"/>
                      <a:pt x="110039" y="110575"/>
                      <a:pt x="110039" y="110575"/>
                    </a:cubicBezTo>
                    <a:cubicBezTo>
                      <a:pt x="110039" y="105549"/>
                      <a:pt x="112411" y="101151"/>
                      <a:pt x="112885" y="98010"/>
                    </a:cubicBezTo>
                    <a:cubicBezTo>
                      <a:pt x="114308" y="93612"/>
                      <a:pt x="115731" y="92356"/>
                      <a:pt x="117628" y="88586"/>
                    </a:cubicBezTo>
                    <a:cubicBezTo>
                      <a:pt x="118577" y="87329"/>
                      <a:pt x="118102" y="86701"/>
                      <a:pt x="118577" y="85445"/>
                    </a:cubicBezTo>
                    <a:cubicBezTo>
                      <a:pt x="118577" y="81675"/>
                      <a:pt x="118577" y="81675"/>
                      <a:pt x="118577" y="81675"/>
                    </a:cubicBezTo>
                    <a:cubicBezTo>
                      <a:pt x="119525" y="80418"/>
                      <a:pt x="120000" y="76020"/>
                      <a:pt x="120000" y="72879"/>
                    </a:cubicBezTo>
                    <a:cubicBezTo>
                      <a:pt x="120000" y="69109"/>
                      <a:pt x="119051" y="61570"/>
                      <a:pt x="117628" y="58429"/>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36" name="Shape 384">
                <a:extLst>
                  <a:ext uri="{FF2B5EF4-FFF2-40B4-BE49-F238E27FC236}">
                    <a16:creationId xmlns:a16="http://schemas.microsoft.com/office/drawing/2014/main" id="{48326B61-C090-43B3-B701-82C43FEC3B2C}"/>
                  </a:ext>
                </a:extLst>
              </p:cNvPr>
              <p:cNvSpPr/>
              <p:nvPr/>
            </p:nvSpPr>
            <p:spPr>
              <a:xfrm>
                <a:off x="7275513" y="3887787"/>
                <a:ext cx="11100" cy="11100"/>
              </a:xfrm>
              <a:custGeom>
                <a:avLst/>
                <a:gdLst/>
                <a:ahLst/>
                <a:cxnLst/>
                <a:rect l="0" t="0" r="0" b="0"/>
                <a:pathLst>
                  <a:path w="120000" h="120000" extrusionOk="0">
                    <a:moveTo>
                      <a:pt x="0" y="120000"/>
                    </a:moveTo>
                    <a:cubicBezTo>
                      <a:pt x="60000" y="120000"/>
                      <a:pt x="90000" y="60000"/>
                      <a:pt x="120000" y="0"/>
                    </a:cubicBezTo>
                    <a:cubicBezTo>
                      <a:pt x="0" y="0"/>
                      <a:pt x="0" y="0"/>
                      <a:pt x="0" y="0"/>
                    </a:cubicBezTo>
                    <a:cubicBezTo>
                      <a:pt x="0" y="30000"/>
                      <a:pt x="0" y="30000"/>
                      <a:pt x="0" y="120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37" name="Shape 385">
                <a:extLst>
                  <a:ext uri="{FF2B5EF4-FFF2-40B4-BE49-F238E27FC236}">
                    <a16:creationId xmlns:a16="http://schemas.microsoft.com/office/drawing/2014/main" id="{37E64691-05B5-4401-A8EF-0D89C34EA95F}"/>
                  </a:ext>
                </a:extLst>
              </p:cNvPr>
              <p:cNvSpPr/>
              <p:nvPr/>
            </p:nvSpPr>
            <p:spPr>
              <a:xfrm>
                <a:off x="7259638" y="3757612"/>
                <a:ext cx="130200" cy="128700"/>
              </a:xfrm>
              <a:custGeom>
                <a:avLst/>
                <a:gdLst/>
                <a:ahLst/>
                <a:cxnLst/>
                <a:rect l="0" t="0" r="0" b="0"/>
                <a:pathLst>
                  <a:path w="120000" h="120000" extrusionOk="0">
                    <a:moveTo>
                      <a:pt x="117500" y="10212"/>
                    </a:moveTo>
                    <a:cubicBezTo>
                      <a:pt x="115000" y="10212"/>
                      <a:pt x="112500" y="10212"/>
                      <a:pt x="112500" y="7659"/>
                    </a:cubicBezTo>
                    <a:cubicBezTo>
                      <a:pt x="110000" y="10212"/>
                      <a:pt x="107500" y="12765"/>
                      <a:pt x="102500" y="12765"/>
                    </a:cubicBezTo>
                    <a:cubicBezTo>
                      <a:pt x="100000" y="12765"/>
                      <a:pt x="100000" y="10212"/>
                      <a:pt x="100000" y="5106"/>
                    </a:cubicBezTo>
                    <a:cubicBezTo>
                      <a:pt x="97500" y="5106"/>
                      <a:pt x="97500" y="2553"/>
                      <a:pt x="97500" y="0"/>
                    </a:cubicBezTo>
                    <a:cubicBezTo>
                      <a:pt x="92500" y="2553"/>
                      <a:pt x="82500" y="10212"/>
                      <a:pt x="82500" y="17872"/>
                    </a:cubicBezTo>
                    <a:cubicBezTo>
                      <a:pt x="82500" y="20425"/>
                      <a:pt x="82500" y="20425"/>
                      <a:pt x="82500" y="22978"/>
                    </a:cubicBezTo>
                    <a:cubicBezTo>
                      <a:pt x="77500" y="22978"/>
                      <a:pt x="75000" y="22978"/>
                      <a:pt x="72500" y="28085"/>
                    </a:cubicBezTo>
                    <a:cubicBezTo>
                      <a:pt x="72500" y="30638"/>
                      <a:pt x="72500" y="33191"/>
                      <a:pt x="72500" y="33191"/>
                    </a:cubicBezTo>
                    <a:cubicBezTo>
                      <a:pt x="72500" y="33191"/>
                      <a:pt x="65000" y="45957"/>
                      <a:pt x="62500" y="45957"/>
                    </a:cubicBezTo>
                    <a:cubicBezTo>
                      <a:pt x="52500" y="51063"/>
                      <a:pt x="45000" y="66382"/>
                      <a:pt x="30000" y="66382"/>
                    </a:cubicBezTo>
                    <a:cubicBezTo>
                      <a:pt x="27500" y="66382"/>
                      <a:pt x="25000" y="68936"/>
                      <a:pt x="22500" y="74042"/>
                    </a:cubicBezTo>
                    <a:cubicBezTo>
                      <a:pt x="17500" y="81702"/>
                      <a:pt x="0" y="89361"/>
                      <a:pt x="0" y="104680"/>
                    </a:cubicBezTo>
                    <a:cubicBezTo>
                      <a:pt x="0" y="104680"/>
                      <a:pt x="2500" y="107234"/>
                      <a:pt x="2500" y="107234"/>
                    </a:cubicBezTo>
                    <a:cubicBezTo>
                      <a:pt x="2500" y="109787"/>
                      <a:pt x="25000" y="117446"/>
                      <a:pt x="27500" y="117446"/>
                    </a:cubicBezTo>
                    <a:cubicBezTo>
                      <a:pt x="30000" y="117446"/>
                      <a:pt x="37500" y="120000"/>
                      <a:pt x="40000" y="120000"/>
                    </a:cubicBezTo>
                    <a:cubicBezTo>
                      <a:pt x="45000" y="120000"/>
                      <a:pt x="55000" y="112340"/>
                      <a:pt x="60000" y="107234"/>
                    </a:cubicBezTo>
                    <a:cubicBezTo>
                      <a:pt x="60000" y="107234"/>
                      <a:pt x="75000" y="74042"/>
                      <a:pt x="77500" y="66382"/>
                    </a:cubicBezTo>
                    <a:cubicBezTo>
                      <a:pt x="82500" y="66382"/>
                      <a:pt x="95000" y="63829"/>
                      <a:pt x="97500" y="63829"/>
                    </a:cubicBezTo>
                    <a:cubicBezTo>
                      <a:pt x="100000" y="58723"/>
                      <a:pt x="97500" y="56170"/>
                      <a:pt x="97500" y="45957"/>
                    </a:cubicBezTo>
                    <a:cubicBezTo>
                      <a:pt x="107500" y="45957"/>
                      <a:pt x="117500" y="25531"/>
                      <a:pt x="120000" y="17872"/>
                    </a:cubicBezTo>
                    <a:cubicBezTo>
                      <a:pt x="117500" y="17872"/>
                      <a:pt x="117500" y="15319"/>
                      <a:pt x="117500" y="10212"/>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38" name="Shape 386">
                <a:extLst>
                  <a:ext uri="{FF2B5EF4-FFF2-40B4-BE49-F238E27FC236}">
                    <a16:creationId xmlns:a16="http://schemas.microsoft.com/office/drawing/2014/main" id="{EE00D1B1-7DDD-4F64-825C-4334A896E238}"/>
                  </a:ext>
                </a:extLst>
              </p:cNvPr>
              <p:cNvSpPr/>
              <p:nvPr/>
            </p:nvSpPr>
            <p:spPr>
              <a:xfrm>
                <a:off x="7364413" y="3635376"/>
                <a:ext cx="98400" cy="141300"/>
              </a:xfrm>
              <a:custGeom>
                <a:avLst/>
                <a:gdLst/>
                <a:ahLst/>
                <a:cxnLst/>
                <a:rect l="0" t="0" r="0" b="0"/>
                <a:pathLst>
                  <a:path w="120000" h="120000" extrusionOk="0">
                    <a:moveTo>
                      <a:pt x="113333" y="50769"/>
                    </a:moveTo>
                    <a:cubicBezTo>
                      <a:pt x="103333" y="50769"/>
                      <a:pt x="103333" y="57692"/>
                      <a:pt x="90000" y="57692"/>
                    </a:cubicBezTo>
                    <a:cubicBezTo>
                      <a:pt x="70000" y="57692"/>
                      <a:pt x="63333" y="48461"/>
                      <a:pt x="63333" y="36923"/>
                    </a:cubicBezTo>
                    <a:cubicBezTo>
                      <a:pt x="60000" y="36923"/>
                      <a:pt x="60000" y="36923"/>
                      <a:pt x="56666" y="36923"/>
                    </a:cubicBezTo>
                    <a:cubicBezTo>
                      <a:pt x="53333" y="36923"/>
                      <a:pt x="50000" y="39230"/>
                      <a:pt x="50000" y="41538"/>
                    </a:cubicBezTo>
                    <a:cubicBezTo>
                      <a:pt x="46666" y="41538"/>
                      <a:pt x="46666" y="41538"/>
                      <a:pt x="46666" y="41538"/>
                    </a:cubicBezTo>
                    <a:cubicBezTo>
                      <a:pt x="43333" y="39230"/>
                      <a:pt x="33333" y="27692"/>
                      <a:pt x="33333" y="25384"/>
                    </a:cubicBezTo>
                    <a:cubicBezTo>
                      <a:pt x="33333" y="23076"/>
                      <a:pt x="36666" y="23076"/>
                      <a:pt x="36666" y="20769"/>
                    </a:cubicBezTo>
                    <a:cubicBezTo>
                      <a:pt x="33333" y="20769"/>
                      <a:pt x="33333" y="16153"/>
                      <a:pt x="26666" y="13846"/>
                    </a:cubicBezTo>
                    <a:cubicBezTo>
                      <a:pt x="20000" y="9230"/>
                      <a:pt x="6666" y="6923"/>
                      <a:pt x="0" y="0"/>
                    </a:cubicBezTo>
                    <a:cubicBezTo>
                      <a:pt x="3333" y="11538"/>
                      <a:pt x="13333" y="27692"/>
                      <a:pt x="33333" y="30000"/>
                    </a:cubicBezTo>
                    <a:cubicBezTo>
                      <a:pt x="30000" y="32307"/>
                      <a:pt x="30000" y="34615"/>
                      <a:pt x="30000" y="34615"/>
                    </a:cubicBezTo>
                    <a:cubicBezTo>
                      <a:pt x="30000" y="39230"/>
                      <a:pt x="36666" y="41538"/>
                      <a:pt x="36666" y="43846"/>
                    </a:cubicBezTo>
                    <a:cubicBezTo>
                      <a:pt x="36666" y="43846"/>
                      <a:pt x="36666" y="43846"/>
                      <a:pt x="36666" y="43846"/>
                    </a:cubicBezTo>
                    <a:cubicBezTo>
                      <a:pt x="40000" y="46153"/>
                      <a:pt x="40000" y="50769"/>
                      <a:pt x="40000" y="55384"/>
                    </a:cubicBezTo>
                    <a:cubicBezTo>
                      <a:pt x="40000" y="62307"/>
                      <a:pt x="40000" y="69230"/>
                      <a:pt x="33333" y="73846"/>
                    </a:cubicBezTo>
                    <a:cubicBezTo>
                      <a:pt x="26666" y="76153"/>
                      <a:pt x="20000" y="76153"/>
                      <a:pt x="20000" y="83076"/>
                    </a:cubicBezTo>
                    <a:cubicBezTo>
                      <a:pt x="20000" y="92307"/>
                      <a:pt x="50000" y="87692"/>
                      <a:pt x="50000" y="96923"/>
                    </a:cubicBezTo>
                    <a:cubicBezTo>
                      <a:pt x="50000" y="103846"/>
                      <a:pt x="40000" y="106153"/>
                      <a:pt x="40000" y="113076"/>
                    </a:cubicBezTo>
                    <a:cubicBezTo>
                      <a:pt x="40000" y="115384"/>
                      <a:pt x="43333" y="120000"/>
                      <a:pt x="50000" y="120000"/>
                    </a:cubicBezTo>
                    <a:cubicBezTo>
                      <a:pt x="66666" y="120000"/>
                      <a:pt x="70000" y="108461"/>
                      <a:pt x="76666" y="101538"/>
                    </a:cubicBezTo>
                    <a:cubicBezTo>
                      <a:pt x="80000" y="99230"/>
                      <a:pt x="86666" y="94615"/>
                      <a:pt x="86666" y="90000"/>
                    </a:cubicBezTo>
                    <a:cubicBezTo>
                      <a:pt x="86666" y="90000"/>
                      <a:pt x="86666" y="87692"/>
                      <a:pt x="86666" y="85384"/>
                    </a:cubicBezTo>
                    <a:cubicBezTo>
                      <a:pt x="86666" y="80769"/>
                      <a:pt x="93333" y="80769"/>
                      <a:pt x="100000" y="78461"/>
                    </a:cubicBezTo>
                    <a:cubicBezTo>
                      <a:pt x="100000" y="78461"/>
                      <a:pt x="100000" y="78461"/>
                      <a:pt x="103333" y="78461"/>
                    </a:cubicBezTo>
                    <a:cubicBezTo>
                      <a:pt x="106666" y="80769"/>
                      <a:pt x="106666" y="80769"/>
                      <a:pt x="106666" y="80769"/>
                    </a:cubicBezTo>
                    <a:cubicBezTo>
                      <a:pt x="113333" y="73846"/>
                      <a:pt x="110000" y="62307"/>
                      <a:pt x="120000" y="55384"/>
                    </a:cubicBezTo>
                    <a:cubicBezTo>
                      <a:pt x="116666" y="53076"/>
                      <a:pt x="116666" y="50769"/>
                      <a:pt x="113333" y="50769"/>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39" name="Shape 387">
                <a:extLst>
                  <a:ext uri="{FF2B5EF4-FFF2-40B4-BE49-F238E27FC236}">
                    <a16:creationId xmlns:a16="http://schemas.microsoft.com/office/drawing/2014/main" id="{322FE1BF-B7DF-4A85-918E-655213B00C77}"/>
                  </a:ext>
                </a:extLst>
              </p:cNvPr>
              <p:cNvSpPr/>
              <p:nvPr/>
            </p:nvSpPr>
            <p:spPr>
              <a:xfrm>
                <a:off x="7439025" y="3321051"/>
                <a:ext cx="20700" cy="17400"/>
              </a:xfrm>
              <a:custGeom>
                <a:avLst/>
                <a:gdLst/>
                <a:ahLst/>
                <a:cxnLst/>
                <a:rect l="0" t="0" r="0" b="0"/>
                <a:pathLst>
                  <a:path w="120000" h="120000" extrusionOk="0">
                    <a:moveTo>
                      <a:pt x="120000" y="100000"/>
                    </a:moveTo>
                    <a:cubicBezTo>
                      <a:pt x="120000" y="40000"/>
                      <a:pt x="120000" y="40000"/>
                      <a:pt x="120000" y="40000"/>
                    </a:cubicBezTo>
                    <a:cubicBezTo>
                      <a:pt x="105000" y="40000"/>
                      <a:pt x="90000" y="20000"/>
                      <a:pt x="75000" y="0"/>
                    </a:cubicBezTo>
                    <a:cubicBezTo>
                      <a:pt x="45000" y="20000"/>
                      <a:pt x="0" y="20000"/>
                      <a:pt x="0" y="80000"/>
                    </a:cubicBezTo>
                    <a:cubicBezTo>
                      <a:pt x="0" y="100000"/>
                      <a:pt x="45000" y="120000"/>
                      <a:pt x="75000" y="120000"/>
                    </a:cubicBezTo>
                    <a:cubicBezTo>
                      <a:pt x="90000" y="120000"/>
                      <a:pt x="90000" y="120000"/>
                      <a:pt x="120000" y="100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40" name="Shape 388">
                <a:extLst>
                  <a:ext uri="{FF2B5EF4-FFF2-40B4-BE49-F238E27FC236}">
                    <a16:creationId xmlns:a16="http://schemas.microsoft.com/office/drawing/2014/main" id="{366C7AD7-5A9F-428C-98A4-5C6951959DBD}"/>
                  </a:ext>
                </a:extLst>
              </p:cNvPr>
              <p:cNvSpPr/>
              <p:nvPr/>
            </p:nvSpPr>
            <p:spPr>
              <a:xfrm>
                <a:off x="7462838" y="3305176"/>
                <a:ext cx="18900" cy="11100"/>
              </a:xfrm>
              <a:custGeom>
                <a:avLst/>
                <a:gdLst/>
                <a:ahLst/>
                <a:cxnLst/>
                <a:rect l="0" t="0" r="0" b="0"/>
                <a:pathLst>
                  <a:path w="120000" h="120000" extrusionOk="0">
                    <a:moveTo>
                      <a:pt x="0" y="60000"/>
                    </a:moveTo>
                    <a:cubicBezTo>
                      <a:pt x="0" y="90000"/>
                      <a:pt x="17142" y="120000"/>
                      <a:pt x="17142" y="120000"/>
                    </a:cubicBezTo>
                    <a:cubicBezTo>
                      <a:pt x="51428" y="120000"/>
                      <a:pt x="68571" y="60000"/>
                      <a:pt x="119999" y="60000"/>
                    </a:cubicBezTo>
                    <a:cubicBezTo>
                      <a:pt x="119999" y="30000"/>
                      <a:pt x="119999" y="0"/>
                      <a:pt x="119999" y="0"/>
                    </a:cubicBezTo>
                    <a:cubicBezTo>
                      <a:pt x="85714" y="0"/>
                      <a:pt x="0" y="0"/>
                      <a:pt x="0" y="60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41" name="Shape 389">
                <a:extLst>
                  <a:ext uri="{FF2B5EF4-FFF2-40B4-BE49-F238E27FC236}">
                    <a16:creationId xmlns:a16="http://schemas.microsoft.com/office/drawing/2014/main" id="{00261F18-EB59-4A85-9CBF-3187D0B1AABF}"/>
                  </a:ext>
                </a:extLst>
              </p:cNvPr>
              <p:cNvSpPr/>
              <p:nvPr/>
            </p:nvSpPr>
            <p:spPr>
              <a:xfrm>
                <a:off x="6505575" y="2854325"/>
                <a:ext cx="77700" cy="72900"/>
              </a:xfrm>
              <a:custGeom>
                <a:avLst/>
                <a:gdLst/>
                <a:ahLst/>
                <a:cxnLst/>
                <a:rect l="0" t="0" r="0" b="0"/>
                <a:pathLst>
                  <a:path w="120000" h="120000" extrusionOk="0">
                    <a:moveTo>
                      <a:pt x="86896" y="0"/>
                    </a:moveTo>
                    <a:cubicBezTo>
                      <a:pt x="86896" y="4444"/>
                      <a:pt x="86896" y="13333"/>
                      <a:pt x="82758" y="22222"/>
                    </a:cubicBezTo>
                    <a:cubicBezTo>
                      <a:pt x="78620" y="26666"/>
                      <a:pt x="66206" y="22222"/>
                      <a:pt x="66206" y="35555"/>
                    </a:cubicBezTo>
                    <a:cubicBezTo>
                      <a:pt x="62068" y="35555"/>
                      <a:pt x="57931" y="40000"/>
                      <a:pt x="57931" y="44444"/>
                    </a:cubicBezTo>
                    <a:cubicBezTo>
                      <a:pt x="57931" y="44444"/>
                      <a:pt x="53793" y="44444"/>
                      <a:pt x="53793" y="44444"/>
                    </a:cubicBezTo>
                    <a:cubicBezTo>
                      <a:pt x="45517" y="44444"/>
                      <a:pt x="49655" y="31111"/>
                      <a:pt x="37241" y="31111"/>
                    </a:cubicBezTo>
                    <a:cubicBezTo>
                      <a:pt x="24827" y="31111"/>
                      <a:pt x="24827" y="48888"/>
                      <a:pt x="8275" y="48888"/>
                    </a:cubicBezTo>
                    <a:cubicBezTo>
                      <a:pt x="8275" y="57777"/>
                      <a:pt x="4137" y="62222"/>
                      <a:pt x="4137" y="71111"/>
                    </a:cubicBezTo>
                    <a:cubicBezTo>
                      <a:pt x="4137" y="75555"/>
                      <a:pt x="8275" y="75555"/>
                      <a:pt x="8275" y="80000"/>
                    </a:cubicBezTo>
                    <a:cubicBezTo>
                      <a:pt x="8275" y="84444"/>
                      <a:pt x="0" y="97777"/>
                      <a:pt x="8275" y="97777"/>
                    </a:cubicBezTo>
                    <a:cubicBezTo>
                      <a:pt x="16551" y="97777"/>
                      <a:pt x="16551" y="71111"/>
                      <a:pt x="24827" y="62222"/>
                    </a:cubicBezTo>
                    <a:cubicBezTo>
                      <a:pt x="24827" y="62222"/>
                      <a:pt x="28965" y="71111"/>
                      <a:pt x="33103" y="71111"/>
                    </a:cubicBezTo>
                    <a:cubicBezTo>
                      <a:pt x="33103" y="71111"/>
                      <a:pt x="33103" y="66666"/>
                      <a:pt x="33103" y="66666"/>
                    </a:cubicBezTo>
                    <a:cubicBezTo>
                      <a:pt x="37241" y="66666"/>
                      <a:pt x="37241" y="71111"/>
                      <a:pt x="41379" y="71111"/>
                    </a:cubicBezTo>
                    <a:cubicBezTo>
                      <a:pt x="41379" y="66666"/>
                      <a:pt x="41379" y="66666"/>
                      <a:pt x="41379" y="62222"/>
                    </a:cubicBezTo>
                    <a:cubicBezTo>
                      <a:pt x="53793" y="62222"/>
                      <a:pt x="53793" y="62222"/>
                      <a:pt x="53793" y="62222"/>
                    </a:cubicBezTo>
                    <a:cubicBezTo>
                      <a:pt x="53793" y="66666"/>
                      <a:pt x="57931" y="71111"/>
                      <a:pt x="57931" y="71111"/>
                    </a:cubicBezTo>
                    <a:cubicBezTo>
                      <a:pt x="53793" y="75555"/>
                      <a:pt x="53793" y="75555"/>
                      <a:pt x="53793" y="84444"/>
                    </a:cubicBezTo>
                    <a:cubicBezTo>
                      <a:pt x="53793" y="97777"/>
                      <a:pt x="62068" y="111111"/>
                      <a:pt x="74482" y="111111"/>
                    </a:cubicBezTo>
                    <a:cubicBezTo>
                      <a:pt x="74482" y="111111"/>
                      <a:pt x="78620" y="115555"/>
                      <a:pt x="82758" y="111111"/>
                    </a:cubicBezTo>
                    <a:cubicBezTo>
                      <a:pt x="82758" y="115555"/>
                      <a:pt x="82758" y="120000"/>
                      <a:pt x="86896" y="120000"/>
                    </a:cubicBezTo>
                    <a:cubicBezTo>
                      <a:pt x="91034" y="120000"/>
                      <a:pt x="95172" y="115555"/>
                      <a:pt x="95172" y="106666"/>
                    </a:cubicBezTo>
                    <a:cubicBezTo>
                      <a:pt x="95172" y="97777"/>
                      <a:pt x="86896" y="93333"/>
                      <a:pt x="86896" y="88888"/>
                    </a:cubicBezTo>
                    <a:cubicBezTo>
                      <a:pt x="86896" y="84444"/>
                      <a:pt x="91034" y="84444"/>
                      <a:pt x="95172" y="75555"/>
                    </a:cubicBezTo>
                    <a:cubicBezTo>
                      <a:pt x="95172" y="80000"/>
                      <a:pt x="99310" y="80000"/>
                      <a:pt x="99310" y="84444"/>
                    </a:cubicBezTo>
                    <a:cubicBezTo>
                      <a:pt x="99310" y="84444"/>
                      <a:pt x="99310" y="84444"/>
                      <a:pt x="99310" y="84444"/>
                    </a:cubicBezTo>
                    <a:cubicBezTo>
                      <a:pt x="99310" y="88888"/>
                      <a:pt x="103448" y="102222"/>
                      <a:pt x="107586" y="102222"/>
                    </a:cubicBezTo>
                    <a:cubicBezTo>
                      <a:pt x="107586" y="88888"/>
                      <a:pt x="120000" y="84444"/>
                      <a:pt x="120000" y="75555"/>
                    </a:cubicBezTo>
                    <a:cubicBezTo>
                      <a:pt x="120000" y="66666"/>
                      <a:pt x="103448" y="17777"/>
                      <a:pt x="99310" y="8888"/>
                    </a:cubicBezTo>
                    <a:cubicBezTo>
                      <a:pt x="95172" y="4444"/>
                      <a:pt x="91034" y="0"/>
                      <a:pt x="86896" y="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42" name="Shape 390">
                <a:extLst>
                  <a:ext uri="{FF2B5EF4-FFF2-40B4-BE49-F238E27FC236}">
                    <a16:creationId xmlns:a16="http://schemas.microsoft.com/office/drawing/2014/main" id="{5DA83D06-1D5E-4FB9-973B-F77EFB7ACC71}"/>
                  </a:ext>
                </a:extLst>
              </p:cNvPr>
              <p:cNvSpPr/>
              <p:nvPr/>
            </p:nvSpPr>
            <p:spPr>
              <a:xfrm>
                <a:off x="6434137" y="2835275"/>
                <a:ext cx="38100" cy="41400"/>
              </a:xfrm>
              <a:custGeom>
                <a:avLst/>
                <a:gdLst/>
                <a:ahLst/>
                <a:cxnLst/>
                <a:rect l="0" t="0" r="0" b="0"/>
                <a:pathLst>
                  <a:path w="120000" h="120000" extrusionOk="0">
                    <a:moveTo>
                      <a:pt x="0" y="120000"/>
                    </a:moveTo>
                    <a:cubicBezTo>
                      <a:pt x="8571" y="120000"/>
                      <a:pt x="8571" y="120000"/>
                      <a:pt x="8571" y="120000"/>
                    </a:cubicBezTo>
                    <a:cubicBezTo>
                      <a:pt x="34285" y="104000"/>
                      <a:pt x="59999" y="88000"/>
                      <a:pt x="68571" y="56000"/>
                    </a:cubicBezTo>
                    <a:cubicBezTo>
                      <a:pt x="85714" y="56000"/>
                      <a:pt x="94285" y="48000"/>
                      <a:pt x="102857" y="32000"/>
                    </a:cubicBezTo>
                    <a:cubicBezTo>
                      <a:pt x="111428" y="32000"/>
                      <a:pt x="111428" y="32000"/>
                      <a:pt x="119999" y="24000"/>
                    </a:cubicBezTo>
                    <a:cubicBezTo>
                      <a:pt x="111428" y="24000"/>
                      <a:pt x="102857" y="16000"/>
                      <a:pt x="102857" y="0"/>
                    </a:cubicBezTo>
                    <a:cubicBezTo>
                      <a:pt x="94285" y="8000"/>
                      <a:pt x="94285" y="16000"/>
                      <a:pt x="94285" y="24000"/>
                    </a:cubicBezTo>
                    <a:cubicBezTo>
                      <a:pt x="77142" y="56000"/>
                      <a:pt x="17142" y="72000"/>
                      <a:pt x="0" y="120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43" name="Shape 391">
                <a:extLst>
                  <a:ext uri="{FF2B5EF4-FFF2-40B4-BE49-F238E27FC236}">
                    <a16:creationId xmlns:a16="http://schemas.microsoft.com/office/drawing/2014/main" id="{17D9F76C-7DEC-4DA0-8989-9E1C2511888C}"/>
                  </a:ext>
                </a:extLst>
              </p:cNvPr>
              <p:cNvSpPr/>
              <p:nvPr/>
            </p:nvSpPr>
            <p:spPr>
              <a:xfrm>
                <a:off x="6461125" y="2705100"/>
                <a:ext cx="72900" cy="103200"/>
              </a:xfrm>
              <a:custGeom>
                <a:avLst/>
                <a:gdLst/>
                <a:ahLst/>
                <a:cxnLst/>
                <a:rect l="0" t="0" r="0" b="0"/>
                <a:pathLst>
                  <a:path w="120000" h="120000" extrusionOk="0">
                    <a:moveTo>
                      <a:pt x="4444" y="69473"/>
                    </a:moveTo>
                    <a:cubicBezTo>
                      <a:pt x="4444" y="75789"/>
                      <a:pt x="22222" y="82105"/>
                      <a:pt x="22222" y="82105"/>
                    </a:cubicBezTo>
                    <a:cubicBezTo>
                      <a:pt x="26666" y="82105"/>
                      <a:pt x="26666" y="78947"/>
                      <a:pt x="31111" y="78947"/>
                    </a:cubicBezTo>
                    <a:cubicBezTo>
                      <a:pt x="35555" y="78947"/>
                      <a:pt x="35555" y="78947"/>
                      <a:pt x="35555" y="78947"/>
                    </a:cubicBezTo>
                    <a:cubicBezTo>
                      <a:pt x="35555" y="85263"/>
                      <a:pt x="35555" y="85263"/>
                      <a:pt x="35555" y="85263"/>
                    </a:cubicBezTo>
                    <a:cubicBezTo>
                      <a:pt x="35555" y="85263"/>
                      <a:pt x="31111" y="85263"/>
                      <a:pt x="31111" y="91578"/>
                    </a:cubicBezTo>
                    <a:cubicBezTo>
                      <a:pt x="31111" y="94736"/>
                      <a:pt x="35555" y="97894"/>
                      <a:pt x="44444" y="97894"/>
                    </a:cubicBezTo>
                    <a:cubicBezTo>
                      <a:pt x="48888" y="97894"/>
                      <a:pt x="53333" y="94736"/>
                      <a:pt x="57777" y="94736"/>
                    </a:cubicBezTo>
                    <a:cubicBezTo>
                      <a:pt x="71111" y="94736"/>
                      <a:pt x="71111" y="110526"/>
                      <a:pt x="84444" y="110526"/>
                    </a:cubicBezTo>
                    <a:cubicBezTo>
                      <a:pt x="80000" y="104210"/>
                      <a:pt x="75555" y="101052"/>
                      <a:pt x="80000" y="97894"/>
                    </a:cubicBezTo>
                    <a:cubicBezTo>
                      <a:pt x="88888" y="104210"/>
                      <a:pt x="106666" y="107368"/>
                      <a:pt x="115555" y="116842"/>
                    </a:cubicBezTo>
                    <a:cubicBezTo>
                      <a:pt x="115555" y="116842"/>
                      <a:pt x="115555" y="120000"/>
                      <a:pt x="120000" y="120000"/>
                    </a:cubicBezTo>
                    <a:cubicBezTo>
                      <a:pt x="120000" y="120000"/>
                      <a:pt x="120000" y="120000"/>
                      <a:pt x="120000" y="116842"/>
                    </a:cubicBezTo>
                    <a:cubicBezTo>
                      <a:pt x="120000" y="116842"/>
                      <a:pt x="120000" y="113684"/>
                      <a:pt x="120000" y="113684"/>
                    </a:cubicBezTo>
                    <a:cubicBezTo>
                      <a:pt x="115555" y="113684"/>
                      <a:pt x="111111" y="110526"/>
                      <a:pt x="111111" y="104210"/>
                    </a:cubicBezTo>
                    <a:cubicBezTo>
                      <a:pt x="106666" y="107368"/>
                      <a:pt x="102222" y="107368"/>
                      <a:pt x="102222" y="104210"/>
                    </a:cubicBezTo>
                    <a:cubicBezTo>
                      <a:pt x="102222" y="101052"/>
                      <a:pt x="106666" y="101052"/>
                      <a:pt x="111111" y="97894"/>
                    </a:cubicBezTo>
                    <a:cubicBezTo>
                      <a:pt x="106666" y="97894"/>
                      <a:pt x="106666" y="97894"/>
                      <a:pt x="106666" y="97894"/>
                    </a:cubicBezTo>
                    <a:cubicBezTo>
                      <a:pt x="102222" y="97894"/>
                      <a:pt x="97777" y="101052"/>
                      <a:pt x="97777" y="101052"/>
                    </a:cubicBezTo>
                    <a:cubicBezTo>
                      <a:pt x="88888" y="101052"/>
                      <a:pt x="88888" y="85263"/>
                      <a:pt x="80000" y="85263"/>
                    </a:cubicBezTo>
                    <a:cubicBezTo>
                      <a:pt x="71111" y="85263"/>
                      <a:pt x="66666" y="88421"/>
                      <a:pt x="66666" y="91578"/>
                    </a:cubicBezTo>
                    <a:cubicBezTo>
                      <a:pt x="66666" y="91578"/>
                      <a:pt x="66666" y="94736"/>
                      <a:pt x="66666" y="94736"/>
                    </a:cubicBezTo>
                    <a:cubicBezTo>
                      <a:pt x="57777" y="91578"/>
                      <a:pt x="44444" y="75789"/>
                      <a:pt x="44444" y="66315"/>
                    </a:cubicBezTo>
                    <a:cubicBezTo>
                      <a:pt x="44444" y="53684"/>
                      <a:pt x="62222" y="53684"/>
                      <a:pt x="62222" y="41052"/>
                    </a:cubicBezTo>
                    <a:cubicBezTo>
                      <a:pt x="62222" y="28421"/>
                      <a:pt x="53333" y="18947"/>
                      <a:pt x="53333" y="12631"/>
                    </a:cubicBezTo>
                    <a:cubicBezTo>
                      <a:pt x="53333" y="12631"/>
                      <a:pt x="48888" y="9473"/>
                      <a:pt x="48888" y="9473"/>
                    </a:cubicBezTo>
                    <a:cubicBezTo>
                      <a:pt x="48888" y="6315"/>
                      <a:pt x="48888" y="6315"/>
                      <a:pt x="48888" y="6315"/>
                    </a:cubicBezTo>
                    <a:cubicBezTo>
                      <a:pt x="44444" y="6315"/>
                      <a:pt x="44444" y="12631"/>
                      <a:pt x="35555" y="12631"/>
                    </a:cubicBezTo>
                    <a:cubicBezTo>
                      <a:pt x="31111" y="12631"/>
                      <a:pt x="31111" y="0"/>
                      <a:pt x="22222" y="0"/>
                    </a:cubicBezTo>
                    <a:cubicBezTo>
                      <a:pt x="13333" y="0"/>
                      <a:pt x="13333" y="6315"/>
                      <a:pt x="13333" y="12631"/>
                    </a:cubicBezTo>
                    <a:cubicBezTo>
                      <a:pt x="13333" y="18947"/>
                      <a:pt x="17777" y="25263"/>
                      <a:pt x="17777" y="31578"/>
                    </a:cubicBezTo>
                    <a:cubicBezTo>
                      <a:pt x="17777" y="37894"/>
                      <a:pt x="13333" y="44210"/>
                      <a:pt x="8888" y="50526"/>
                    </a:cubicBezTo>
                    <a:cubicBezTo>
                      <a:pt x="0" y="47368"/>
                      <a:pt x="4444" y="60000"/>
                      <a:pt x="4444" y="69473"/>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44" name="Shape 392">
                <a:extLst>
                  <a:ext uri="{FF2B5EF4-FFF2-40B4-BE49-F238E27FC236}">
                    <a16:creationId xmlns:a16="http://schemas.microsoft.com/office/drawing/2014/main" id="{437C00A0-617E-4F5E-8BF7-3B84E8982AE4}"/>
                  </a:ext>
                </a:extLst>
              </p:cNvPr>
              <p:cNvSpPr/>
              <p:nvPr/>
            </p:nvSpPr>
            <p:spPr>
              <a:xfrm>
                <a:off x="6537325" y="2811463"/>
                <a:ext cx="25500" cy="41400"/>
              </a:xfrm>
              <a:custGeom>
                <a:avLst/>
                <a:gdLst/>
                <a:ahLst/>
                <a:cxnLst/>
                <a:rect l="0" t="0" r="0" b="0"/>
                <a:pathLst>
                  <a:path w="120000" h="120000" extrusionOk="0">
                    <a:moveTo>
                      <a:pt x="93333" y="8000"/>
                    </a:moveTo>
                    <a:cubicBezTo>
                      <a:pt x="66666" y="8000"/>
                      <a:pt x="53333" y="0"/>
                      <a:pt x="26666" y="0"/>
                    </a:cubicBezTo>
                    <a:cubicBezTo>
                      <a:pt x="26666" y="0"/>
                      <a:pt x="13333" y="0"/>
                      <a:pt x="0" y="8000"/>
                    </a:cubicBezTo>
                    <a:cubicBezTo>
                      <a:pt x="13333" y="16000"/>
                      <a:pt x="66666" y="24000"/>
                      <a:pt x="66666" y="48000"/>
                    </a:cubicBezTo>
                    <a:cubicBezTo>
                      <a:pt x="66666" y="56000"/>
                      <a:pt x="53333" y="56000"/>
                      <a:pt x="53333" y="56000"/>
                    </a:cubicBezTo>
                    <a:cubicBezTo>
                      <a:pt x="53333" y="56000"/>
                      <a:pt x="26666" y="56000"/>
                      <a:pt x="13333" y="56000"/>
                    </a:cubicBezTo>
                    <a:cubicBezTo>
                      <a:pt x="13333" y="64000"/>
                      <a:pt x="13333" y="64000"/>
                      <a:pt x="13333" y="64000"/>
                    </a:cubicBezTo>
                    <a:cubicBezTo>
                      <a:pt x="26666" y="72000"/>
                      <a:pt x="40000" y="88000"/>
                      <a:pt x="53333" y="88000"/>
                    </a:cubicBezTo>
                    <a:cubicBezTo>
                      <a:pt x="53333" y="96000"/>
                      <a:pt x="53333" y="96000"/>
                      <a:pt x="53333" y="96000"/>
                    </a:cubicBezTo>
                    <a:cubicBezTo>
                      <a:pt x="53333" y="104000"/>
                      <a:pt x="53333" y="120000"/>
                      <a:pt x="66666" y="120000"/>
                    </a:cubicBezTo>
                    <a:cubicBezTo>
                      <a:pt x="80000" y="120000"/>
                      <a:pt x="93333" y="120000"/>
                      <a:pt x="93333" y="120000"/>
                    </a:cubicBezTo>
                    <a:cubicBezTo>
                      <a:pt x="93333" y="112000"/>
                      <a:pt x="93333" y="112000"/>
                      <a:pt x="93333" y="112000"/>
                    </a:cubicBezTo>
                    <a:cubicBezTo>
                      <a:pt x="80000" y="104000"/>
                      <a:pt x="80000" y="88000"/>
                      <a:pt x="66666" y="80000"/>
                    </a:cubicBezTo>
                    <a:cubicBezTo>
                      <a:pt x="106666" y="80000"/>
                      <a:pt x="106666" y="80000"/>
                      <a:pt x="106666" y="80000"/>
                    </a:cubicBezTo>
                    <a:cubicBezTo>
                      <a:pt x="120000" y="72000"/>
                      <a:pt x="120000" y="72000"/>
                      <a:pt x="120000" y="56000"/>
                    </a:cubicBezTo>
                    <a:cubicBezTo>
                      <a:pt x="120000" y="56000"/>
                      <a:pt x="106666" y="48000"/>
                      <a:pt x="106666" y="48000"/>
                    </a:cubicBezTo>
                    <a:cubicBezTo>
                      <a:pt x="106666" y="48000"/>
                      <a:pt x="106666" y="32000"/>
                      <a:pt x="106666" y="24000"/>
                    </a:cubicBezTo>
                    <a:cubicBezTo>
                      <a:pt x="93333" y="24000"/>
                      <a:pt x="93333" y="24000"/>
                      <a:pt x="93333" y="24000"/>
                    </a:cubicBezTo>
                    <a:cubicBezTo>
                      <a:pt x="93333" y="16000"/>
                      <a:pt x="93333" y="8000"/>
                      <a:pt x="93333" y="8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45" name="Shape 393">
                <a:extLst>
                  <a:ext uri="{FF2B5EF4-FFF2-40B4-BE49-F238E27FC236}">
                    <a16:creationId xmlns:a16="http://schemas.microsoft.com/office/drawing/2014/main" id="{1D0C7416-B1C8-40B9-96A6-03B99F6597A8}"/>
                  </a:ext>
                </a:extLst>
              </p:cNvPr>
              <p:cNvSpPr/>
              <p:nvPr/>
            </p:nvSpPr>
            <p:spPr>
              <a:xfrm>
                <a:off x="6502400" y="2822575"/>
                <a:ext cx="18900" cy="23700"/>
              </a:xfrm>
              <a:custGeom>
                <a:avLst/>
                <a:gdLst/>
                <a:ahLst/>
                <a:cxnLst/>
                <a:rect l="0" t="0" r="0" b="0"/>
                <a:pathLst>
                  <a:path w="120000" h="120000" extrusionOk="0">
                    <a:moveTo>
                      <a:pt x="34285" y="0"/>
                    </a:moveTo>
                    <a:cubicBezTo>
                      <a:pt x="34285" y="0"/>
                      <a:pt x="34285" y="0"/>
                      <a:pt x="17142" y="0"/>
                    </a:cubicBezTo>
                    <a:cubicBezTo>
                      <a:pt x="17142" y="0"/>
                      <a:pt x="0" y="0"/>
                      <a:pt x="0" y="13333"/>
                    </a:cubicBezTo>
                    <a:cubicBezTo>
                      <a:pt x="0" y="26666"/>
                      <a:pt x="17142" y="80000"/>
                      <a:pt x="17142" y="120000"/>
                    </a:cubicBezTo>
                    <a:cubicBezTo>
                      <a:pt x="51428" y="106666"/>
                      <a:pt x="119999" y="93333"/>
                      <a:pt x="119999" y="40000"/>
                    </a:cubicBezTo>
                    <a:cubicBezTo>
                      <a:pt x="119999" y="26666"/>
                      <a:pt x="68571" y="13333"/>
                      <a:pt x="34285" y="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46" name="Shape 394">
                <a:extLst>
                  <a:ext uri="{FF2B5EF4-FFF2-40B4-BE49-F238E27FC236}">
                    <a16:creationId xmlns:a16="http://schemas.microsoft.com/office/drawing/2014/main" id="{67B20C99-7637-4819-AA89-10466EBA2464}"/>
                  </a:ext>
                </a:extLst>
              </p:cNvPr>
              <p:cNvSpPr/>
              <p:nvPr/>
            </p:nvSpPr>
            <p:spPr>
              <a:xfrm>
                <a:off x="6513512" y="2835275"/>
                <a:ext cx="18900" cy="36600"/>
              </a:xfrm>
              <a:custGeom>
                <a:avLst/>
                <a:gdLst/>
                <a:ahLst/>
                <a:cxnLst/>
                <a:rect l="0" t="0" r="0" b="0"/>
                <a:pathLst>
                  <a:path w="120000" h="120000" extrusionOk="0">
                    <a:moveTo>
                      <a:pt x="68571" y="9230"/>
                    </a:moveTo>
                    <a:cubicBezTo>
                      <a:pt x="51428" y="9230"/>
                      <a:pt x="34285" y="55384"/>
                      <a:pt x="34285" y="64615"/>
                    </a:cubicBezTo>
                    <a:cubicBezTo>
                      <a:pt x="34285" y="64615"/>
                      <a:pt x="0" y="64615"/>
                      <a:pt x="0" y="73846"/>
                    </a:cubicBezTo>
                    <a:cubicBezTo>
                      <a:pt x="0" y="83076"/>
                      <a:pt x="68571" y="120000"/>
                      <a:pt x="85714" y="120000"/>
                    </a:cubicBezTo>
                    <a:cubicBezTo>
                      <a:pt x="85714" y="120000"/>
                      <a:pt x="102857" y="110769"/>
                      <a:pt x="102857" y="110769"/>
                    </a:cubicBezTo>
                    <a:cubicBezTo>
                      <a:pt x="102857" y="101538"/>
                      <a:pt x="85714" y="101538"/>
                      <a:pt x="85714" y="83076"/>
                    </a:cubicBezTo>
                    <a:cubicBezTo>
                      <a:pt x="85714" y="64615"/>
                      <a:pt x="119999" y="46153"/>
                      <a:pt x="119999" y="27692"/>
                    </a:cubicBezTo>
                    <a:cubicBezTo>
                      <a:pt x="119999" y="18461"/>
                      <a:pt x="102857" y="0"/>
                      <a:pt x="68571" y="923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47" name="Shape 395">
                <a:extLst>
                  <a:ext uri="{FF2B5EF4-FFF2-40B4-BE49-F238E27FC236}">
                    <a16:creationId xmlns:a16="http://schemas.microsoft.com/office/drawing/2014/main" id="{6A3D0D39-CF25-4FD9-82EA-2BA1A8A586AE}"/>
                  </a:ext>
                </a:extLst>
              </p:cNvPr>
              <p:cNvSpPr/>
              <p:nvPr/>
            </p:nvSpPr>
            <p:spPr>
              <a:xfrm>
                <a:off x="6529387" y="2838450"/>
                <a:ext cx="11100" cy="22200"/>
              </a:xfrm>
              <a:custGeom>
                <a:avLst/>
                <a:gdLst/>
                <a:ahLst/>
                <a:cxnLst/>
                <a:rect l="0" t="0" r="0" b="0"/>
                <a:pathLst>
                  <a:path w="120000" h="120000" extrusionOk="0">
                    <a:moveTo>
                      <a:pt x="0" y="120000"/>
                    </a:moveTo>
                    <a:cubicBezTo>
                      <a:pt x="0" y="120000"/>
                      <a:pt x="30000" y="120000"/>
                      <a:pt x="30000" y="120000"/>
                    </a:cubicBezTo>
                    <a:cubicBezTo>
                      <a:pt x="30000" y="75000"/>
                      <a:pt x="120000" y="60000"/>
                      <a:pt x="120000" y="0"/>
                    </a:cubicBezTo>
                    <a:cubicBezTo>
                      <a:pt x="90000" y="0"/>
                      <a:pt x="90000" y="0"/>
                      <a:pt x="60000" y="0"/>
                    </a:cubicBezTo>
                    <a:cubicBezTo>
                      <a:pt x="60000" y="60000"/>
                      <a:pt x="30000" y="75000"/>
                      <a:pt x="0" y="120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48" name="Shape 396">
                <a:extLst>
                  <a:ext uri="{FF2B5EF4-FFF2-40B4-BE49-F238E27FC236}">
                    <a16:creationId xmlns:a16="http://schemas.microsoft.com/office/drawing/2014/main" id="{B0EDB036-3C7F-4B7D-8D43-4B9551B3B8EC}"/>
                  </a:ext>
                </a:extLst>
              </p:cNvPr>
              <p:cNvSpPr/>
              <p:nvPr/>
            </p:nvSpPr>
            <p:spPr>
              <a:xfrm>
                <a:off x="6534150" y="2852738"/>
                <a:ext cx="14400" cy="9600"/>
              </a:xfrm>
              <a:custGeom>
                <a:avLst/>
                <a:gdLst/>
                <a:ahLst/>
                <a:cxnLst/>
                <a:rect l="0" t="0" r="0" b="0"/>
                <a:pathLst>
                  <a:path w="120000" h="120000" extrusionOk="0">
                    <a:moveTo>
                      <a:pt x="120000" y="0"/>
                    </a:moveTo>
                    <a:cubicBezTo>
                      <a:pt x="96000" y="30000"/>
                      <a:pt x="72000" y="0"/>
                      <a:pt x="48000" y="0"/>
                    </a:cubicBezTo>
                    <a:cubicBezTo>
                      <a:pt x="24000" y="30000"/>
                      <a:pt x="0" y="60000"/>
                      <a:pt x="0" y="90000"/>
                    </a:cubicBezTo>
                    <a:cubicBezTo>
                      <a:pt x="0" y="90000"/>
                      <a:pt x="24000" y="120000"/>
                      <a:pt x="24000" y="120000"/>
                    </a:cubicBezTo>
                    <a:cubicBezTo>
                      <a:pt x="72000" y="120000"/>
                      <a:pt x="96000" y="60000"/>
                      <a:pt x="120000" y="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49" name="Shape 397">
                <a:extLst>
                  <a:ext uri="{FF2B5EF4-FFF2-40B4-BE49-F238E27FC236}">
                    <a16:creationId xmlns:a16="http://schemas.microsoft.com/office/drawing/2014/main" id="{85D5F15C-4B03-45B6-9370-70E88CD25B6B}"/>
                  </a:ext>
                </a:extLst>
              </p:cNvPr>
              <p:cNvSpPr/>
              <p:nvPr/>
            </p:nvSpPr>
            <p:spPr>
              <a:xfrm>
                <a:off x="6521450" y="2811463"/>
                <a:ext cx="12600" cy="14400"/>
              </a:xfrm>
              <a:custGeom>
                <a:avLst/>
                <a:gdLst/>
                <a:ahLst/>
                <a:cxnLst/>
                <a:rect l="0" t="0" r="0" b="0"/>
                <a:pathLst>
                  <a:path w="120000" h="120000" extrusionOk="0">
                    <a:moveTo>
                      <a:pt x="120000" y="120000"/>
                    </a:moveTo>
                    <a:cubicBezTo>
                      <a:pt x="120000" y="48000"/>
                      <a:pt x="72000" y="24000"/>
                      <a:pt x="48000" y="0"/>
                    </a:cubicBezTo>
                    <a:cubicBezTo>
                      <a:pt x="0" y="0"/>
                      <a:pt x="0" y="0"/>
                      <a:pt x="0" y="0"/>
                    </a:cubicBezTo>
                    <a:cubicBezTo>
                      <a:pt x="0" y="0"/>
                      <a:pt x="0" y="24000"/>
                      <a:pt x="0" y="72000"/>
                    </a:cubicBezTo>
                    <a:cubicBezTo>
                      <a:pt x="24000" y="72000"/>
                      <a:pt x="48000" y="48000"/>
                      <a:pt x="72000" y="72000"/>
                    </a:cubicBezTo>
                    <a:cubicBezTo>
                      <a:pt x="72000" y="96000"/>
                      <a:pt x="120000" y="120000"/>
                      <a:pt x="120000" y="120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50" name="Shape 398">
                <a:extLst>
                  <a:ext uri="{FF2B5EF4-FFF2-40B4-BE49-F238E27FC236}">
                    <a16:creationId xmlns:a16="http://schemas.microsoft.com/office/drawing/2014/main" id="{7BD7CE09-986A-47BD-9FF5-2BDF54B8177C}"/>
                  </a:ext>
                </a:extLst>
              </p:cNvPr>
              <p:cNvSpPr/>
              <p:nvPr/>
            </p:nvSpPr>
            <p:spPr>
              <a:xfrm>
                <a:off x="6478587" y="2795588"/>
                <a:ext cx="18900" cy="18900"/>
              </a:xfrm>
              <a:custGeom>
                <a:avLst/>
                <a:gdLst/>
                <a:ahLst/>
                <a:cxnLst/>
                <a:rect l="0" t="0" r="0" b="0"/>
                <a:pathLst>
                  <a:path w="120000" h="120000" extrusionOk="0">
                    <a:moveTo>
                      <a:pt x="85714" y="119999"/>
                    </a:moveTo>
                    <a:cubicBezTo>
                      <a:pt x="102857" y="119999"/>
                      <a:pt x="119999" y="85714"/>
                      <a:pt x="119999" y="51428"/>
                    </a:cubicBezTo>
                    <a:cubicBezTo>
                      <a:pt x="102857" y="17142"/>
                      <a:pt x="68571" y="17142"/>
                      <a:pt x="34285" y="0"/>
                    </a:cubicBezTo>
                    <a:cubicBezTo>
                      <a:pt x="0" y="0"/>
                      <a:pt x="0" y="0"/>
                      <a:pt x="0" y="0"/>
                    </a:cubicBezTo>
                    <a:cubicBezTo>
                      <a:pt x="0" y="0"/>
                      <a:pt x="68571" y="119999"/>
                      <a:pt x="85714" y="119999"/>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51" name="Shape 399">
                <a:extLst>
                  <a:ext uri="{FF2B5EF4-FFF2-40B4-BE49-F238E27FC236}">
                    <a16:creationId xmlns:a16="http://schemas.microsoft.com/office/drawing/2014/main" id="{47B52ABF-2215-4885-A5B4-903AC2EBC296}"/>
                  </a:ext>
                </a:extLst>
              </p:cNvPr>
              <p:cNvSpPr/>
              <p:nvPr/>
            </p:nvSpPr>
            <p:spPr>
              <a:xfrm>
                <a:off x="6497637" y="2797175"/>
                <a:ext cx="4800" cy="0"/>
              </a:xfrm>
              <a:custGeom>
                <a:avLst/>
                <a:gdLst/>
                <a:ahLst/>
                <a:cxnLst/>
                <a:rect l="0" t="0" r="0" b="0"/>
                <a:pathLst>
                  <a:path w="120000" h="120000" extrusionOk="0">
                    <a:moveTo>
                      <a:pt x="0" y="0"/>
                    </a:moveTo>
                    <a:cubicBezTo>
                      <a:pt x="60000" y="0"/>
                      <a:pt x="120000" y="0"/>
                      <a:pt x="120000" y="0"/>
                    </a:cubicBezTo>
                    <a:cubicBezTo>
                      <a:pt x="120000" y="0"/>
                      <a:pt x="60000" y="0"/>
                      <a:pt x="0" y="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52" name="Shape 400">
                <a:extLst>
                  <a:ext uri="{FF2B5EF4-FFF2-40B4-BE49-F238E27FC236}">
                    <a16:creationId xmlns:a16="http://schemas.microsoft.com/office/drawing/2014/main" id="{F2F36F83-41C3-4ECE-A772-B490F45B6E15}"/>
                  </a:ext>
                </a:extLst>
              </p:cNvPr>
              <p:cNvSpPr/>
              <p:nvPr/>
            </p:nvSpPr>
            <p:spPr>
              <a:xfrm>
                <a:off x="6467475" y="2581275"/>
                <a:ext cx="38100" cy="54000"/>
              </a:xfrm>
              <a:custGeom>
                <a:avLst/>
                <a:gdLst/>
                <a:ahLst/>
                <a:cxnLst/>
                <a:rect l="0" t="0" r="0" b="0"/>
                <a:pathLst>
                  <a:path w="120000" h="120000" extrusionOk="0">
                    <a:moveTo>
                      <a:pt x="77142" y="0"/>
                    </a:moveTo>
                    <a:cubicBezTo>
                      <a:pt x="42857" y="0"/>
                      <a:pt x="8571" y="54000"/>
                      <a:pt x="8571" y="78000"/>
                    </a:cubicBezTo>
                    <a:cubicBezTo>
                      <a:pt x="8571" y="102000"/>
                      <a:pt x="0" y="120000"/>
                      <a:pt x="34285" y="120000"/>
                    </a:cubicBezTo>
                    <a:cubicBezTo>
                      <a:pt x="77142" y="120000"/>
                      <a:pt x="119999" y="0"/>
                      <a:pt x="77142" y="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53" name="Shape 401">
                <a:extLst>
                  <a:ext uri="{FF2B5EF4-FFF2-40B4-BE49-F238E27FC236}">
                    <a16:creationId xmlns:a16="http://schemas.microsoft.com/office/drawing/2014/main" id="{F1D1BD34-AC98-47CE-B426-9EFEF6CEFBF7}"/>
                  </a:ext>
                </a:extLst>
              </p:cNvPr>
              <p:cNvSpPr/>
              <p:nvPr/>
            </p:nvSpPr>
            <p:spPr>
              <a:xfrm>
                <a:off x="6272212" y="2673350"/>
                <a:ext cx="42900" cy="38100"/>
              </a:xfrm>
              <a:custGeom>
                <a:avLst/>
                <a:gdLst/>
                <a:ahLst/>
                <a:cxnLst/>
                <a:rect l="0" t="0" r="0" b="0"/>
                <a:pathLst>
                  <a:path w="120000" h="120000" extrusionOk="0">
                    <a:moveTo>
                      <a:pt x="120000" y="34285"/>
                    </a:moveTo>
                    <a:cubicBezTo>
                      <a:pt x="120000" y="17142"/>
                      <a:pt x="105000" y="0"/>
                      <a:pt x="97500" y="0"/>
                    </a:cubicBezTo>
                    <a:cubicBezTo>
                      <a:pt x="75000" y="0"/>
                      <a:pt x="22500" y="51428"/>
                      <a:pt x="7500" y="51428"/>
                    </a:cubicBezTo>
                    <a:cubicBezTo>
                      <a:pt x="0" y="51428"/>
                      <a:pt x="7500" y="68571"/>
                      <a:pt x="7500" y="77142"/>
                    </a:cubicBezTo>
                    <a:cubicBezTo>
                      <a:pt x="7500" y="102857"/>
                      <a:pt x="15000" y="119999"/>
                      <a:pt x="45000" y="119999"/>
                    </a:cubicBezTo>
                    <a:cubicBezTo>
                      <a:pt x="67500" y="119999"/>
                      <a:pt x="120000" y="59999"/>
                      <a:pt x="120000" y="34285"/>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54" name="Shape 402">
                <a:extLst>
                  <a:ext uri="{FF2B5EF4-FFF2-40B4-BE49-F238E27FC236}">
                    <a16:creationId xmlns:a16="http://schemas.microsoft.com/office/drawing/2014/main" id="{50299494-0992-450A-A460-884EA48A9566}"/>
                  </a:ext>
                </a:extLst>
              </p:cNvPr>
              <p:cNvSpPr/>
              <p:nvPr/>
            </p:nvSpPr>
            <p:spPr>
              <a:xfrm>
                <a:off x="6216650" y="3048000"/>
                <a:ext cx="28500" cy="27000"/>
              </a:xfrm>
              <a:custGeom>
                <a:avLst/>
                <a:gdLst/>
                <a:ahLst/>
                <a:cxnLst/>
                <a:rect l="0" t="0" r="0" b="0"/>
                <a:pathLst>
                  <a:path w="120000" h="120000" extrusionOk="0">
                    <a:moveTo>
                      <a:pt x="48000" y="60000"/>
                    </a:moveTo>
                    <a:cubicBezTo>
                      <a:pt x="60000" y="72000"/>
                      <a:pt x="60000" y="96000"/>
                      <a:pt x="72000" y="96000"/>
                    </a:cubicBezTo>
                    <a:cubicBezTo>
                      <a:pt x="84000" y="96000"/>
                      <a:pt x="84000" y="120000"/>
                      <a:pt x="108000" y="120000"/>
                    </a:cubicBezTo>
                    <a:cubicBezTo>
                      <a:pt x="108000" y="120000"/>
                      <a:pt x="120000" y="120000"/>
                      <a:pt x="120000" y="120000"/>
                    </a:cubicBezTo>
                    <a:cubicBezTo>
                      <a:pt x="120000" y="108000"/>
                      <a:pt x="120000" y="96000"/>
                      <a:pt x="120000" y="84000"/>
                    </a:cubicBezTo>
                    <a:cubicBezTo>
                      <a:pt x="84000" y="84000"/>
                      <a:pt x="72000" y="36000"/>
                      <a:pt x="60000" y="0"/>
                    </a:cubicBezTo>
                    <a:cubicBezTo>
                      <a:pt x="36000" y="0"/>
                      <a:pt x="0" y="24000"/>
                      <a:pt x="0" y="36000"/>
                    </a:cubicBezTo>
                    <a:cubicBezTo>
                      <a:pt x="0" y="60000"/>
                      <a:pt x="36000" y="48000"/>
                      <a:pt x="48000" y="60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55" name="Shape 403">
                <a:extLst>
                  <a:ext uri="{FF2B5EF4-FFF2-40B4-BE49-F238E27FC236}">
                    <a16:creationId xmlns:a16="http://schemas.microsoft.com/office/drawing/2014/main" id="{4732B099-E9D1-4C18-86E1-FC022F7308D4}"/>
                  </a:ext>
                </a:extLst>
              </p:cNvPr>
              <p:cNvSpPr/>
              <p:nvPr/>
            </p:nvSpPr>
            <p:spPr>
              <a:xfrm>
                <a:off x="6261100" y="3067050"/>
                <a:ext cx="11100" cy="9600"/>
              </a:xfrm>
              <a:custGeom>
                <a:avLst/>
                <a:gdLst/>
                <a:ahLst/>
                <a:cxnLst/>
                <a:rect l="0" t="0" r="0" b="0"/>
                <a:pathLst>
                  <a:path w="120000" h="120000" extrusionOk="0">
                    <a:moveTo>
                      <a:pt x="60000" y="120000"/>
                    </a:moveTo>
                    <a:cubicBezTo>
                      <a:pt x="90000" y="120000"/>
                      <a:pt x="120000" y="90000"/>
                      <a:pt x="120000" y="30000"/>
                    </a:cubicBezTo>
                    <a:cubicBezTo>
                      <a:pt x="90000" y="30000"/>
                      <a:pt x="90000" y="0"/>
                      <a:pt x="60000" y="0"/>
                    </a:cubicBezTo>
                    <a:cubicBezTo>
                      <a:pt x="30000" y="0"/>
                      <a:pt x="0" y="0"/>
                      <a:pt x="0" y="0"/>
                    </a:cubicBezTo>
                    <a:cubicBezTo>
                      <a:pt x="0" y="0"/>
                      <a:pt x="0" y="30000"/>
                      <a:pt x="0" y="30000"/>
                    </a:cubicBezTo>
                    <a:cubicBezTo>
                      <a:pt x="0" y="60000"/>
                      <a:pt x="0" y="120000"/>
                      <a:pt x="60000" y="120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56" name="Shape 404">
                <a:extLst>
                  <a:ext uri="{FF2B5EF4-FFF2-40B4-BE49-F238E27FC236}">
                    <a16:creationId xmlns:a16="http://schemas.microsoft.com/office/drawing/2014/main" id="{3D452120-63A2-4D16-B034-18ECF2B2A85E}"/>
                  </a:ext>
                </a:extLst>
              </p:cNvPr>
              <p:cNvSpPr/>
              <p:nvPr/>
            </p:nvSpPr>
            <p:spPr>
              <a:xfrm>
                <a:off x="6108700" y="3041650"/>
                <a:ext cx="11100" cy="15900"/>
              </a:xfrm>
              <a:custGeom>
                <a:avLst/>
                <a:gdLst/>
                <a:ahLst/>
                <a:cxnLst/>
                <a:rect l="0" t="0" r="0" b="0"/>
                <a:pathLst>
                  <a:path w="120000" h="120000" extrusionOk="0">
                    <a:moveTo>
                      <a:pt x="60000" y="0"/>
                    </a:moveTo>
                    <a:cubicBezTo>
                      <a:pt x="0" y="0"/>
                      <a:pt x="0" y="0"/>
                      <a:pt x="0" y="0"/>
                    </a:cubicBezTo>
                    <a:cubicBezTo>
                      <a:pt x="0" y="0"/>
                      <a:pt x="0" y="0"/>
                      <a:pt x="0" y="0"/>
                    </a:cubicBezTo>
                    <a:cubicBezTo>
                      <a:pt x="0" y="40000"/>
                      <a:pt x="90000" y="120000"/>
                      <a:pt x="120000" y="120000"/>
                    </a:cubicBezTo>
                    <a:cubicBezTo>
                      <a:pt x="120000" y="80000"/>
                      <a:pt x="90000" y="40000"/>
                      <a:pt x="60000" y="20000"/>
                    </a:cubicBezTo>
                    <a:cubicBezTo>
                      <a:pt x="60000" y="0"/>
                      <a:pt x="60000" y="0"/>
                      <a:pt x="60000" y="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57" name="Shape 405">
                <a:extLst>
                  <a:ext uri="{FF2B5EF4-FFF2-40B4-BE49-F238E27FC236}">
                    <a16:creationId xmlns:a16="http://schemas.microsoft.com/office/drawing/2014/main" id="{FE5A65C2-60E9-4A90-82C0-5E91D6A896F3}"/>
                  </a:ext>
                </a:extLst>
              </p:cNvPr>
              <p:cNvSpPr/>
              <p:nvPr/>
            </p:nvSpPr>
            <p:spPr>
              <a:xfrm>
                <a:off x="6086475" y="3003550"/>
                <a:ext cx="17400" cy="14400"/>
              </a:xfrm>
              <a:custGeom>
                <a:avLst/>
                <a:gdLst/>
                <a:ahLst/>
                <a:cxnLst/>
                <a:rect l="0" t="0" r="0" b="0"/>
                <a:pathLst>
                  <a:path w="120000" h="120000" extrusionOk="0">
                    <a:moveTo>
                      <a:pt x="20000" y="0"/>
                    </a:moveTo>
                    <a:cubicBezTo>
                      <a:pt x="0" y="24000"/>
                      <a:pt x="0" y="24000"/>
                      <a:pt x="0" y="24000"/>
                    </a:cubicBezTo>
                    <a:cubicBezTo>
                      <a:pt x="0" y="24000"/>
                      <a:pt x="0" y="24000"/>
                      <a:pt x="0" y="24000"/>
                    </a:cubicBezTo>
                    <a:cubicBezTo>
                      <a:pt x="0" y="48000"/>
                      <a:pt x="60000" y="120000"/>
                      <a:pt x="80000" y="120000"/>
                    </a:cubicBezTo>
                    <a:cubicBezTo>
                      <a:pt x="120000" y="120000"/>
                      <a:pt x="40000" y="24000"/>
                      <a:pt x="20000" y="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58" name="Shape 406">
                <a:extLst>
                  <a:ext uri="{FF2B5EF4-FFF2-40B4-BE49-F238E27FC236}">
                    <a16:creationId xmlns:a16="http://schemas.microsoft.com/office/drawing/2014/main" id="{A11C9468-B476-4787-A9B5-24C58E69A1AB}"/>
                  </a:ext>
                </a:extLst>
              </p:cNvPr>
              <p:cNvSpPr/>
              <p:nvPr/>
            </p:nvSpPr>
            <p:spPr>
              <a:xfrm>
                <a:off x="6632575" y="2420938"/>
                <a:ext cx="41400" cy="50700"/>
              </a:xfrm>
              <a:custGeom>
                <a:avLst/>
                <a:gdLst/>
                <a:ahLst/>
                <a:cxnLst/>
                <a:rect l="0" t="0" r="0" b="0"/>
                <a:pathLst>
                  <a:path w="120000" h="120000" extrusionOk="0">
                    <a:moveTo>
                      <a:pt x="0" y="37894"/>
                    </a:moveTo>
                    <a:cubicBezTo>
                      <a:pt x="0" y="44210"/>
                      <a:pt x="8000" y="50526"/>
                      <a:pt x="16000" y="50526"/>
                    </a:cubicBezTo>
                    <a:cubicBezTo>
                      <a:pt x="24000" y="50526"/>
                      <a:pt x="32000" y="44210"/>
                      <a:pt x="40000" y="44210"/>
                    </a:cubicBezTo>
                    <a:cubicBezTo>
                      <a:pt x="32000" y="44210"/>
                      <a:pt x="40000" y="37894"/>
                      <a:pt x="40000" y="31578"/>
                    </a:cubicBezTo>
                    <a:cubicBezTo>
                      <a:pt x="40000" y="37894"/>
                      <a:pt x="40000" y="50526"/>
                      <a:pt x="56000" y="50526"/>
                    </a:cubicBezTo>
                    <a:cubicBezTo>
                      <a:pt x="48000" y="69473"/>
                      <a:pt x="48000" y="69473"/>
                      <a:pt x="48000" y="69473"/>
                    </a:cubicBezTo>
                    <a:cubicBezTo>
                      <a:pt x="48000" y="69473"/>
                      <a:pt x="24000" y="88421"/>
                      <a:pt x="24000" y="94736"/>
                    </a:cubicBezTo>
                    <a:cubicBezTo>
                      <a:pt x="24000" y="101052"/>
                      <a:pt x="40000" y="113684"/>
                      <a:pt x="56000" y="113684"/>
                    </a:cubicBezTo>
                    <a:cubicBezTo>
                      <a:pt x="56000" y="107368"/>
                      <a:pt x="56000" y="107368"/>
                      <a:pt x="56000" y="107368"/>
                    </a:cubicBezTo>
                    <a:cubicBezTo>
                      <a:pt x="56000" y="113684"/>
                      <a:pt x="56000" y="120000"/>
                      <a:pt x="56000" y="120000"/>
                    </a:cubicBezTo>
                    <a:cubicBezTo>
                      <a:pt x="80000" y="120000"/>
                      <a:pt x="96000" y="75789"/>
                      <a:pt x="104000" y="50526"/>
                    </a:cubicBezTo>
                    <a:cubicBezTo>
                      <a:pt x="104000" y="56842"/>
                      <a:pt x="112000" y="50526"/>
                      <a:pt x="120000" y="50526"/>
                    </a:cubicBezTo>
                    <a:cubicBezTo>
                      <a:pt x="112000" y="50526"/>
                      <a:pt x="120000" y="44210"/>
                      <a:pt x="120000" y="37894"/>
                    </a:cubicBezTo>
                    <a:cubicBezTo>
                      <a:pt x="104000" y="25263"/>
                      <a:pt x="104000" y="25263"/>
                      <a:pt x="104000" y="25263"/>
                    </a:cubicBezTo>
                    <a:cubicBezTo>
                      <a:pt x="96000" y="25263"/>
                      <a:pt x="96000" y="18947"/>
                      <a:pt x="96000" y="12631"/>
                    </a:cubicBezTo>
                    <a:cubicBezTo>
                      <a:pt x="80000" y="12631"/>
                      <a:pt x="64000" y="0"/>
                      <a:pt x="56000" y="0"/>
                    </a:cubicBezTo>
                    <a:cubicBezTo>
                      <a:pt x="48000" y="0"/>
                      <a:pt x="0" y="25263"/>
                      <a:pt x="0" y="37894"/>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59" name="Shape 407">
                <a:extLst>
                  <a:ext uri="{FF2B5EF4-FFF2-40B4-BE49-F238E27FC236}">
                    <a16:creationId xmlns:a16="http://schemas.microsoft.com/office/drawing/2014/main" id="{FABD75FC-4907-4188-B33F-5526DAAB5E31}"/>
                  </a:ext>
                </a:extLst>
              </p:cNvPr>
              <p:cNvSpPr/>
              <p:nvPr/>
            </p:nvSpPr>
            <p:spPr>
              <a:xfrm>
                <a:off x="6678613" y="2409825"/>
                <a:ext cx="45900" cy="33300"/>
              </a:xfrm>
              <a:custGeom>
                <a:avLst/>
                <a:gdLst/>
                <a:ahLst/>
                <a:cxnLst/>
                <a:rect l="0" t="0" r="0" b="0"/>
                <a:pathLst>
                  <a:path w="120000" h="120000" extrusionOk="0">
                    <a:moveTo>
                      <a:pt x="21176" y="120000"/>
                    </a:moveTo>
                    <a:cubicBezTo>
                      <a:pt x="42352" y="120000"/>
                      <a:pt x="42352" y="80000"/>
                      <a:pt x="56470" y="60000"/>
                    </a:cubicBezTo>
                    <a:cubicBezTo>
                      <a:pt x="63529" y="60000"/>
                      <a:pt x="70588" y="80000"/>
                      <a:pt x="84705" y="80000"/>
                    </a:cubicBezTo>
                    <a:cubicBezTo>
                      <a:pt x="98823" y="80000"/>
                      <a:pt x="120000" y="0"/>
                      <a:pt x="84705" y="0"/>
                    </a:cubicBezTo>
                    <a:cubicBezTo>
                      <a:pt x="63529" y="0"/>
                      <a:pt x="56470" y="40000"/>
                      <a:pt x="28235" y="20000"/>
                    </a:cubicBezTo>
                    <a:cubicBezTo>
                      <a:pt x="28235" y="30000"/>
                      <a:pt x="0" y="60000"/>
                      <a:pt x="0" y="60000"/>
                    </a:cubicBezTo>
                    <a:cubicBezTo>
                      <a:pt x="0" y="70000"/>
                      <a:pt x="7058" y="70000"/>
                      <a:pt x="14117" y="80000"/>
                    </a:cubicBezTo>
                    <a:cubicBezTo>
                      <a:pt x="14117" y="90000"/>
                      <a:pt x="14117" y="120000"/>
                      <a:pt x="21176" y="120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60" name="Shape 408">
                <a:extLst>
                  <a:ext uri="{FF2B5EF4-FFF2-40B4-BE49-F238E27FC236}">
                    <a16:creationId xmlns:a16="http://schemas.microsoft.com/office/drawing/2014/main" id="{1E3096BE-7D33-4913-AFC4-50B41F1DA177}"/>
                  </a:ext>
                </a:extLst>
              </p:cNvPr>
              <p:cNvSpPr/>
              <p:nvPr/>
            </p:nvSpPr>
            <p:spPr>
              <a:xfrm>
                <a:off x="6654800" y="2271713"/>
                <a:ext cx="189000" cy="157200"/>
              </a:xfrm>
              <a:custGeom>
                <a:avLst/>
                <a:gdLst/>
                <a:ahLst/>
                <a:cxnLst/>
                <a:rect l="0" t="0" r="0" b="0"/>
                <a:pathLst>
                  <a:path w="120000" h="120000" extrusionOk="0">
                    <a:moveTo>
                      <a:pt x="61714" y="74482"/>
                    </a:moveTo>
                    <a:cubicBezTo>
                      <a:pt x="58285" y="74482"/>
                      <a:pt x="56571" y="86896"/>
                      <a:pt x="49714" y="86896"/>
                    </a:cubicBezTo>
                    <a:cubicBezTo>
                      <a:pt x="41142" y="86896"/>
                      <a:pt x="37714" y="86896"/>
                      <a:pt x="25714" y="86896"/>
                    </a:cubicBezTo>
                    <a:cubicBezTo>
                      <a:pt x="17142" y="86896"/>
                      <a:pt x="13714" y="99310"/>
                      <a:pt x="5142" y="105517"/>
                    </a:cubicBezTo>
                    <a:cubicBezTo>
                      <a:pt x="3428" y="107586"/>
                      <a:pt x="0" y="107586"/>
                      <a:pt x="0" y="109655"/>
                    </a:cubicBezTo>
                    <a:cubicBezTo>
                      <a:pt x="0" y="109655"/>
                      <a:pt x="3428" y="109655"/>
                      <a:pt x="5142" y="109655"/>
                    </a:cubicBezTo>
                    <a:cubicBezTo>
                      <a:pt x="13714" y="109655"/>
                      <a:pt x="20571" y="107586"/>
                      <a:pt x="25714" y="103448"/>
                    </a:cubicBezTo>
                    <a:cubicBezTo>
                      <a:pt x="27428" y="103448"/>
                      <a:pt x="30857" y="105517"/>
                      <a:pt x="32571" y="103448"/>
                    </a:cubicBezTo>
                    <a:cubicBezTo>
                      <a:pt x="34285" y="103448"/>
                      <a:pt x="34285" y="99310"/>
                      <a:pt x="37714" y="99310"/>
                    </a:cubicBezTo>
                    <a:cubicBezTo>
                      <a:pt x="41142" y="99310"/>
                      <a:pt x="44571" y="101379"/>
                      <a:pt x="48000" y="103448"/>
                    </a:cubicBezTo>
                    <a:cubicBezTo>
                      <a:pt x="48000" y="105517"/>
                      <a:pt x="48000" y="107586"/>
                      <a:pt x="48000" y="111724"/>
                    </a:cubicBezTo>
                    <a:cubicBezTo>
                      <a:pt x="48000" y="111724"/>
                      <a:pt x="46285" y="113793"/>
                      <a:pt x="48000" y="113793"/>
                    </a:cubicBezTo>
                    <a:cubicBezTo>
                      <a:pt x="49714" y="113793"/>
                      <a:pt x="49714" y="117931"/>
                      <a:pt x="53142" y="120000"/>
                    </a:cubicBezTo>
                    <a:cubicBezTo>
                      <a:pt x="54857" y="113793"/>
                      <a:pt x="58285" y="107586"/>
                      <a:pt x="61714" y="107586"/>
                    </a:cubicBezTo>
                    <a:cubicBezTo>
                      <a:pt x="63428" y="107586"/>
                      <a:pt x="63428" y="107586"/>
                      <a:pt x="65142" y="107586"/>
                    </a:cubicBezTo>
                    <a:cubicBezTo>
                      <a:pt x="65142" y="107586"/>
                      <a:pt x="61714" y="101379"/>
                      <a:pt x="61714" y="99310"/>
                    </a:cubicBezTo>
                    <a:cubicBezTo>
                      <a:pt x="61714" y="99310"/>
                      <a:pt x="63428" y="95172"/>
                      <a:pt x="63428" y="95172"/>
                    </a:cubicBezTo>
                    <a:cubicBezTo>
                      <a:pt x="66857" y="95172"/>
                      <a:pt x="66857" y="103448"/>
                      <a:pt x="75428" y="103448"/>
                    </a:cubicBezTo>
                    <a:cubicBezTo>
                      <a:pt x="77142" y="103448"/>
                      <a:pt x="80571" y="101379"/>
                      <a:pt x="82285" y="99310"/>
                    </a:cubicBezTo>
                    <a:cubicBezTo>
                      <a:pt x="85714" y="99310"/>
                      <a:pt x="85714" y="99310"/>
                      <a:pt x="85714" y="99310"/>
                    </a:cubicBezTo>
                    <a:cubicBezTo>
                      <a:pt x="85714" y="99310"/>
                      <a:pt x="87428" y="101379"/>
                      <a:pt x="87428" y="101379"/>
                    </a:cubicBezTo>
                    <a:cubicBezTo>
                      <a:pt x="89142" y="95172"/>
                      <a:pt x="92571" y="93103"/>
                      <a:pt x="97714" y="88965"/>
                    </a:cubicBezTo>
                    <a:cubicBezTo>
                      <a:pt x="97714" y="93103"/>
                      <a:pt x="96000" y="93103"/>
                      <a:pt x="97714" y="97241"/>
                    </a:cubicBezTo>
                    <a:cubicBezTo>
                      <a:pt x="102857" y="95172"/>
                      <a:pt x="102857" y="91034"/>
                      <a:pt x="106285" y="86896"/>
                    </a:cubicBezTo>
                    <a:cubicBezTo>
                      <a:pt x="106285" y="84827"/>
                      <a:pt x="104571" y="82758"/>
                      <a:pt x="104571" y="78620"/>
                    </a:cubicBezTo>
                    <a:cubicBezTo>
                      <a:pt x="104571" y="72413"/>
                      <a:pt x="109714" y="70344"/>
                      <a:pt x="109714" y="66206"/>
                    </a:cubicBezTo>
                    <a:cubicBezTo>
                      <a:pt x="109714" y="62068"/>
                      <a:pt x="108000" y="47586"/>
                      <a:pt x="111428" y="45517"/>
                    </a:cubicBezTo>
                    <a:cubicBezTo>
                      <a:pt x="113142" y="45517"/>
                      <a:pt x="114857" y="45517"/>
                      <a:pt x="114857" y="45517"/>
                    </a:cubicBezTo>
                    <a:cubicBezTo>
                      <a:pt x="114857" y="43448"/>
                      <a:pt x="114857" y="43448"/>
                      <a:pt x="114857" y="41379"/>
                    </a:cubicBezTo>
                    <a:cubicBezTo>
                      <a:pt x="114857" y="37241"/>
                      <a:pt x="120000" y="35172"/>
                      <a:pt x="120000" y="28965"/>
                    </a:cubicBezTo>
                    <a:cubicBezTo>
                      <a:pt x="120000" y="22758"/>
                      <a:pt x="114857" y="18620"/>
                      <a:pt x="114857" y="12413"/>
                    </a:cubicBezTo>
                    <a:cubicBezTo>
                      <a:pt x="114857" y="8275"/>
                      <a:pt x="114857" y="6206"/>
                      <a:pt x="114857" y="4137"/>
                    </a:cubicBezTo>
                    <a:cubicBezTo>
                      <a:pt x="114857" y="2068"/>
                      <a:pt x="113142" y="0"/>
                      <a:pt x="109714" y="0"/>
                    </a:cubicBezTo>
                    <a:cubicBezTo>
                      <a:pt x="108000" y="0"/>
                      <a:pt x="109714" y="4137"/>
                      <a:pt x="111428" y="4137"/>
                    </a:cubicBezTo>
                    <a:cubicBezTo>
                      <a:pt x="111428" y="4137"/>
                      <a:pt x="111428" y="6206"/>
                      <a:pt x="111428" y="6206"/>
                    </a:cubicBezTo>
                    <a:cubicBezTo>
                      <a:pt x="108000" y="10344"/>
                      <a:pt x="108000" y="4137"/>
                      <a:pt x="106285" y="4137"/>
                    </a:cubicBezTo>
                    <a:cubicBezTo>
                      <a:pt x="101142" y="4137"/>
                      <a:pt x="97714" y="14482"/>
                      <a:pt x="97714" y="20689"/>
                    </a:cubicBezTo>
                    <a:cubicBezTo>
                      <a:pt x="97714" y="22758"/>
                      <a:pt x="99428" y="22758"/>
                      <a:pt x="99428" y="26896"/>
                    </a:cubicBezTo>
                    <a:cubicBezTo>
                      <a:pt x="99428" y="41379"/>
                      <a:pt x="87428" y="60000"/>
                      <a:pt x="78857" y="64137"/>
                    </a:cubicBezTo>
                    <a:cubicBezTo>
                      <a:pt x="73714" y="64137"/>
                      <a:pt x="73714" y="70344"/>
                      <a:pt x="68571" y="70344"/>
                    </a:cubicBezTo>
                    <a:cubicBezTo>
                      <a:pt x="66857" y="70344"/>
                      <a:pt x="66857" y="68275"/>
                      <a:pt x="66857" y="68275"/>
                    </a:cubicBezTo>
                    <a:cubicBezTo>
                      <a:pt x="66857" y="66206"/>
                      <a:pt x="66857" y="64137"/>
                      <a:pt x="68571" y="62068"/>
                    </a:cubicBezTo>
                    <a:cubicBezTo>
                      <a:pt x="66857" y="62068"/>
                      <a:pt x="61714" y="74482"/>
                      <a:pt x="61714" y="74482"/>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61" name="Shape 409">
                <a:extLst>
                  <a:ext uri="{FF2B5EF4-FFF2-40B4-BE49-F238E27FC236}">
                    <a16:creationId xmlns:a16="http://schemas.microsoft.com/office/drawing/2014/main" id="{A454E388-3188-4E26-8D27-D711A5C00B6D}"/>
                  </a:ext>
                </a:extLst>
              </p:cNvPr>
              <p:cNvSpPr/>
              <p:nvPr/>
            </p:nvSpPr>
            <p:spPr>
              <a:xfrm>
                <a:off x="6808788" y="2187575"/>
                <a:ext cx="98400" cy="81000"/>
              </a:xfrm>
              <a:custGeom>
                <a:avLst/>
                <a:gdLst/>
                <a:ahLst/>
                <a:cxnLst/>
                <a:rect l="0" t="0" r="0" b="0"/>
                <a:pathLst>
                  <a:path w="120000" h="120000" extrusionOk="0">
                    <a:moveTo>
                      <a:pt x="13333" y="72000"/>
                    </a:moveTo>
                    <a:cubicBezTo>
                      <a:pt x="10000" y="76000"/>
                      <a:pt x="0" y="84000"/>
                      <a:pt x="0" y="92000"/>
                    </a:cubicBezTo>
                    <a:cubicBezTo>
                      <a:pt x="0" y="96000"/>
                      <a:pt x="3333" y="96000"/>
                      <a:pt x="3333" y="100000"/>
                    </a:cubicBezTo>
                    <a:cubicBezTo>
                      <a:pt x="3333" y="104000"/>
                      <a:pt x="3333" y="116000"/>
                      <a:pt x="3333" y="120000"/>
                    </a:cubicBezTo>
                    <a:cubicBezTo>
                      <a:pt x="6666" y="120000"/>
                      <a:pt x="6666" y="120000"/>
                      <a:pt x="6666" y="120000"/>
                    </a:cubicBezTo>
                    <a:cubicBezTo>
                      <a:pt x="13333" y="116000"/>
                      <a:pt x="20000" y="116000"/>
                      <a:pt x="26666" y="108000"/>
                    </a:cubicBezTo>
                    <a:cubicBezTo>
                      <a:pt x="23333" y="104000"/>
                      <a:pt x="10000" y="104000"/>
                      <a:pt x="10000" y="96000"/>
                    </a:cubicBezTo>
                    <a:cubicBezTo>
                      <a:pt x="10000" y="80000"/>
                      <a:pt x="23333" y="88000"/>
                      <a:pt x="33333" y="88000"/>
                    </a:cubicBezTo>
                    <a:cubicBezTo>
                      <a:pt x="33333" y="88000"/>
                      <a:pt x="36666" y="84000"/>
                      <a:pt x="40000" y="84000"/>
                    </a:cubicBezTo>
                    <a:cubicBezTo>
                      <a:pt x="50000" y="92000"/>
                      <a:pt x="56666" y="96000"/>
                      <a:pt x="70000" y="104000"/>
                    </a:cubicBezTo>
                    <a:cubicBezTo>
                      <a:pt x="76666" y="92000"/>
                      <a:pt x="80000" y="72000"/>
                      <a:pt x="96666" y="72000"/>
                    </a:cubicBezTo>
                    <a:cubicBezTo>
                      <a:pt x="106666" y="72000"/>
                      <a:pt x="113333" y="68000"/>
                      <a:pt x="120000" y="64000"/>
                    </a:cubicBezTo>
                    <a:cubicBezTo>
                      <a:pt x="116666" y="64000"/>
                      <a:pt x="110000" y="56000"/>
                      <a:pt x="110000" y="52000"/>
                    </a:cubicBezTo>
                    <a:cubicBezTo>
                      <a:pt x="110000" y="48000"/>
                      <a:pt x="113333" y="48000"/>
                      <a:pt x="113333" y="44000"/>
                    </a:cubicBezTo>
                    <a:cubicBezTo>
                      <a:pt x="110000" y="40000"/>
                      <a:pt x="106666" y="44000"/>
                      <a:pt x="100000" y="44000"/>
                    </a:cubicBezTo>
                    <a:cubicBezTo>
                      <a:pt x="70000" y="44000"/>
                      <a:pt x="63333" y="16000"/>
                      <a:pt x="43333" y="0"/>
                    </a:cubicBezTo>
                    <a:cubicBezTo>
                      <a:pt x="40000" y="4000"/>
                      <a:pt x="36666" y="4000"/>
                      <a:pt x="36666" y="12000"/>
                    </a:cubicBezTo>
                    <a:cubicBezTo>
                      <a:pt x="36666" y="16000"/>
                      <a:pt x="40000" y="16000"/>
                      <a:pt x="40000" y="20000"/>
                    </a:cubicBezTo>
                    <a:cubicBezTo>
                      <a:pt x="40000" y="32000"/>
                      <a:pt x="36666" y="64000"/>
                      <a:pt x="23333" y="64000"/>
                    </a:cubicBezTo>
                    <a:cubicBezTo>
                      <a:pt x="20000" y="64000"/>
                      <a:pt x="20000" y="68000"/>
                      <a:pt x="16666" y="64000"/>
                    </a:cubicBezTo>
                    <a:cubicBezTo>
                      <a:pt x="16666" y="68000"/>
                      <a:pt x="16666" y="68000"/>
                      <a:pt x="16666" y="68000"/>
                    </a:cubicBezTo>
                    <a:cubicBezTo>
                      <a:pt x="16666" y="64000"/>
                      <a:pt x="13333" y="64000"/>
                      <a:pt x="13333" y="64000"/>
                    </a:cubicBezTo>
                    <a:lnTo>
                      <a:pt x="13333" y="72000"/>
                    </a:ln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62" name="Shape 410">
                <a:extLst>
                  <a:ext uri="{FF2B5EF4-FFF2-40B4-BE49-F238E27FC236}">
                    <a16:creationId xmlns:a16="http://schemas.microsoft.com/office/drawing/2014/main" id="{BB6FB24D-CE3D-40CC-B11C-DBDB1F2597D5}"/>
                  </a:ext>
                </a:extLst>
              </p:cNvPr>
              <p:cNvSpPr/>
              <p:nvPr/>
            </p:nvSpPr>
            <p:spPr>
              <a:xfrm>
                <a:off x="6916738" y="2206625"/>
                <a:ext cx="3300" cy="3300"/>
              </a:xfrm>
              <a:custGeom>
                <a:avLst/>
                <a:gdLst/>
                <a:ahLst/>
                <a:cxnLst/>
                <a:rect l="0" t="0" r="0" b="0"/>
                <a:pathLst>
                  <a:path w="120000" h="120000" extrusionOk="0">
                    <a:moveTo>
                      <a:pt x="0" y="0"/>
                    </a:moveTo>
                    <a:cubicBezTo>
                      <a:pt x="0" y="120000"/>
                      <a:pt x="0" y="120000"/>
                      <a:pt x="0" y="120000"/>
                    </a:cubicBezTo>
                    <a:cubicBezTo>
                      <a:pt x="0" y="120000"/>
                      <a:pt x="0" y="120000"/>
                      <a:pt x="120000" y="120000"/>
                    </a:cubicBezTo>
                    <a:lnTo>
                      <a:pt x="0" y="0"/>
                    </a:ln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63" name="Shape 411">
                <a:extLst>
                  <a:ext uri="{FF2B5EF4-FFF2-40B4-BE49-F238E27FC236}">
                    <a16:creationId xmlns:a16="http://schemas.microsoft.com/office/drawing/2014/main" id="{80DF8AEE-8546-4ADE-AFF3-A6294A673FD2}"/>
                  </a:ext>
                </a:extLst>
              </p:cNvPr>
              <p:cNvSpPr/>
              <p:nvPr/>
            </p:nvSpPr>
            <p:spPr>
              <a:xfrm>
                <a:off x="6904038" y="2209800"/>
                <a:ext cx="15900" cy="12600"/>
              </a:xfrm>
              <a:custGeom>
                <a:avLst/>
                <a:gdLst/>
                <a:ahLst/>
                <a:cxnLst/>
                <a:rect l="0" t="0" r="0" b="0"/>
                <a:pathLst>
                  <a:path w="120000" h="120000" extrusionOk="0">
                    <a:moveTo>
                      <a:pt x="20000" y="72000"/>
                    </a:moveTo>
                    <a:cubicBezTo>
                      <a:pt x="0" y="96000"/>
                      <a:pt x="0" y="120000"/>
                      <a:pt x="20000" y="120000"/>
                    </a:cubicBezTo>
                    <a:cubicBezTo>
                      <a:pt x="40000" y="120000"/>
                      <a:pt x="100000" y="48000"/>
                      <a:pt x="120000" y="0"/>
                    </a:cubicBezTo>
                    <a:cubicBezTo>
                      <a:pt x="100000" y="0"/>
                      <a:pt x="100000" y="0"/>
                      <a:pt x="100000" y="0"/>
                    </a:cubicBezTo>
                    <a:cubicBezTo>
                      <a:pt x="80000" y="0"/>
                      <a:pt x="20000" y="48000"/>
                      <a:pt x="20000" y="72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64" name="Shape 412">
                <a:extLst>
                  <a:ext uri="{FF2B5EF4-FFF2-40B4-BE49-F238E27FC236}">
                    <a16:creationId xmlns:a16="http://schemas.microsoft.com/office/drawing/2014/main" id="{5200FD66-2495-4714-A01C-C16AC2DA56F0}"/>
                  </a:ext>
                </a:extLst>
              </p:cNvPr>
              <p:cNvSpPr/>
              <p:nvPr/>
            </p:nvSpPr>
            <p:spPr>
              <a:xfrm>
                <a:off x="6935788" y="2187575"/>
                <a:ext cx="25500" cy="12600"/>
              </a:xfrm>
              <a:custGeom>
                <a:avLst/>
                <a:gdLst/>
                <a:ahLst/>
                <a:cxnLst/>
                <a:rect l="0" t="0" r="0" b="0"/>
                <a:pathLst>
                  <a:path w="120000" h="120000" extrusionOk="0">
                    <a:moveTo>
                      <a:pt x="66666" y="0"/>
                    </a:moveTo>
                    <a:cubicBezTo>
                      <a:pt x="40000" y="0"/>
                      <a:pt x="0" y="96000"/>
                      <a:pt x="0" y="96000"/>
                    </a:cubicBezTo>
                    <a:cubicBezTo>
                      <a:pt x="0" y="120000"/>
                      <a:pt x="0" y="120000"/>
                      <a:pt x="0" y="120000"/>
                    </a:cubicBezTo>
                    <a:cubicBezTo>
                      <a:pt x="40000" y="120000"/>
                      <a:pt x="40000" y="24000"/>
                      <a:pt x="120000" y="24000"/>
                    </a:cubicBezTo>
                    <a:cubicBezTo>
                      <a:pt x="120000" y="0"/>
                      <a:pt x="120000" y="0"/>
                      <a:pt x="120000" y="0"/>
                    </a:cubicBezTo>
                    <a:cubicBezTo>
                      <a:pt x="106666" y="0"/>
                      <a:pt x="93333" y="0"/>
                      <a:pt x="66666" y="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65" name="Shape 413">
                <a:extLst>
                  <a:ext uri="{FF2B5EF4-FFF2-40B4-BE49-F238E27FC236}">
                    <a16:creationId xmlns:a16="http://schemas.microsoft.com/office/drawing/2014/main" id="{10B32A42-6A26-467A-A863-98D62783C554}"/>
                  </a:ext>
                </a:extLst>
              </p:cNvPr>
              <p:cNvSpPr/>
              <p:nvPr/>
            </p:nvSpPr>
            <p:spPr>
              <a:xfrm>
                <a:off x="6977063" y="2168525"/>
                <a:ext cx="11100" cy="14400"/>
              </a:xfrm>
              <a:custGeom>
                <a:avLst/>
                <a:gdLst/>
                <a:ahLst/>
                <a:cxnLst/>
                <a:rect l="0" t="0" r="0" b="0"/>
                <a:pathLst>
                  <a:path w="120000" h="120000" extrusionOk="0">
                    <a:moveTo>
                      <a:pt x="30000" y="120000"/>
                    </a:moveTo>
                    <a:cubicBezTo>
                      <a:pt x="60000" y="120000"/>
                      <a:pt x="120000" y="24000"/>
                      <a:pt x="120000" y="0"/>
                    </a:cubicBezTo>
                    <a:cubicBezTo>
                      <a:pt x="120000" y="0"/>
                      <a:pt x="30000" y="0"/>
                      <a:pt x="30000" y="24000"/>
                    </a:cubicBezTo>
                    <a:cubicBezTo>
                      <a:pt x="30000" y="48000"/>
                      <a:pt x="30000" y="72000"/>
                      <a:pt x="30000" y="72000"/>
                    </a:cubicBezTo>
                    <a:cubicBezTo>
                      <a:pt x="0" y="72000"/>
                      <a:pt x="0" y="120000"/>
                      <a:pt x="30000" y="120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66" name="Shape 414">
                <a:extLst>
                  <a:ext uri="{FF2B5EF4-FFF2-40B4-BE49-F238E27FC236}">
                    <a16:creationId xmlns:a16="http://schemas.microsoft.com/office/drawing/2014/main" id="{6381DBC4-D075-43E5-A08F-2ADDD65A9772}"/>
                  </a:ext>
                </a:extLst>
              </p:cNvPr>
              <p:cNvSpPr/>
              <p:nvPr/>
            </p:nvSpPr>
            <p:spPr>
              <a:xfrm>
                <a:off x="6838950" y="1985963"/>
                <a:ext cx="49200" cy="187200"/>
              </a:xfrm>
              <a:custGeom>
                <a:avLst/>
                <a:gdLst/>
                <a:ahLst/>
                <a:cxnLst/>
                <a:rect l="0" t="0" r="0" b="0"/>
                <a:pathLst>
                  <a:path w="120000" h="120000" extrusionOk="0">
                    <a:moveTo>
                      <a:pt x="66666" y="17391"/>
                    </a:moveTo>
                    <a:cubicBezTo>
                      <a:pt x="60000" y="12173"/>
                      <a:pt x="46666" y="6956"/>
                      <a:pt x="46666" y="0"/>
                    </a:cubicBezTo>
                    <a:cubicBezTo>
                      <a:pt x="46666" y="0"/>
                      <a:pt x="40000" y="0"/>
                      <a:pt x="40000" y="0"/>
                    </a:cubicBezTo>
                    <a:cubicBezTo>
                      <a:pt x="40000" y="3478"/>
                      <a:pt x="40000" y="3478"/>
                      <a:pt x="40000" y="8695"/>
                    </a:cubicBezTo>
                    <a:cubicBezTo>
                      <a:pt x="40000" y="10434"/>
                      <a:pt x="33333" y="10434"/>
                      <a:pt x="33333" y="12173"/>
                    </a:cubicBezTo>
                    <a:cubicBezTo>
                      <a:pt x="6666" y="13913"/>
                      <a:pt x="0" y="24347"/>
                      <a:pt x="0" y="33043"/>
                    </a:cubicBezTo>
                    <a:cubicBezTo>
                      <a:pt x="0" y="38260"/>
                      <a:pt x="20000" y="40000"/>
                      <a:pt x="20000" y="46956"/>
                    </a:cubicBezTo>
                    <a:cubicBezTo>
                      <a:pt x="20000" y="55652"/>
                      <a:pt x="20000" y="59130"/>
                      <a:pt x="20000" y="69565"/>
                    </a:cubicBezTo>
                    <a:cubicBezTo>
                      <a:pt x="20000" y="73043"/>
                      <a:pt x="13333" y="74782"/>
                      <a:pt x="13333" y="80000"/>
                    </a:cubicBezTo>
                    <a:cubicBezTo>
                      <a:pt x="13333" y="85217"/>
                      <a:pt x="26666" y="86956"/>
                      <a:pt x="26666" y="92173"/>
                    </a:cubicBezTo>
                    <a:cubicBezTo>
                      <a:pt x="26666" y="97391"/>
                      <a:pt x="20000" y="102608"/>
                      <a:pt x="20000" y="109565"/>
                    </a:cubicBezTo>
                    <a:cubicBezTo>
                      <a:pt x="20000" y="111304"/>
                      <a:pt x="13333" y="120000"/>
                      <a:pt x="20000" y="120000"/>
                    </a:cubicBezTo>
                    <a:cubicBezTo>
                      <a:pt x="33333" y="120000"/>
                      <a:pt x="33333" y="111304"/>
                      <a:pt x="53333" y="111304"/>
                    </a:cubicBezTo>
                    <a:cubicBezTo>
                      <a:pt x="60000" y="111304"/>
                      <a:pt x="66666" y="111304"/>
                      <a:pt x="66666" y="111304"/>
                    </a:cubicBezTo>
                    <a:cubicBezTo>
                      <a:pt x="66666" y="113043"/>
                      <a:pt x="80000" y="114782"/>
                      <a:pt x="80000" y="114782"/>
                    </a:cubicBezTo>
                    <a:cubicBezTo>
                      <a:pt x="86666" y="114782"/>
                      <a:pt x="86666" y="114782"/>
                      <a:pt x="86666" y="114782"/>
                    </a:cubicBezTo>
                    <a:cubicBezTo>
                      <a:pt x="73333" y="107826"/>
                      <a:pt x="46666" y="104347"/>
                      <a:pt x="46666" y="95652"/>
                    </a:cubicBezTo>
                    <a:cubicBezTo>
                      <a:pt x="46666" y="85217"/>
                      <a:pt x="46666" y="73043"/>
                      <a:pt x="86666" y="73043"/>
                    </a:cubicBezTo>
                    <a:cubicBezTo>
                      <a:pt x="100000" y="73043"/>
                      <a:pt x="113333" y="74782"/>
                      <a:pt x="120000" y="78260"/>
                    </a:cubicBezTo>
                    <a:cubicBezTo>
                      <a:pt x="113333" y="69565"/>
                      <a:pt x="93333" y="60869"/>
                      <a:pt x="80000" y="52173"/>
                    </a:cubicBezTo>
                    <a:cubicBezTo>
                      <a:pt x="80000" y="48695"/>
                      <a:pt x="66666" y="45217"/>
                      <a:pt x="66666" y="41739"/>
                    </a:cubicBezTo>
                    <a:cubicBezTo>
                      <a:pt x="66666" y="31304"/>
                      <a:pt x="66666" y="31304"/>
                      <a:pt x="66666" y="31304"/>
                    </a:cubicBezTo>
                    <a:cubicBezTo>
                      <a:pt x="60000" y="26086"/>
                      <a:pt x="73333" y="22608"/>
                      <a:pt x="66666" y="17391"/>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67" name="Shape 415">
                <a:extLst>
                  <a:ext uri="{FF2B5EF4-FFF2-40B4-BE49-F238E27FC236}">
                    <a16:creationId xmlns:a16="http://schemas.microsoft.com/office/drawing/2014/main" id="{95D79931-0E96-4ED8-93CA-4C00E52F8335}"/>
                  </a:ext>
                </a:extLst>
              </p:cNvPr>
              <p:cNvSpPr/>
              <p:nvPr/>
            </p:nvSpPr>
            <p:spPr>
              <a:xfrm>
                <a:off x="5300662" y="1338262"/>
                <a:ext cx="298500" cy="219000"/>
              </a:xfrm>
              <a:custGeom>
                <a:avLst/>
                <a:gdLst/>
                <a:ahLst/>
                <a:cxnLst/>
                <a:rect l="0" t="0" r="0" b="0"/>
                <a:pathLst>
                  <a:path w="120000" h="120000" extrusionOk="0">
                    <a:moveTo>
                      <a:pt x="4363" y="105185"/>
                    </a:moveTo>
                    <a:cubicBezTo>
                      <a:pt x="4363" y="105185"/>
                      <a:pt x="10909" y="105185"/>
                      <a:pt x="12000" y="105185"/>
                    </a:cubicBezTo>
                    <a:cubicBezTo>
                      <a:pt x="16363" y="108148"/>
                      <a:pt x="14181" y="112592"/>
                      <a:pt x="15272" y="117037"/>
                    </a:cubicBezTo>
                    <a:cubicBezTo>
                      <a:pt x="16363" y="118518"/>
                      <a:pt x="19636" y="117037"/>
                      <a:pt x="21818" y="117037"/>
                    </a:cubicBezTo>
                    <a:cubicBezTo>
                      <a:pt x="21818" y="117037"/>
                      <a:pt x="22909" y="118518"/>
                      <a:pt x="22909" y="120000"/>
                    </a:cubicBezTo>
                    <a:cubicBezTo>
                      <a:pt x="42545" y="120000"/>
                      <a:pt x="42545" y="120000"/>
                      <a:pt x="42545" y="120000"/>
                    </a:cubicBezTo>
                    <a:cubicBezTo>
                      <a:pt x="41454" y="118518"/>
                      <a:pt x="41454" y="118518"/>
                      <a:pt x="41454" y="118518"/>
                    </a:cubicBezTo>
                    <a:cubicBezTo>
                      <a:pt x="36000" y="111111"/>
                      <a:pt x="28363" y="108148"/>
                      <a:pt x="28363" y="96296"/>
                    </a:cubicBezTo>
                    <a:cubicBezTo>
                      <a:pt x="28363" y="75555"/>
                      <a:pt x="44727" y="53333"/>
                      <a:pt x="56727" y="48888"/>
                    </a:cubicBezTo>
                    <a:cubicBezTo>
                      <a:pt x="61090" y="47407"/>
                      <a:pt x="62181" y="40000"/>
                      <a:pt x="68727" y="40000"/>
                    </a:cubicBezTo>
                    <a:cubicBezTo>
                      <a:pt x="70909" y="40000"/>
                      <a:pt x="72000" y="34074"/>
                      <a:pt x="74181" y="32592"/>
                    </a:cubicBezTo>
                    <a:cubicBezTo>
                      <a:pt x="81818" y="28148"/>
                      <a:pt x="87272" y="31111"/>
                      <a:pt x="96000" y="25185"/>
                    </a:cubicBezTo>
                    <a:cubicBezTo>
                      <a:pt x="102545" y="20740"/>
                      <a:pt x="120000" y="19259"/>
                      <a:pt x="120000" y="7407"/>
                    </a:cubicBezTo>
                    <a:cubicBezTo>
                      <a:pt x="120000" y="4444"/>
                      <a:pt x="113454" y="0"/>
                      <a:pt x="111272" y="0"/>
                    </a:cubicBezTo>
                    <a:cubicBezTo>
                      <a:pt x="99272" y="0"/>
                      <a:pt x="87272" y="17777"/>
                      <a:pt x="75272" y="17777"/>
                    </a:cubicBezTo>
                    <a:cubicBezTo>
                      <a:pt x="72000" y="17777"/>
                      <a:pt x="70909" y="14814"/>
                      <a:pt x="67636" y="14814"/>
                    </a:cubicBezTo>
                    <a:cubicBezTo>
                      <a:pt x="63272" y="14814"/>
                      <a:pt x="63272" y="17777"/>
                      <a:pt x="60000" y="17777"/>
                    </a:cubicBezTo>
                    <a:cubicBezTo>
                      <a:pt x="51272" y="17777"/>
                      <a:pt x="44727" y="34074"/>
                      <a:pt x="38181" y="34074"/>
                    </a:cubicBezTo>
                    <a:cubicBezTo>
                      <a:pt x="34909" y="34074"/>
                      <a:pt x="32727" y="37037"/>
                      <a:pt x="28363" y="37037"/>
                    </a:cubicBezTo>
                    <a:cubicBezTo>
                      <a:pt x="27272" y="37037"/>
                      <a:pt x="26181" y="38518"/>
                      <a:pt x="26181" y="40000"/>
                    </a:cubicBezTo>
                    <a:cubicBezTo>
                      <a:pt x="26181" y="41481"/>
                      <a:pt x="28363" y="42962"/>
                      <a:pt x="28363" y="45925"/>
                    </a:cubicBezTo>
                    <a:cubicBezTo>
                      <a:pt x="28363" y="54814"/>
                      <a:pt x="15272" y="59259"/>
                      <a:pt x="15272" y="65185"/>
                    </a:cubicBezTo>
                    <a:cubicBezTo>
                      <a:pt x="15272" y="68148"/>
                      <a:pt x="18545" y="68148"/>
                      <a:pt x="19636" y="72592"/>
                    </a:cubicBezTo>
                    <a:cubicBezTo>
                      <a:pt x="15272" y="74074"/>
                      <a:pt x="7636" y="75555"/>
                      <a:pt x="7636" y="81481"/>
                    </a:cubicBezTo>
                    <a:cubicBezTo>
                      <a:pt x="7636" y="84444"/>
                      <a:pt x="7636" y="85925"/>
                      <a:pt x="7636" y="85925"/>
                    </a:cubicBezTo>
                    <a:cubicBezTo>
                      <a:pt x="7636" y="91851"/>
                      <a:pt x="0" y="91851"/>
                      <a:pt x="0" y="99259"/>
                    </a:cubicBezTo>
                    <a:cubicBezTo>
                      <a:pt x="0" y="103703"/>
                      <a:pt x="4363" y="105185"/>
                      <a:pt x="4363" y="105185"/>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68" name="Shape 416">
                <a:extLst>
                  <a:ext uri="{FF2B5EF4-FFF2-40B4-BE49-F238E27FC236}">
                    <a16:creationId xmlns:a16="http://schemas.microsoft.com/office/drawing/2014/main" id="{5BC383AE-CDF2-4AA4-A730-A9243C43CEA8}"/>
                  </a:ext>
                </a:extLst>
              </p:cNvPr>
              <p:cNvSpPr/>
              <p:nvPr/>
            </p:nvSpPr>
            <p:spPr>
              <a:xfrm>
                <a:off x="5403850" y="1552575"/>
                <a:ext cx="1500" cy="3300"/>
              </a:xfrm>
              <a:custGeom>
                <a:avLst/>
                <a:gdLst/>
                <a:ahLst/>
                <a:cxnLst/>
                <a:rect l="0" t="0" r="0" b="0"/>
                <a:pathLst>
                  <a:path w="120000" h="120000" extrusionOk="0">
                    <a:moveTo>
                      <a:pt x="0" y="0"/>
                    </a:moveTo>
                    <a:cubicBezTo>
                      <a:pt x="0" y="0"/>
                      <a:pt x="0" y="120000"/>
                      <a:pt x="0" y="120000"/>
                    </a:cubicBezTo>
                    <a:cubicBezTo>
                      <a:pt x="0" y="120000"/>
                      <a:pt x="0" y="120000"/>
                      <a:pt x="120000" y="120000"/>
                    </a:cubicBezTo>
                    <a:lnTo>
                      <a:pt x="0" y="0"/>
                    </a:ln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69" name="Shape 417">
                <a:extLst>
                  <a:ext uri="{FF2B5EF4-FFF2-40B4-BE49-F238E27FC236}">
                    <a16:creationId xmlns:a16="http://schemas.microsoft.com/office/drawing/2014/main" id="{59678ECE-1830-4CF6-B363-CEF4CBDCACE6}"/>
                  </a:ext>
                </a:extLst>
              </p:cNvPr>
              <p:cNvSpPr/>
              <p:nvPr/>
            </p:nvSpPr>
            <p:spPr>
              <a:xfrm>
                <a:off x="5397500" y="1549400"/>
                <a:ext cx="6300" cy="3300"/>
              </a:xfrm>
              <a:custGeom>
                <a:avLst/>
                <a:gdLst/>
                <a:ahLst/>
                <a:cxnLst/>
                <a:rect l="0" t="0" r="0" b="0"/>
                <a:pathLst>
                  <a:path w="120000" h="120000" extrusionOk="0">
                    <a:moveTo>
                      <a:pt x="0" y="0"/>
                    </a:moveTo>
                    <a:cubicBezTo>
                      <a:pt x="120000" y="120000"/>
                      <a:pt x="120000" y="120000"/>
                      <a:pt x="120000" y="120000"/>
                    </a:cubicBezTo>
                    <a:cubicBezTo>
                      <a:pt x="60000" y="120000"/>
                      <a:pt x="60000" y="0"/>
                      <a:pt x="0" y="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70" name="Shape 418">
                <a:extLst>
                  <a:ext uri="{FF2B5EF4-FFF2-40B4-BE49-F238E27FC236}">
                    <a16:creationId xmlns:a16="http://schemas.microsoft.com/office/drawing/2014/main" id="{C40F9A6E-D19F-4F61-AC91-1A5AAD5FEE61}"/>
                  </a:ext>
                </a:extLst>
              </p:cNvPr>
              <p:cNvSpPr/>
              <p:nvPr/>
            </p:nvSpPr>
            <p:spPr>
              <a:xfrm>
                <a:off x="4138612" y="1316037"/>
                <a:ext cx="3522600" cy="2333700"/>
              </a:xfrm>
              <a:custGeom>
                <a:avLst/>
                <a:gdLst/>
                <a:ahLst/>
                <a:cxnLst/>
                <a:rect l="0" t="0" r="0" b="0"/>
                <a:pathLst>
                  <a:path w="120000" h="120000" extrusionOk="0">
                    <a:moveTo>
                      <a:pt x="115747" y="15906"/>
                    </a:moveTo>
                    <a:cubicBezTo>
                      <a:pt x="114083" y="14372"/>
                      <a:pt x="111956" y="12976"/>
                      <a:pt x="109645" y="12976"/>
                    </a:cubicBezTo>
                    <a:cubicBezTo>
                      <a:pt x="108998" y="12976"/>
                      <a:pt x="108536" y="13116"/>
                      <a:pt x="108628" y="13534"/>
                    </a:cubicBezTo>
                    <a:cubicBezTo>
                      <a:pt x="109275" y="16465"/>
                      <a:pt x="107704" y="13534"/>
                      <a:pt x="107241" y="13534"/>
                    </a:cubicBezTo>
                    <a:cubicBezTo>
                      <a:pt x="102619" y="13395"/>
                      <a:pt x="102619" y="13395"/>
                      <a:pt x="102619" y="13395"/>
                    </a:cubicBezTo>
                    <a:cubicBezTo>
                      <a:pt x="102342" y="11860"/>
                      <a:pt x="101602" y="11302"/>
                      <a:pt x="100215" y="11302"/>
                    </a:cubicBezTo>
                    <a:cubicBezTo>
                      <a:pt x="99476" y="11302"/>
                      <a:pt x="98366" y="11720"/>
                      <a:pt x="97904" y="11023"/>
                    </a:cubicBezTo>
                    <a:cubicBezTo>
                      <a:pt x="97534" y="10604"/>
                      <a:pt x="97534" y="9767"/>
                      <a:pt x="96887" y="9488"/>
                    </a:cubicBezTo>
                    <a:cubicBezTo>
                      <a:pt x="95685" y="8930"/>
                      <a:pt x="94298" y="8511"/>
                      <a:pt x="92727" y="8511"/>
                    </a:cubicBezTo>
                    <a:cubicBezTo>
                      <a:pt x="91155" y="8511"/>
                      <a:pt x="90878" y="9767"/>
                      <a:pt x="90785" y="10883"/>
                    </a:cubicBezTo>
                    <a:cubicBezTo>
                      <a:pt x="89306" y="10883"/>
                      <a:pt x="88567" y="10883"/>
                      <a:pt x="87550" y="10883"/>
                    </a:cubicBezTo>
                    <a:cubicBezTo>
                      <a:pt x="86995" y="10883"/>
                      <a:pt x="86902" y="10186"/>
                      <a:pt x="86255" y="10186"/>
                    </a:cubicBezTo>
                    <a:cubicBezTo>
                      <a:pt x="86163" y="10604"/>
                      <a:pt x="86070" y="11581"/>
                      <a:pt x="85701" y="11581"/>
                    </a:cubicBezTo>
                    <a:cubicBezTo>
                      <a:pt x="84869" y="11581"/>
                      <a:pt x="84499" y="9906"/>
                      <a:pt x="84499" y="9069"/>
                    </a:cubicBezTo>
                    <a:cubicBezTo>
                      <a:pt x="84499" y="8930"/>
                      <a:pt x="86163" y="7255"/>
                      <a:pt x="81910" y="6837"/>
                    </a:cubicBezTo>
                    <a:cubicBezTo>
                      <a:pt x="81448" y="6697"/>
                      <a:pt x="81171" y="7116"/>
                      <a:pt x="81171" y="7953"/>
                    </a:cubicBezTo>
                    <a:cubicBezTo>
                      <a:pt x="78859" y="7953"/>
                      <a:pt x="78859" y="7953"/>
                      <a:pt x="78859" y="7953"/>
                    </a:cubicBezTo>
                    <a:cubicBezTo>
                      <a:pt x="78212" y="7674"/>
                      <a:pt x="74699" y="7116"/>
                      <a:pt x="74237" y="6000"/>
                    </a:cubicBezTo>
                    <a:cubicBezTo>
                      <a:pt x="71556" y="9348"/>
                      <a:pt x="72203" y="7255"/>
                      <a:pt x="72203" y="7255"/>
                    </a:cubicBezTo>
                    <a:cubicBezTo>
                      <a:pt x="72758" y="6000"/>
                      <a:pt x="78952" y="3488"/>
                      <a:pt x="73867" y="1674"/>
                    </a:cubicBezTo>
                    <a:cubicBezTo>
                      <a:pt x="71741" y="1674"/>
                      <a:pt x="71741" y="1674"/>
                      <a:pt x="71741" y="1674"/>
                    </a:cubicBezTo>
                    <a:cubicBezTo>
                      <a:pt x="71556" y="837"/>
                      <a:pt x="71093" y="0"/>
                      <a:pt x="70261" y="0"/>
                    </a:cubicBezTo>
                    <a:cubicBezTo>
                      <a:pt x="69152" y="0"/>
                      <a:pt x="68782" y="1255"/>
                      <a:pt x="68228" y="1813"/>
                    </a:cubicBezTo>
                    <a:cubicBezTo>
                      <a:pt x="67765" y="2372"/>
                      <a:pt x="65177" y="3906"/>
                      <a:pt x="65362" y="2511"/>
                    </a:cubicBezTo>
                    <a:cubicBezTo>
                      <a:pt x="64714" y="2790"/>
                      <a:pt x="61848" y="3069"/>
                      <a:pt x="60369" y="5162"/>
                    </a:cubicBezTo>
                    <a:cubicBezTo>
                      <a:pt x="60092" y="5581"/>
                      <a:pt x="60000" y="6837"/>
                      <a:pt x="59537" y="6837"/>
                    </a:cubicBezTo>
                    <a:cubicBezTo>
                      <a:pt x="58798" y="6837"/>
                      <a:pt x="56302" y="6418"/>
                      <a:pt x="56302" y="8232"/>
                    </a:cubicBezTo>
                    <a:cubicBezTo>
                      <a:pt x="56302" y="8511"/>
                      <a:pt x="56486" y="8930"/>
                      <a:pt x="56579" y="9348"/>
                    </a:cubicBezTo>
                    <a:cubicBezTo>
                      <a:pt x="56117" y="9767"/>
                      <a:pt x="56024" y="9348"/>
                      <a:pt x="54545" y="9348"/>
                    </a:cubicBezTo>
                    <a:cubicBezTo>
                      <a:pt x="53343" y="11860"/>
                      <a:pt x="53436" y="9069"/>
                      <a:pt x="53158" y="8511"/>
                    </a:cubicBezTo>
                    <a:cubicBezTo>
                      <a:pt x="53066" y="9488"/>
                      <a:pt x="52696" y="9906"/>
                      <a:pt x="52141" y="10325"/>
                    </a:cubicBezTo>
                    <a:cubicBezTo>
                      <a:pt x="52326" y="11162"/>
                      <a:pt x="53158" y="12139"/>
                      <a:pt x="52511" y="13116"/>
                    </a:cubicBezTo>
                    <a:cubicBezTo>
                      <a:pt x="52141" y="13813"/>
                      <a:pt x="53343" y="16046"/>
                      <a:pt x="52696" y="16046"/>
                    </a:cubicBezTo>
                    <a:cubicBezTo>
                      <a:pt x="51864" y="16046"/>
                      <a:pt x="51587" y="11441"/>
                      <a:pt x="51587" y="10465"/>
                    </a:cubicBezTo>
                    <a:cubicBezTo>
                      <a:pt x="51587" y="9488"/>
                      <a:pt x="52788" y="9069"/>
                      <a:pt x="51032" y="8511"/>
                    </a:cubicBezTo>
                    <a:cubicBezTo>
                      <a:pt x="50107" y="8232"/>
                      <a:pt x="48443" y="10325"/>
                      <a:pt x="48443" y="11581"/>
                    </a:cubicBezTo>
                    <a:cubicBezTo>
                      <a:pt x="48443" y="12976"/>
                      <a:pt x="48906" y="13813"/>
                      <a:pt x="49368" y="14651"/>
                    </a:cubicBezTo>
                    <a:cubicBezTo>
                      <a:pt x="50477" y="17302"/>
                      <a:pt x="47796" y="14372"/>
                      <a:pt x="46779" y="13953"/>
                    </a:cubicBezTo>
                    <a:cubicBezTo>
                      <a:pt x="44006" y="12837"/>
                      <a:pt x="44930" y="14232"/>
                      <a:pt x="44930" y="14511"/>
                    </a:cubicBezTo>
                    <a:cubicBezTo>
                      <a:pt x="44838" y="16883"/>
                      <a:pt x="44191" y="14930"/>
                      <a:pt x="43821" y="14930"/>
                    </a:cubicBezTo>
                    <a:cubicBezTo>
                      <a:pt x="43174" y="14930"/>
                      <a:pt x="41879" y="16186"/>
                      <a:pt x="40955" y="15488"/>
                    </a:cubicBezTo>
                    <a:cubicBezTo>
                      <a:pt x="40493" y="13674"/>
                      <a:pt x="37442" y="17860"/>
                      <a:pt x="36702" y="17860"/>
                    </a:cubicBezTo>
                    <a:cubicBezTo>
                      <a:pt x="36425" y="17860"/>
                      <a:pt x="36055" y="17581"/>
                      <a:pt x="36147" y="17162"/>
                    </a:cubicBezTo>
                    <a:cubicBezTo>
                      <a:pt x="36425" y="16046"/>
                      <a:pt x="35963" y="13255"/>
                      <a:pt x="35130" y="17441"/>
                    </a:cubicBezTo>
                    <a:cubicBezTo>
                      <a:pt x="35038" y="17581"/>
                      <a:pt x="35408" y="17720"/>
                      <a:pt x="35408" y="18279"/>
                    </a:cubicBezTo>
                    <a:cubicBezTo>
                      <a:pt x="35408" y="19395"/>
                      <a:pt x="34391" y="18697"/>
                      <a:pt x="33836" y="18976"/>
                    </a:cubicBezTo>
                    <a:cubicBezTo>
                      <a:pt x="33281" y="19255"/>
                      <a:pt x="33559" y="22186"/>
                      <a:pt x="31155" y="20651"/>
                    </a:cubicBezTo>
                    <a:cubicBezTo>
                      <a:pt x="31155" y="21906"/>
                      <a:pt x="31155" y="21906"/>
                      <a:pt x="31155" y="21906"/>
                    </a:cubicBezTo>
                    <a:cubicBezTo>
                      <a:pt x="30046" y="21627"/>
                      <a:pt x="30138" y="19813"/>
                      <a:pt x="29768" y="18976"/>
                    </a:cubicBezTo>
                    <a:cubicBezTo>
                      <a:pt x="30600" y="18976"/>
                      <a:pt x="31063" y="18837"/>
                      <a:pt x="31895" y="19255"/>
                    </a:cubicBezTo>
                    <a:cubicBezTo>
                      <a:pt x="33097" y="19674"/>
                      <a:pt x="35315" y="17581"/>
                      <a:pt x="31895" y="15906"/>
                    </a:cubicBezTo>
                    <a:cubicBezTo>
                      <a:pt x="30878" y="15348"/>
                      <a:pt x="28659" y="13674"/>
                      <a:pt x="28012" y="13674"/>
                    </a:cubicBezTo>
                    <a:cubicBezTo>
                      <a:pt x="27919" y="13674"/>
                      <a:pt x="27919" y="13534"/>
                      <a:pt x="27457" y="13674"/>
                    </a:cubicBezTo>
                    <a:cubicBezTo>
                      <a:pt x="27365" y="13674"/>
                      <a:pt x="26995" y="13534"/>
                      <a:pt x="26810" y="13534"/>
                    </a:cubicBezTo>
                    <a:cubicBezTo>
                      <a:pt x="26810" y="13395"/>
                      <a:pt x="26625" y="13395"/>
                      <a:pt x="26440" y="13116"/>
                    </a:cubicBezTo>
                    <a:cubicBezTo>
                      <a:pt x="26902" y="12837"/>
                      <a:pt x="27087" y="13116"/>
                      <a:pt x="27272" y="12279"/>
                    </a:cubicBezTo>
                    <a:cubicBezTo>
                      <a:pt x="27087" y="12279"/>
                      <a:pt x="26625" y="11860"/>
                      <a:pt x="26533" y="11860"/>
                    </a:cubicBezTo>
                    <a:cubicBezTo>
                      <a:pt x="26348" y="11860"/>
                      <a:pt x="26255" y="12139"/>
                      <a:pt x="26255" y="12279"/>
                    </a:cubicBezTo>
                    <a:cubicBezTo>
                      <a:pt x="25978" y="12279"/>
                      <a:pt x="26070" y="12000"/>
                      <a:pt x="26070" y="11581"/>
                    </a:cubicBezTo>
                    <a:cubicBezTo>
                      <a:pt x="25701" y="11860"/>
                      <a:pt x="25516" y="12000"/>
                      <a:pt x="25238" y="12418"/>
                    </a:cubicBezTo>
                    <a:cubicBezTo>
                      <a:pt x="25238" y="12279"/>
                      <a:pt x="25238" y="12139"/>
                      <a:pt x="25146" y="11860"/>
                    </a:cubicBezTo>
                    <a:cubicBezTo>
                      <a:pt x="24776" y="12139"/>
                      <a:pt x="24684" y="12837"/>
                      <a:pt x="24314" y="12837"/>
                    </a:cubicBezTo>
                    <a:cubicBezTo>
                      <a:pt x="24406" y="12418"/>
                      <a:pt x="24684" y="12279"/>
                      <a:pt x="24684" y="11860"/>
                    </a:cubicBezTo>
                    <a:cubicBezTo>
                      <a:pt x="24684" y="11441"/>
                      <a:pt x="23944" y="12279"/>
                      <a:pt x="23667" y="12279"/>
                    </a:cubicBezTo>
                    <a:cubicBezTo>
                      <a:pt x="23482" y="12279"/>
                      <a:pt x="23297" y="12000"/>
                      <a:pt x="23204" y="11720"/>
                    </a:cubicBezTo>
                    <a:cubicBezTo>
                      <a:pt x="23112" y="12000"/>
                      <a:pt x="22742" y="12139"/>
                      <a:pt x="22742" y="12279"/>
                    </a:cubicBezTo>
                    <a:cubicBezTo>
                      <a:pt x="22742" y="12418"/>
                      <a:pt x="22927" y="12558"/>
                      <a:pt x="23112" y="12558"/>
                    </a:cubicBezTo>
                    <a:cubicBezTo>
                      <a:pt x="22742" y="12837"/>
                      <a:pt x="22372" y="12697"/>
                      <a:pt x="22095" y="13395"/>
                    </a:cubicBezTo>
                    <a:cubicBezTo>
                      <a:pt x="22095" y="12976"/>
                      <a:pt x="22095" y="12976"/>
                      <a:pt x="22095" y="12976"/>
                    </a:cubicBezTo>
                    <a:cubicBezTo>
                      <a:pt x="21633" y="12976"/>
                      <a:pt x="21633" y="13674"/>
                      <a:pt x="21355" y="13813"/>
                    </a:cubicBezTo>
                    <a:cubicBezTo>
                      <a:pt x="21355" y="13395"/>
                      <a:pt x="21355" y="13395"/>
                      <a:pt x="21355" y="13395"/>
                    </a:cubicBezTo>
                    <a:cubicBezTo>
                      <a:pt x="21078" y="13534"/>
                      <a:pt x="20708" y="13395"/>
                      <a:pt x="20431" y="13813"/>
                    </a:cubicBezTo>
                    <a:cubicBezTo>
                      <a:pt x="20523" y="13813"/>
                      <a:pt x="20523" y="13813"/>
                      <a:pt x="20616" y="13953"/>
                    </a:cubicBezTo>
                    <a:cubicBezTo>
                      <a:pt x="20523" y="14093"/>
                      <a:pt x="20338" y="14093"/>
                      <a:pt x="20246" y="14093"/>
                    </a:cubicBezTo>
                    <a:cubicBezTo>
                      <a:pt x="20061" y="14093"/>
                      <a:pt x="19876" y="14372"/>
                      <a:pt x="19784" y="14511"/>
                    </a:cubicBezTo>
                    <a:cubicBezTo>
                      <a:pt x="19969" y="14511"/>
                      <a:pt x="19969" y="14511"/>
                      <a:pt x="20061" y="14651"/>
                    </a:cubicBezTo>
                    <a:cubicBezTo>
                      <a:pt x="20061" y="14651"/>
                      <a:pt x="19784" y="15348"/>
                      <a:pt x="19691" y="15348"/>
                    </a:cubicBezTo>
                    <a:cubicBezTo>
                      <a:pt x="19414" y="15348"/>
                      <a:pt x="19414" y="15069"/>
                      <a:pt x="19044" y="15069"/>
                    </a:cubicBezTo>
                    <a:cubicBezTo>
                      <a:pt x="19137" y="14930"/>
                      <a:pt x="19137" y="14651"/>
                      <a:pt x="18952" y="14511"/>
                    </a:cubicBezTo>
                    <a:cubicBezTo>
                      <a:pt x="18952" y="14651"/>
                      <a:pt x="18859" y="14790"/>
                      <a:pt x="18767" y="14930"/>
                    </a:cubicBezTo>
                    <a:cubicBezTo>
                      <a:pt x="18767" y="14930"/>
                      <a:pt x="18674" y="14790"/>
                      <a:pt x="18674" y="14790"/>
                    </a:cubicBezTo>
                    <a:cubicBezTo>
                      <a:pt x="18489" y="14790"/>
                      <a:pt x="18397" y="15069"/>
                      <a:pt x="18305" y="15348"/>
                    </a:cubicBezTo>
                    <a:cubicBezTo>
                      <a:pt x="18305" y="15348"/>
                      <a:pt x="18582" y="15488"/>
                      <a:pt x="18674" y="15488"/>
                    </a:cubicBezTo>
                    <a:cubicBezTo>
                      <a:pt x="18582" y="15488"/>
                      <a:pt x="18305" y="15627"/>
                      <a:pt x="18212" y="15906"/>
                    </a:cubicBezTo>
                    <a:cubicBezTo>
                      <a:pt x="18767" y="15906"/>
                      <a:pt x="18952" y="15488"/>
                      <a:pt x="19414" y="15348"/>
                    </a:cubicBezTo>
                    <a:cubicBezTo>
                      <a:pt x="19322" y="15906"/>
                      <a:pt x="18767" y="17023"/>
                      <a:pt x="18305" y="17162"/>
                    </a:cubicBezTo>
                    <a:cubicBezTo>
                      <a:pt x="17935" y="17441"/>
                      <a:pt x="17657" y="17860"/>
                      <a:pt x="17380" y="18558"/>
                    </a:cubicBezTo>
                    <a:cubicBezTo>
                      <a:pt x="17380" y="18558"/>
                      <a:pt x="17195" y="19255"/>
                      <a:pt x="17195" y="19255"/>
                    </a:cubicBezTo>
                    <a:cubicBezTo>
                      <a:pt x="17010" y="19255"/>
                      <a:pt x="17010" y="20232"/>
                      <a:pt x="16825" y="20511"/>
                    </a:cubicBezTo>
                    <a:cubicBezTo>
                      <a:pt x="16178" y="21209"/>
                      <a:pt x="15901" y="22325"/>
                      <a:pt x="14976" y="22604"/>
                    </a:cubicBezTo>
                    <a:cubicBezTo>
                      <a:pt x="15161" y="22604"/>
                      <a:pt x="15254" y="22744"/>
                      <a:pt x="15439" y="22883"/>
                    </a:cubicBezTo>
                    <a:cubicBezTo>
                      <a:pt x="14699" y="22744"/>
                      <a:pt x="14607" y="23441"/>
                      <a:pt x="14237" y="23581"/>
                    </a:cubicBezTo>
                    <a:cubicBezTo>
                      <a:pt x="13775" y="23720"/>
                      <a:pt x="13590" y="24139"/>
                      <a:pt x="13312" y="24697"/>
                    </a:cubicBezTo>
                    <a:cubicBezTo>
                      <a:pt x="13220" y="24976"/>
                      <a:pt x="12942" y="24976"/>
                      <a:pt x="12942" y="25395"/>
                    </a:cubicBezTo>
                    <a:cubicBezTo>
                      <a:pt x="12942" y="26232"/>
                      <a:pt x="12942" y="27069"/>
                      <a:pt x="13220" y="27488"/>
                    </a:cubicBezTo>
                    <a:cubicBezTo>
                      <a:pt x="13127" y="27767"/>
                      <a:pt x="12942" y="28186"/>
                      <a:pt x="12942" y="28325"/>
                    </a:cubicBezTo>
                    <a:cubicBezTo>
                      <a:pt x="13127" y="28186"/>
                      <a:pt x="13127" y="28186"/>
                      <a:pt x="13497" y="28186"/>
                    </a:cubicBezTo>
                    <a:cubicBezTo>
                      <a:pt x="13497" y="28604"/>
                      <a:pt x="13497" y="28604"/>
                      <a:pt x="13497" y="28604"/>
                    </a:cubicBezTo>
                    <a:cubicBezTo>
                      <a:pt x="13405" y="28744"/>
                      <a:pt x="13127" y="28883"/>
                      <a:pt x="13127" y="29162"/>
                    </a:cubicBezTo>
                    <a:cubicBezTo>
                      <a:pt x="13127" y="29302"/>
                      <a:pt x="13867" y="30000"/>
                      <a:pt x="14052" y="30000"/>
                    </a:cubicBezTo>
                    <a:cubicBezTo>
                      <a:pt x="14884" y="30000"/>
                      <a:pt x="15531" y="28744"/>
                      <a:pt x="15993" y="27906"/>
                    </a:cubicBezTo>
                    <a:cubicBezTo>
                      <a:pt x="16086" y="28186"/>
                      <a:pt x="16178" y="28465"/>
                      <a:pt x="16363" y="28604"/>
                    </a:cubicBezTo>
                    <a:cubicBezTo>
                      <a:pt x="16363" y="28744"/>
                      <a:pt x="16271" y="28883"/>
                      <a:pt x="16271" y="29023"/>
                    </a:cubicBezTo>
                    <a:cubicBezTo>
                      <a:pt x="16271" y="29581"/>
                      <a:pt x="16548" y="29720"/>
                      <a:pt x="16640" y="30139"/>
                    </a:cubicBezTo>
                    <a:cubicBezTo>
                      <a:pt x="16825" y="30837"/>
                      <a:pt x="16733" y="31255"/>
                      <a:pt x="17103" y="31813"/>
                    </a:cubicBezTo>
                    <a:cubicBezTo>
                      <a:pt x="17103" y="31953"/>
                      <a:pt x="17103" y="32093"/>
                      <a:pt x="17103" y="32093"/>
                    </a:cubicBezTo>
                    <a:cubicBezTo>
                      <a:pt x="17103" y="32232"/>
                      <a:pt x="17380" y="33627"/>
                      <a:pt x="17565" y="33627"/>
                    </a:cubicBezTo>
                    <a:cubicBezTo>
                      <a:pt x="18027" y="33627"/>
                      <a:pt x="18120" y="32651"/>
                      <a:pt x="18489" y="32651"/>
                    </a:cubicBezTo>
                    <a:cubicBezTo>
                      <a:pt x="18674" y="32651"/>
                      <a:pt x="18767" y="32651"/>
                      <a:pt x="19044" y="32651"/>
                    </a:cubicBezTo>
                    <a:cubicBezTo>
                      <a:pt x="19137" y="31953"/>
                      <a:pt x="19599" y="31953"/>
                      <a:pt x="19691" y="31116"/>
                    </a:cubicBezTo>
                    <a:cubicBezTo>
                      <a:pt x="19506" y="31116"/>
                      <a:pt x="19322" y="30976"/>
                      <a:pt x="19322" y="30558"/>
                    </a:cubicBezTo>
                    <a:cubicBezTo>
                      <a:pt x="19322" y="30000"/>
                      <a:pt x="19506" y="29023"/>
                      <a:pt x="19969" y="29023"/>
                    </a:cubicBezTo>
                    <a:cubicBezTo>
                      <a:pt x="20154" y="29023"/>
                      <a:pt x="20708" y="28325"/>
                      <a:pt x="20708" y="27767"/>
                    </a:cubicBezTo>
                    <a:cubicBezTo>
                      <a:pt x="20708" y="27209"/>
                      <a:pt x="20154" y="26651"/>
                      <a:pt x="19784" y="26651"/>
                    </a:cubicBezTo>
                    <a:cubicBezTo>
                      <a:pt x="19784" y="26372"/>
                      <a:pt x="19784" y="26232"/>
                      <a:pt x="19691" y="26093"/>
                    </a:cubicBezTo>
                    <a:cubicBezTo>
                      <a:pt x="19691" y="25395"/>
                      <a:pt x="19691" y="25395"/>
                      <a:pt x="19691" y="25395"/>
                    </a:cubicBezTo>
                    <a:cubicBezTo>
                      <a:pt x="19969" y="25255"/>
                      <a:pt x="19784" y="24697"/>
                      <a:pt x="19969" y="24139"/>
                    </a:cubicBezTo>
                    <a:cubicBezTo>
                      <a:pt x="20154" y="23720"/>
                      <a:pt x="20523" y="23581"/>
                      <a:pt x="20801" y="23162"/>
                    </a:cubicBezTo>
                    <a:cubicBezTo>
                      <a:pt x="21263" y="22883"/>
                      <a:pt x="22187" y="22186"/>
                      <a:pt x="22187" y="21488"/>
                    </a:cubicBezTo>
                    <a:cubicBezTo>
                      <a:pt x="22280" y="21348"/>
                      <a:pt x="22187" y="21209"/>
                      <a:pt x="22187" y="20790"/>
                    </a:cubicBezTo>
                    <a:cubicBezTo>
                      <a:pt x="22187" y="19953"/>
                      <a:pt x="22742" y="19534"/>
                      <a:pt x="23389" y="19534"/>
                    </a:cubicBezTo>
                    <a:cubicBezTo>
                      <a:pt x="23944" y="19534"/>
                      <a:pt x="24591" y="19813"/>
                      <a:pt x="24591" y="20511"/>
                    </a:cubicBezTo>
                    <a:cubicBezTo>
                      <a:pt x="24591" y="21069"/>
                      <a:pt x="24129" y="21209"/>
                      <a:pt x="23852" y="21488"/>
                    </a:cubicBezTo>
                    <a:cubicBezTo>
                      <a:pt x="23297" y="21906"/>
                      <a:pt x="22835" y="23581"/>
                      <a:pt x="22003" y="23581"/>
                    </a:cubicBezTo>
                    <a:cubicBezTo>
                      <a:pt x="22003" y="23860"/>
                      <a:pt x="22003" y="24000"/>
                      <a:pt x="22003" y="24139"/>
                    </a:cubicBezTo>
                    <a:cubicBezTo>
                      <a:pt x="22003" y="24558"/>
                      <a:pt x="22187" y="25255"/>
                      <a:pt x="22372" y="25395"/>
                    </a:cubicBezTo>
                    <a:cubicBezTo>
                      <a:pt x="22372" y="25534"/>
                      <a:pt x="22095" y="25674"/>
                      <a:pt x="22095" y="26093"/>
                    </a:cubicBezTo>
                    <a:cubicBezTo>
                      <a:pt x="22095" y="26651"/>
                      <a:pt x="22557" y="27069"/>
                      <a:pt x="23020" y="27069"/>
                    </a:cubicBezTo>
                    <a:cubicBezTo>
                      <a:pt x="23020" y="27488"/>
                      <a:pt x="23204" y="27488"/>
                      <a:pt x="23389" y="27488"/>
                    </a:cubicBezTo>
                    <a:cubicBezTo>
                      <a:pt x="23759" y="27488"/>
                      <a:pt x="24221" y="27209"/>
                      <a:pt x="24684" y="27069"/>
                    </a:cubicBezTo>
                    <a:cubicBezTo>
                      <a:pt x="25053" y="27209"/>
                      <a:pt x="25978" y="27069"/>
                      <a:pt x="26163" y="26511"/>
                    </a:cubicBezTo>
                    <a:cubicBezTo>
                      <a:pt x="26348" y="26790"/>
                      <a:pt x="26533" y="26930"/>
                      <a:pt x="26718" y="27488"/>
                    </a:cubicBezTo>
                    <a:cubicBezTo>
                      <a:pt x="26440" y="27767"/>
                      <a:pt x="25793" y="28186"/>
                      <a:pt x="25608" y="28186"/>
                    </a:cubicBezTo>
                    <a:cubicBezTo>
                      <a:pt x="25238" y="28186"/>
                      <a:pt x="24961" y="28046"/>
                      <a:pt x="24591" y="28046"/>
                    </a:cubicBezTo>
                    <a:cubicBezTo>
                      <a:pt x="24129" y="28046"/>
                      <a:pt x="23112" y="28604"/>
                      <a:pt x="23389" y="29023"/>
                    </a:cubicBezTo>
                    <a:cubicBezTo>
                      <a:pt x="24406" y="30558"/>
                      <a:pt x="23852" y="31116"/>
                      <a:pt x="23667" y="31116"/>
                    </a:cubicBezTo>
                    <a:cubicBezTo>
                      <a:pt x="23204" y="31116"/>
                      <a:pt x="23204" y="30279"/>
                      <a:pt x="22835" y="30279"/>
                    </a:cubicBezTo>
                    <a:cubicBezTo>
                      <a:pt x="22465" y="30279"/>
                      <a:pt x="22003" y="31674"/>
                      <a:pt x="22003" y="32372"/>
                    </a:cubicBezTo>
                    <a:cubicBezTo>
                      <a:pt x="22003" y="33627"/>
                      <a:pt x="21355" y="33488"/>
                      <a:pt x="21263" y="34604"/>
                    </a:cubicBezTo>
                    <a:cubicBezTo>
                      <a:pt x="21078" y="34604"/>
                      <a:pt x="20801" y="34604"/>
                      <a:pt x="20616" y="34604"/>
                    </a:cubicBezTo>
                    <a:cubicBezTo>
                      <a:pt x="20616" y="34604"/>
                      <a:pt x="20616" y="34465"/>
                      <a:pt x="20616" y="34325"/>
                    </a:cubicBezTo>
                    <a:cubicBezTo>
                      <a:pt x="20523" y="34186"/>
                      <a:pt x="20246" y="34186"/>
                      <a:pt x="19969" y="34186"/>
                    </a:cubicBezTo>
                    <a:cubicBezTo>
                      <a:pt x="19691" y="34186"/>
                      <a:pt x="19414" y="34604"/>
                      <a:pt x="19229" y="34744"/>
                    </a:cubicBezTo>
                    <a:cubicBezTo>
                      <a:pt x="18952" y="35023"/>
                      <a:pt x="18674" y="34883"/>
                      <a:pt x="18305" y="35162"/>
                    </a:cubicBezTo>
                    <a:cubicBezTo>
                      <a:pt x="18212" y="35162"/>
                      <a:pt x="18212" y="35441"/>
                      <a:pt x="17935" y="35441"/>
                    </a:cubicBezTo>
                    <a:cubicBezTo>
                      <a:pt x="17935" y="35441"/>
                      <a:pt x="17565" y="35023"/>
                      <a:pt x="17565" y="35023"/>
                    </a:cubicBezTo>
                    <a:cubicBezTo>
                      <a:pt x="17565" y="34883"/>
                      <a:pt x="17750" y="34744"/>
                      <a:pt x="17750" y="34604"/>
                    </a:cubicBezTo>
                    <a:cubicBezTo>
                      <a:pt x="17288" y="34465"/>
                      <a:pt x="16918" y="35162"/>
                      <a:pt x="16363" y="35162"/>
                    </a:cubicBezTo>
                    <a:cubicBezTo>
                      <a:pt x="16271" y="35162"/>
                      <a:pt x="16178" y="35023"/>
                      <a:pt x="16178" y="34883"/>
                    </a:cubicBezTo>
                    <a:cubicBezTo>
                      <a:pt x="15993" y="34883"/>
                      <a:pt x="15901" y="34744"/>
                      <a:pt x="15716" y="34744"/>
                    </a:cubicBezTo>
                    <a:cubicBezTo>
                      <a:pt x="15716" y="34604"/>
                      <a:pt x="15716" y="34604"/>
                      <a:pt x="15716" y="34465"/>
                    </a:cubicBezTo>
                    <a:cubicBezTo>
                      <a:pt x="15531" y="34325"/>
                      <a:pt x="15439" y="34186"/>
                      <a:pt x="15439" y="33906"/>
                    </a:cubicBezTo>
                    <a:cubicBezTo>
                      <a:pt x="15439" y="33348"/>
                      <a:pt x="15716" y="33069"/>
                      <a:pt x="15901" y="32651"/>
                    </a:cubicBezTo>
                    <a:cubicBezTo>
                      <a:pt x="15993" y="32651"/>
                      <a:pt x="16178" y="32511"/>
                      <a:pt x="16178" y="32372"/>
                    </a:cubicBezTo>
                    <a:cubicBezTo>
                      <a:pt x="16178" y="32372"/>
                      <a:pt x="16178" y="32232"/>
                      <a:pt x="16178" y="32093"/>
                    </a:cubicBezTo>
                    <a:cubicBezTo>
                      <a:pt x="15993" y="32093"/>
                      <a:pt x="15808" y="32093"/>
                      <a:pt x="15808" y="31813"/>
                    </a:cubicBezTo>
                    <a:cubicBezTo>
                      <a:pt x="15808" y="31534"/>
                      <a:pt x="15808" y="31395"/>
                      <a:pt x="15901" y="30976"/>
                    </a:cubicBezTo>
                    <a:cubicBezTo>
                      <a:pt x="15901" y="30697"/>
                      <a:pt x="15901" y="30697"/>
                      <a:pt x="15901" y="30697"/>
                    </a:cubicBezTo>
                    <a:cubicBezTo>
                      <a:pt x="15346" y="31255"/>
                      <a:pt x="14607" y="31255"/>
                      <a:pt x="14607" y="32651"/>
                    </a:cubicBezTo>
                    <a:cubicBezTo>
                      <a:pt x="14607" y="33348"/>
                      <a:pt x="14884" y="33627"/>
                      <a:pt x="14976" y="34465"/>
                    </a:cubicBezTo>
                    <a:cubicBezTo>
                      <a:pt x="14976" y="34465"/>
                      <a:pt x="15161" y="35023"/>
                      <a:pt x="15161" y="35162"/>
                    </a:cubicBezTo>
                    <a:cubicBezTo>
                      <a:pt x="15161" y="35441"/>
                      <a:pt x="14791" y="35720"/>
                      <a:pt x="14699" y="35720"/>
                    </a:cubicBezTo>
                    <a:cubicBezTo>
                      <a:pt x="14514" y="35720"/>
                      <a:pt x="14329" y="35441"/>
                      <a:pt x="14144" y="35720"/>
                    </a:cubicBezTo>
                    <a:cubicBezTo>
                      <a:pt x="14144" y="35720"/>
                      <a:pt x="14052" y="36000"/>
                      <a:pt x="14052" y="36000"/>
                    </a:cubicBezTo>
                    <a:cubicBezTo>
                      <a:pt x="13867" y="36000"/>
                      <a:pt x="13959" y="36000"/>
                      <a:pt x="13775" y="36000"/>
                    </a:cubicBezTo>
                    <a:cubicBezTo>
                      <a:pt x="13312" y="36000"/>
                      <a:pt x="12942" y="36418"/>
                      <a:pt x="12665" y="36837"/>
                    </a:cubicBezTo>
                    <a:cubicBezTo>
                      <a:pt x="12665" y="36837"/>
                      <a:pt x="12480" y="37116"/>
                      <a:pt x="12480" y="37255"/>
                    </a:cubicBezTo>
                    <a:cubicBezTo>
                      <a:pt x="12480" y="37534"/>
                      <a:pt x="12573" y="37953"/>
                      <a:pt x="12388" y="38232"/>
                    </a:cubicBezTo>
                    <a:cubicBezTo>
                      <a:pt x="12295" y="38372"/>
                      <a:pt x="11463" y="38790"/>
                      <a:pt x="11371" y="38790"/>
                    </a:cubicBezTo>
                    <a:cubicBezTo>
                      <a:pt x="11278" y="38930"/>
                      <a:pt x="11186" y="38930"/>
                      <a:pt x="11093" y="38930"/>
                    </a:cubicBezTo>
                    <a:cubicBezTo>
                      <a:pt x="11001" y="39627"/>
                      <a:pt x="10816" y="40325"/>
                      <a:pt x="10169" y="40325"/>
                    </a:cubicBezTo>
                    <a:cubicBezTo>
                      <a:pt x="10169" y="40604"/>
                      <a:pt x="9984" y="40744"/>
                      <a:pt x="9892" y="40744"/>
                    </a:cubicBezTo>
                    <a:cubicBezTo>
                      <a:pt x="9614" y="40744"/>
                      <a:pt x="9429" y="40604"/>
                      <a:pt x="9244" y="40325"/>
                    </a:cubicBezTo>
                    <a:cubicBezTo>
                      <a:pt x="9060" y="40325"/>
                      <a:pt x="9060" y="40325"/>
                      <a:pt x="9060" y="40325"/>
                    </a:cubicBezTo>
                    <a:cubicBezTo>
                      <a:pt x="9060" y="40604"/>
                      <a:pt x="9060" y="40604"/>
                      <a:pt x="9060" y="40604"/>
                    </a:cubicBezTo>
                    <a:cubicBezTo>
                      <a:pt x="9060" y="40744"/>
                      <a:pt x="8967" y="41162"/>
                      <a:pt x="9152" y="41302"/>
                    </a:cubicBezTo>
                    <a:cubicBezTo>
                      <a:pt x="9152" y="41441"/>
                      <a:pt x="9152" y="41441"/>
                      <a:pt x="9152" y="41441"/>
                    </a:cubicBezTo>
                    <a:cubicBezTo>
                      <a:pt x="9060" y="41441"/>
                      <a:pt x="8875" y="41581"/>
                      <a:pt x="8690" y="41581"/>
                    </a:cubicBezTo>
                    <a:cubicBezTo>
                      <a:pt x="8505" y="41581"/>
                      <a:pt x="8228" y="41441"/>
                      <a:pt x="8135" y="41302"/>
                    </a:cubicBezTo>
                    <a:cubicBezTo>
                      <a:pt x="7950" y="41441"/>
                      <a:pt x="7303" y="41581"/>
                      <a:pt x="7303" y="41860"/>
                    </a:cubicBezTo>
                    <a:cubicBezTo>
                      <a:pt x="7303" y="41860"/>
                      <a:pt x="7303" y="42000"/>
                      <a:pt x="7395" y="42000"/>
                    </a:cubicBezTo>
                    <a:cubicBezTo>
                      <a:pt x="7395" y="42418"/>
                      <a:pt x="8228" y="42697"/>
                      <a:pt x="8597" y="42837"/>
                    </a:cubicBezTo>
                    <a:cubicBezTo>
                      <a:pt x="8690" y="42837"/>
                      <a:pt x="8690" y="42976"/>
                      <a:pt x="8875" y="43116"/>
                    </a:cubicBezTo>
                    <a:cubicBezTo>
                      <a:pt x="8875" y="43534"/>
                      <a:pt x="8967" y="44093"/>
                      <a:pt x="9337" y="44093"/>
                    </a:cubicBezTo>
                    <a:cubicBezTo>
                      <a:pt x="9337" y="44372"/>
                      <a:pt x="9522" y="44232"/>
                      <a:pt x="9522" y="44511"/>
                    </a:cubicBezTo>
                    <a:cubicBezTo>
                      <a:pt x="9522" y="44651"/>
                      <a:pt x="9429" y="44930"/>
                      <a:pt x="9429" y="45069"/>
                    </a:cubicBezTo>
                    <a:cubicBezTo>
                      <a:pt x="9429" y="44930"/>
                      <a:pt x="9429" y="44930"/>
                      <a:pt x="9429" y="44930"/>
                    </a:cubicBezTo>
                    <a:cubicBezTo>
                      <a:pt x="9429" y="45209"/>
                      <a:pt x="9429" y="45767"/>
                      <a:pt x="9429" y="45767"/>
                    </a:cubicBezTo>
                    <a:cubicBezTo>
                      <a:pt x="9429" y="46465"/>
                      <a:pt x="9244" y="46604"/>
                      <a:pt x="9244" y="47162"/>
                    </a:cubicBezTo>
                    <a:cubicBezTo>
                      <a:pt x="9152" y="47162"/>
                      <a:pt x="8875" y="47302"/>
                      <a:pt x="8690" y="47302"/>
                    </a:cubicBezTo>
                    <a:cubicBezTo>
                      <a:pt x="8505" y="47302"/>
                      <a:pt x="8320" y="47162"/>
                      <a:pt x="8135" y="47302"/>
                    </a:cubicBezTo>
                    <a:cubicBezTo>
                      <a:pt x="7118" y="47302"/>
                      <a:pt x="7118" y="47302"/>
                      <a:pt x="7118" y="47302"/>
                    </a:cubicBezTo>
                    <a:cubicBezTo>
                      <a:pt x="7026" y="47162"/>
                      <a:pt x="6841" y="47162"/>
                      <a:pt x="6841" y="47023"/>
                    </a:cubicBezTo>
                    <a:cubicBezTo>
                      <a:pt x="5916" y="47023"/>
                      <a:pt x="5916" y="47023"/>
                      <a:pt x="5916" y="47023"/>
                    </a:cubicBezTo>
                    <a:cubicBezTo>
                      <a:pt x="5731" y="47162"/>
                      <a:pt x="5639" y="46883"/>
                      <a:pt x="5546" y="46883"/>
                    </a:cubicBezTo>
                    <a:cubicBezTo>
                      <a:pt x="5454" y="46883"/>
                      <a:pt x="4807" y="47581"/>
                      <a:pt x="4807" y="47720"/>
                    </a:cubicBezTo>
                    <a:cubicBezTo>
                      <a:pt x="4807" y="48000"/>
                      <a:pt x="4992" y="48418"/>
                      <a:pt x="4992" y="48976"/>
                    </a:cubicBezTo>
                    <a:cubicBezTo>
                      <a:pt x="4992" y="49674"/>
                      <a:pt x="4807" y="50511"/>
                      <a:pt x="4807" y="51348"/>
                    </a:cubicBezTo>
                    <a:cubicBezTo>
                      <a:pt x="4807" y="51488"/>
                      <a:pt x="4622" y="51627"/>
                      <a:pt x="4622" y="52046"/>
                    </a:cubicBezTo>
                    <a:cubicBezTo>
                      <a:pt x="4622" y="52186"/>
                      <a:pt x="4714" y="52465"/>
                      <a:pt x="4899" y="52465"/>
                    </a:cubicBezTo>
                    <a:cubicBezTo>
                      <a:pt x="4899" y="52744"/>
                      <a:pt x="4899" y="53023"/>
                      <a:pt x="4899" y="53720"/>
                    </a:cubicBezTo>
                    <a:cubicBezTo>
                      <a:pt x="4899" y="53720"/>
                      <a:pt x="4992" y="53860"/>
                      <a:pt x="5084" y="53860"/>
                    </a:cubicBezTo>
                    <a:cubicBezTo>
                      <a:pt x="5362" y="53860"/>
                      <a:pt x="5639" y="53720"/>
                      <a:pt x="5916" y="53720"/>
                    </a:cubicBezTo>
                    <a:cubicBezTo>
                      <a:pt x="6379" y="53720"/>
                      <a:pt x="6471" y="54837"/>
                      <a:pt x="6748" y="54837"/>
                    </a:cubicBezTo>
                    <a:cubicBezTo>
                      <a:pt x="7211" y="54837"/>
                      <a:pt x="7488" y="54279"/>
                      <a:pt x="7950" y="54279"/>
                    </a:cubicBezTo>
                    <a:cubicBezTo>
                      <a:pt x="8043" y="54279"/>
                      <a:pt x="8412" y="54000"/>
                      <a:pt x="8597" y="54139"/>
                    </a:cubicBezTo>
                    <a:cubicBezTo>
                      <a:pt x="8597" y="54139"/>
                      <a:pt x="8597" y="54139"/>
                      <a:pt x="8597" y="54139"/>
                    </a:cubicBezTo>
                    <a:cubicBezTo>
                      <a:pt x="8967" y="54279"/>
                      <a:pt x="9060" y="53581"/>
                      <a:pt x="9244" y="53302"/>
                    </a:cubicBezTo>
                    <a:cubicBezTo>
                      <a:pt x="9707" y="53023"/>
                      <a:pt x="9799" y="52744"/>
                      <a:pt x="10077" y="52046"/>
                    </a:cubicBezTo>
                    <a:cubicBezTo>
                      <a:pt x="9984" y="52046"/>
                      <a:pt x="9892" y="51906"/>
                      <a:pt x="9892" y="51627"/>
                    </a:cubicBezTo>
                    <a:cubicBezTo>
                      <a:pt x="9892" y="50930"/>
                      <a:pt x="10446" y="49674"/>
                      <a:pt x="10816" y="49674"/>
                    </a:cubicBezTo>
                    <a:cubicBezTo>
                      <a:pt x="11278" y="49395"/>
                      <a:pt x="11741" y="49255"/>
                      <a:pt x="11833" y="48558"/>
                    </a:cubicBezTo>
                    <a:cubicBezTo>
                      <a:pt x="11741" y="48000"/>
                      <a:pt x="11741" y="48000"/>
                      <a:pt x="11741" y="48000"/>
                    </a:cubicBezTo>
                    <a:cubicBezTo>
                      <a:pt x="11741" y="47441"/>
                      <a:pt x="12018" y="47162"/>
                      <a:pt x="12295" y="47162"/>
                    </a:cubicBezTo>
                    <a:cubicBezTo>
                      <a:pt x="12758" y="47162"/>
                      <a:pt x="13035" y="47581"/>
                      <a:pt x="13497" y="47581"/>
                    </a:cubicBezTo>
                    <a:cubicBezTo>
                      <a:pt x="13959" y="47581"/>
                      <a:pt x="14144" y="47023"/>
                      <a:pt x="14607" y="46744"/>
                    </a:cubicBezTo>
                    <a:cubicBezTo>
                      <a:pt x="14791" y="46604"/>
                      <a:pt x="14791" y="46186"/>
                      <a:pt x="15161" y="46186"/>
                    </a:cubicBezTo>
                    <a:cubicBezTo>
                      <a:pt x="15901" y="46186"/>
                      <a:pt x="15993" y="47441"/>
                      <a:pt x="16363" y="48139"/>
                    </a:cubicBezTo>
                    <a:cubicBezTo>
                      <a:pt x="16456" y="48279"/>
                      <a:pt x="16733" y="48418"/>
                      <a:pt x="16918" y="48697"/>
                    </a:cubicBezTo>
                    <a:cubicBezTo>
                      <a:pt x="17195" y="49255"/>
                      <a:pt x="17380" y="49534"/>
                      <a:pt x="18027" y="49674"/>
                    </a:cubicBezTo>
                    <a:cubicBezTo>
                      <a:pt x="18027" y="49813"/>
                      <a:pt x="18305" y="49953"/>
                      <a:pt x="18397" y="49953"/>
                    </a:cubicBezTo>
                    <a:cubicBezTo>
                      <a:pt x="18397" y="50232"/>
                      <a:pt x="18952" y="50930"/>
                      <a:pt x="18952" y="50930"/>
                    </a:cubicBezTo>
                    <a:cubicBezTo>
                      <a:pt x="19044" y="51209"/>
                      <a:pt x="19137" y="51348"/>
                      <a:pt x="19137" y="51767"/>
                    </a:cubicBezTo>
                    <a:cubicBezTo>
                      <a:pt x="19137" y="52186"/>
                      <a:pt x="19044" y="52604"/>
                      <a:pt x="18859" y="52604"/>
                    </a:cubicBezTo>
                    <a:cubicBezTo>
                      <a:pt x="18859" y="52744"/>
                      <a:pt x="18952" y="52883"/>
                      <a:pt x="19044" y="52883"/>
                    </a:cubicBezTo>
                    <a:cubicBezTo>
                      <a:pt x="19322" y="52883"/>
                      <a:pt x="19322" y="52186"/>
                      <a:pt x="19506" y="51906"/>
                    </a:cubicBezTo>
                    <a:cubicBezTo>
                      <a:pt x="19506" y="51906"/>
                      <a:pt x="19784" y="51906"/>
                      <a:pt x="19784" y="51767"/>
                    </a:cubicBezTo>
                    <a:cubicBezTo>
                      <a:pt x="19784" y="51348"/>
                      <a:pt x="19414" y="51209"/>
                      <a:pt x="19414" y="50930"/>
                    </a:cubicBezTo>
                    <a:cubicBezTo>
                      <a:pt x="19414" y="50511"/>
                      <a:pt x="19599" y="50372"/>
                      <a:pt x="19784" y="50372"/>
                    </a:cubicBezTo>
                    <a:cubicBezTo>
                      <a:pt x="20154" y="50372"/>
                      <a:pt x="20246" y="50790"/>
                      <a:pt x="20431" y="50790"/>
                    </a:cubicBezTo>
                    <a:cubicBezTo>
                      <a:pt x="20523" y="50232"/>
                      <a:pt x="20061" y="49953"/>
                      <a:pt x="19599" y="49674"/>
                    </a:cubicBezTo>
                    <a:cubicBezTo>
                      <a:pt x="19506" y="49534"/>
                      <a:pt x="19044" y="49395"/>
                      <a:pt x="19137" y="48976"/>
                    </a:cubicBezTo>
                    <a:cubicBezTo>
                      <a:pt x="19137" y="48976"/>
                      <a:pt x="19137" y="48837"/>
                      <a:pt x="19137" y="48837"/>
                    </a:cubicBezTo>
                    <a:cubicBezTo>
                      <a:pt x="18859" y="48837"/>
                      <a:pt x="18674" y="48976"/>
                      <a:pt x="18305" y="48697"/>
                    </a:cubicBezTo>
                    <a:cubicBezTo>
                      <a:pt x="18212" y="48558"/>
                      <a:pt x="18027" y="48139"/>
                      <a:pt x="17935" y="47720"/>
                    </a:cubicBezTo>
                    <a:cubicBezTo>
                      <a:pt x="17935" y="47441"/>
                      <a:pt x="17750" y="46883"/>
                      <a:pt x="17380" y="46744"/>
                    </a:cubicBezTo>
                    <a:cubicBezTo>
                      <a:pt x="17195" y="46604"/>
                      <a:pt x="17010" y="46465"/>
                      <a:pt x="17010" y="45906"/>
                    </a:cubicBezTo>
                    <a:cubicBezTo>
                      <a:pt x="17010" y="45767"/>
                      <a:pt x="17010" y="45627"/>
                      <a:pt x="17103" y="45348"/>
                    </a:cubicBezTo>
                    <a:cubicBezTo>
                      <a:pt x="17010" y="45348"/>
                      <a:pt x="17010" y="45209"/>
                      <a:pt x="17010" y="45209"/>
                    </a:cubicBezTo>
                    <a:cubicBezTo>
                      <a:pt x="17010" y="44930"/>
                      <a:pt x="17380" y="44930"/>
                      <a:pt x="17657" y="44651"/>
                    </a:cubicBezTo>
                    <a:cubicBezTo>
                      <a:pt x="17750" y="44790"/>
                      <a:pt x="17657" y="45488"/>
                      <a:pt x="17935" y="45488"/>
                    </a:cubicBezTo>
                    <a:cubicBezTo>
                      <a:pt x="18120" y="45488"/>
                      <a:pt x="18305" y="45488"/>
                      <a:pt x="18489" y="45488"/>
                    </a:cubicBezTo>
                    <a:cubicBezTo>
                      <a:pt x="18489" y="46186"/>
                      <a:pt x="19044" y="47302"/>
                      <a:pt x="19506" y="47302"/>
                    </a:cubicBezTo>
                    <a:cubicBezTo>
                      <a:pt x="19599" y="47302"/>
                      <a:pt x="19599" y="47302"/>
                      <a:pt x="19784" y="47302"/>
                    </a:cubicBezTo>
                    <a:cubicBezTo>
                      <a:pt x="19784" y="47720"/>
                      <a:pt x="20061" y="47720"/>
                      <a:pt x="20338" y="47860"/>
                    </a:cubicBezTo>
                    <a:cubicBezTo>
                      <a:pt x="20616" y="48139"/>
                      <a:pt x="21078" y="48837"/>
                      <a:pt x="21078" y="49255"/>
                    </a:cubicBezTo>
                    <a:cubicBezTo>
                      <a:pt x="21078" y="49395"/>
                      <a:pt x="21078" y="49674"/>
                      <a:pt x="21078" y="49953"/>
                    </a:cubicBezTo>
                    <a:cubicBezTo>
                      <a:pt x="21078" y="50651"/>
                      <a:pt x="21448" y="50930"/>
                      <a:pt x="21633" y="51348"/>
                    </a:cubicBezTo>
                    <a:cubicBezTo>
                      <a:pt x="21818" y="51627"/>
                      <a:pt x="22003" y="51906"/>
                      <a:pt x="22095" y="52325"/>
                    </a:cubicBezTo>
                    <a:cubicBezTo>
                      <a:pt x="22095" y="52325"/>
                      <a:pt x="22187" y="52604"/>
                      <a:pt x="22187" y="52604"/>
                    </a:cubicBezTo>
                    <a:cubicBezTo>
                      <a:pt x="22372" y="52604"/>
                      <a:pt x="22465" y="52604"/>
                      <a:pt x="22557" y="52604"/>
                    </a:cubicBezTo>
                    <a:cubicBezTo>
                      <a:pt x="22557" y="52744"/>
                      <a:pt x="22280" y="52883"/>
                      <a:pt x="22280" y="53023"/>
                    </a:cubicBezTo>
                    <a:cubicBezTo>
                      <a:pt x="22280" y="53581"/>
                      <a:pt x="22557" y="54139"/>
                      <a:pt x="22927" y="54139"/>
                    </a:cubicBezTo>
                    <a:cubicBezTo>
                      <a:pt x="22927" y="54139"/>
                      <a:pt x="23112" y="54139"/>
                      <a:pt x="23204" y="54139"/>
                    </a:cubicBezTo>
                    <a:cubicBezTo>
                      <a:pt x="23020" y="54000"/>
                      <a:pt x="23204" y="53581"/>
                      <a:pt x="23204" y="53441"/>
                    </a:cubicBezTo>
                    <a:cubicBezTo>
                      <a:pt x="23204" y="53162"/>
                      <a:pt x="23112" y="53023"/>
                      <a:pt x="23112" y="52883"/>
                    </a:cubicBezTo>
                    <a:cubicBezTo>
                      <a:pt x="23112" y="52604"/>
                      <a:pt x="23112" y="52604"/>
                      <a:pt x="23112" y="52604"/>
                    </a:cubicBezTo>
                    <a:cubicBezTo>
                      <a:pt x="23204" y="52744"/>
                      <a:pt x="23389" y="53023"/>
                      <a:pt x="23574" y="53023"/>
                    </a:cubicBezTo>
                    <a:cubicBezTo>
                      <a:pt x="23667" y="53023"/>
                      <a:pt x="23667" y="53023"/>
                      <a:pt x="23667" y="53023"/>
                    </a:cubicBezTo>
                    <a:cubicBezTo>
                      <a:pt x="23667" y="52883"/>
                      <a:pt x="23852" y="53023"/>
                      <a:pt x="24036" y="52883"/>
                    </a:cubicBezTo>
                    <a:cubicBezTo>
                      <a:pt x="23944" y="52883"/>
                      <a:pt x="23944" y="52744"/>
                      <a:pt x="23944" y="52604"/>
                    </a:cubicBezTo>
                    <a:cubicBezTo>
                      <a:pt x="23759" y="52604"/>
                      <a:pt x="23204" y="51906"/>
                      <a:pt x="23204" y="51767"/>
                    </a:cubicBezTo>
                    <a:cubicBezTo>
                      <a:pt x="23204" y="51627"/>
                      <a:pt x="23297" y="51627"/>
                      <a:pt x="23297" y="51348"/>
                    </a:cubicBezTo>
                    <a:cubicBezTo>
                      <a:pt x="22927" y="50651"/>
                      <a:pt x="22927" y="50651"/>
                      <a:pt x="22927" y="50651"/>
                    </a:cubicBezTo>
                    <a:cubicBezTo>
                      <a:pt x="22927" y="50511"/>
                      <a:pt x="23020" y="50372"/>
                      <a:pt x="23112" y="50372"/>
                    </a:cubicBezTo>
                    <a:cubicBezTo>
                      <a:pt x="23297" y="50372"/>
                      <a:pt x="23389" y="50790"/>
                      <a:pt x="23667" y="50790"/>
                    </a:cubicBezTo>
                    <a:cubicBezTo>
                      <a:pt x="23667" y="50651"/>
                      <a:pt x="23667" y="50372"/>
                      <a:pt x="23667" y="50093"/>
                    </a:cubicBezTo>
                    <a:cubicBezTo>
                      <a:pt x="23944" y="50093"/>
                      <a:pt x="24036" y="49813"/>
                      <a:pt x="24314" y="49813"/>
                    </a:cubicBezTo>
                    <a:cubicBezTo>
                      <a:pt x="24684" y="49813"/>
                      <a:pt x="24869" y="50372"/>
                      <a:pt x="25146" y="50372"/>
                    </a:cubicBezTo>
                    <a:cubicBezTo>
                      <a:pt x="25423" y="50372"/>
                      <a:pt x="25516" y="49953"/>
                      <a:pt x="25793" y="49813"/>
                    </a:cubicBezTo>
                    <a:cubicBezTo>
                      <a:pt x="25978" y="49674"/>
                      <a:pt x="26070" y="49813"/>
                      <a:pt x="26255" y="49674"/>
                    </a:cubicBezTo>
                    <a:cubicBezTo>
                      <a:pt x="26348" y="49674"/>
                      <a:pt x="26440" y="49674"/>
                      <a:pt x="26533" y="49534"/>
                    </a:cubicBezTo>
                    <a:cubicBezTo>
                      <a:pt x="26440" y="49255"/>
                      <a:pt x="25885" y="48837"/>
                      <a:pt x="25885" y="48279"/>
                    </a:cubicBezTo>
                    <a:cubicBezTo>
                      <a:pt x="25885" y="47860"/>
                      <a:pt x="26255" y="47162"/>
                      <a:pt x="26440" y="46883"/>
                    </a:cubicBezTo>
                    <a:cubicBezTo>
                      <a:pt x="26440" y="46046"/>
                      <a:pt x="26440" y="46046"/>
                      <a:pt x="26440" y="46046"/>
                    </a:cubicBezTo>
                    <a:cubicBezTo>
                      <a:pt x="26533" y="45906"/>
                      <a:pt x="26533" y="46186"/>
                      <a:pt x="26533" y="45627"/>
                    </a:cubicBezTo>
                    <a:cubicBezTo>
                      <a:pt x="26533" y="45348"/>
                      <a:pt x="26810" y="45209"/>
                      <a:pt x="26995" y="45209"/>
                    </a:cubicBezTo>
                    <a:cubicBezTo>
                      <a:pt x="26995" y="45069"/>
                      <a:pt x="26995" y="44790"/>
                      <a:pt x="26995" y="44651"/>
                    </a:cubicBezTo>
                    <a:cubicBezTo>
                      <a:pt x="27457" y="44511"/>
                      <a:pt x="27457" y="43674"/>
                      <a:pt x="27919" y="43674"/>
                    </a:cubicBezTo>
                    <a:cubicBezTo>
                      <a:pt x="28289" y="43674"/>
                      <a:pt x="29214" y="46046"/>
                      <a:pt x="29491" y="46046"/>
                    </a:cubicBezTo>
                    <a:cubicBezTo>
                      <a:pt x="29768" y="46046"/>
                      <a:pt x="30785" y="45348"/>
                      <a:pt x="30878" y="45069"/>
                    </a:cubicBezTo>
                    <a:cubicBezTo>
                      <a:pt x="30878" y="45069"/>
                      <a:pt x="30323" y="44930"/>
                      <a:pt x="30323" y="44930"/>
                    </a:cubicBezTo>
                    <a:cubicBezTo>
                      <a:pt x="30231" y="44930"/>
                      <a:pt x="30046" y="44790"/>
                      <a:pt x="30046" y="44511"/>
                    </a:cubicBezTo>
                    <a:cubicBezTo>
                      <a:pt x="30046" y="44232"/>
                      <a:pt x="31525" y="43395"/>
                      <a:pt x="32080" y="43116"/>
                    </a:cubicBezTo>
                    <a:cubicBezTo>
                      <a:pt x="32080" y="43116"/>
                      <a:pt x="31802" y="43534"/>
                      <a:pt x="31710" y="43674"/>
                    </a:cubicBezTo>
                    <a:cubicBezTo>
                      <a:pt x="31710" y="43813"/>
                      <a:pt x="32265" y="44651"/>
                      <a:pt x="31063" y="45069"/>
                    </a:cubicBezTo>
                    <a:cubicBezTo>
                      <a:pt x="31525" y="46883"/>
                      <a:pt x="33929" y="46604"/>
                      <a:pt x="33929" y="48976"/>
                    </a:cubicBezTo>
                    <a:cubicBezTo>
                      <a:pt x="34021" y="48976"/>
                      <a:pt x="34021" y="48976"/>
                      <a:pt x="34021" y="48976"/>
                    </a:cubicBezTo>
                    <a:cubicBezTo>
                      <a:pt x="34021" y="48976"/>
                      <a:pt x="34021" y="48976"/>
                      <a:pt x="34021" y="48976"/>
                    </a:cubicBezTo>
                    <a:cubicBezTo>
                      <a:pt x="33651" y="49255"/>
                      <a:pt x="33374" y="49674"/>
                      <a:pt x="33004" y="49674"/>
                    </a:cubicBezTo>
                    <a:cubicBezTo>
                      <a:pt x="32819" y="49674"/>
                      <a:pt x="32449" y="49674"/>
                      <a:pt x="31802" y="49674"/>
                    </a:cubicBezTo>
                    <a:cubicBezTo>
                      <a:pt x="31617" y="49674"/>
                      <a:pt x="30785" y="49395"/>
                      <a:pt x="30785" y="49116"/>
                    </a:cubicBezTo>
                    <a:cubicBezTo>
                      <a:pt x="30323" y="49116"/>
                      <a:pt x="30323" y="48558"/>
                      <a:pt x="29861" y="48558"/>
                    </a:cubicBezTo>
                    <a:cubicBezTo>
                      <a:pt x="29491" y="48558"/>
                      <a:pt x="28936" y="48697"/>
                      <a:pt x="28659" y="48837"/>
                    </a:cubicBezTo>
                    <a:cubicBezTo>
                      <a:pt x="28382" y="49116"/>
                      <a:pt x="28012" y="49534"/>
                      <a:pt x="27827" y="49534"/>
                    </a:cubicBezTo>
                    <a:cubicBezTo>
                      <a:pt x="27827" y="49534"/>
                      <a:pt x="27457" y="49534"/>
                      <a:pt x="27180" y="49534"/>
                    </a:cubicBezTo>
                    <a:cubicBezTo>
                      <a:pt x="27087" y="49534"/>
                      <a:pt x="26718" y="49395"/>
                      <a:pt x="26718" y="49674"/>
                    </a:cubicBezTo>
                    <a:cubicBezTo>
                      <a:pt x="26718" y="49813"/>
                      <a:pt x="26810" y="49813"/>
                      <a:pt x="26810" y="50093"/>
                    </a:cubicBezTo>
                    <a:cubicBezTo>
                      <a:pt x="26440" y="50372"/>
                      <a:pt x="25053" y="50093"/>
                      <a:pt x="25053" y="51069"/>
                    </a:cubicBezTo>
                    <a:cubicBezTo>
                      <a:pt x="25053" y="51209"/>
                      <a:pt x="25238" y="51209"/>
                      <a:pt x="25331" y="51209"/>
                    </a:cubicBezTo>
                    <a:cubicBezTo>
                      <a:pt x="25331" y="51348"/>
                      <a:pt x="25331" y="51348"/>
                      <a:pt x="25331" y="51627"/>
                    </a:cubicBezTo>
                    <a:cubicBezTo>
                      <a:pt x="25331" y="52186"/>
                      <a:pt x="25146" y="52186"/>
                      <a:pt x="24961" y="52465"/>
                    </a:cubicBezTo>
                    <a:cubicBezTo>
                      <a:pt x="25238" y="52604"/>
                      <a:pt x="25423" y="52604"/>
                      <a:pt x="25608" y="53023"/>
                    </a:cubicBezTo>
                    <a:cubicBezTo>
                      <a:pt x="25423" y="53302"/>
                      <a:pt x="25978" y="53720"/>
                      <a:pt x="26163" y="54000"/>
                    </a:cubicBezTo>
                    <a:cubicBezTo>
                      <a:pt x="26070" y="54000"/>
                      <a:pt x="26070" y="54139"/>
                      <a:pt x="25978" y="54139"/>
                    </a:cubicBezTo>
                    <a:cubicBezTo>
                      <a:pt x="26163" y="54139"/>
                      <a:pt x="26163" y="54139"/>
                      <a:pt x="26163" y="54139"/>
                    </a:cubicBezTo>
                    <a:cubicBezTo>
                      <a:pt x="26625" y="53860"/>
                      <a:pt x="26810" y="54697"/>
                      <a:pt x="27180" y="54697"/>
                    </a:cubicBezTo>
                    <a:cubicBezTo>
                      <a:pt x="27550" y="54697"/>
                      <a:pt x="27457" y="54000"/>
                      <a:pt x="27919" y="54000"/>
                    </a:cubicBezTo>
                    <a:cubicBezTo>
                      <a:pt x="28289" y="54000"/>
                      <a:pt x="28474" y="54837"/>
                      <a:pt x="28936" y="54837"/>
                    </a:cubicBezTo>
                    <a:cubicBezTo>
                      <a:pt x="29491" y="54837"/>
                      <a:pt x="29583" y="54418"/>
                      <a:pt x="29953" y="54000"/>
                    </a:cubicBezTo>
                    <a:cubicBezTo>
                      <a:pt x="30046" y="54139"/>
                      <a:pt x="30138" y="54279"/>
                      <a:pt x="30323" y="54279"/>
                    </a:cubicBezTo>
                    <a:cubicBezTo>
                      <a:pt x="30508" y="54279"/>
                      <a:pt x="30508" y="54000"/>
                      <a:pt x="30693" y="54000"/>
                    </a:cubicBezTo>
                    <a:cubicBezTo>
                      <a:pt x="30693" y="54279"/>
                      <a:pt x="30693" y="54279"/>
                      <a:pt x="30693" y="54279"/>
                    </a:cubicBezTo>
                    <a:cubicBezTo>
                      <a:pt x="30693" y="54279"/>
                      <a:pt x="30600" y="54418"/>
                      <a:pt x="30600" y="54558"/>
                    </a:cubicBezTo>
                    <a:cubicBezTo>
                      <a:pt x="30600" y="54976"/>
                      <a:pt x="30693" y="55395"/>
                      <a:pt x="30693" y="55953"/>
                    </a:cubicBezTo>
                    <a:cubicBezTo>
                      <a:pt x="30693" y="56651"/>
                      <a:pt x="30231" y="56790"/>
                      <a:pt x="30138" y="57348"/>
                    </a:cubicBezTo>
                    <a:cubicBezTo>
                      <a:pt x="30046" y="58046"/>
                      <a:pt x="29953" y="58325"/>
                      <a:pt x="29861" y="59023"/>
                    </a:cubicBezTo>
                    <a:cubicBezTo>
                      <a:pt x="29768" y="59162"/>
                      <a:pt x="29676" y="59162"/>
                      <a:pt x="29676" y="59302"/>
                    </a:cubicBezTo>
                    <a:cubicBezTo>
                      <a:pt x="29768" y="59860"/>
                      <a:pt x="29768" y="59860"/>
                      <a:pt x="29768" y="59860"/>
                    </a:cubicBezTo>
                    <a:cubicBezTo>
                      <a:pt x="29768" y="59720"/>
                      <a:pt x="29768" y="59581"/>
                      <a:pt x="29676" y="59581"/>
                    </a:cubicBezTo>
                    <a:cubicBezTo>
                      <a:pt x="29399" y="59581"/>
                      <a:pt x="29399" y="59720"/>
                      <a:pt x="29121" y="59720"/>
                    </a:cubicBezTo>
                    <a:cubicBezTo>
                      <a:pt x="28659" y="59720"/>
                      <a:pt x="28474" y="59441"/>
                      <a:pt x="28104" y="59441"/>
                    </a:cubicBezTo>
                    <a:cubicBezTo>
                      <a:pt x="27457" y="59441"/>
                      <a:pt x="27272" y="59860"/>
                      <a:pt x="26625" y="59860"/>
                    </a:cubicBezTo>
                    <a:cubicBezTo>
                      <a:pt x="25885" y="59860"/>
                      <a:pt x="24961" y="59441"/>
                      <a:pt x="24314" y="59023"/>
                    </a:cubicBezTo>
                    <a:cubicBezTo>
                      <a:pt x="23944" y="58883"/>
                      <a:pt x="23482" y="59023"/>
                      <a:pt x="23297" y="58744"/>
                    </a:cubicBezTo>
                    <a:cubicBezTo>
                      <a:pt x="23204" y="58465"/>
                      <a:pt x="23020" y="58465"/>
                      <a:pt x="23020" y="58046"/>
                    </a:cubicBezTo>
                    <a:cubicBezTo>
                      <a:pt x="22557" y="58046"/>
                      <a:pt x="22557" y="58046"/>
                      <a:pt x="22557" y="58046"/>
                    </a:cubicBezTo>
                    <a:cubicBezTo>
                      <a:pt x="22557" y="57906"/>
                      <a:pt x="22557" y="57906"/>
                      <a:pt x="22557" y="57906"/>
                    </a:cubicBezTo>
                    <a:cubicBezTo>
                      <a:pt x="21910" y="58186"/>
                      <a:pt x="21355" y="58186"/>
                      <a:pt x="21355" y="59162"/>
                    </a:cubicBezTo>
                    <a:cubicBezTo>
                      <a:pt x="21355" y="59441"/>
                      <a:pt x="21355" y="59581"/>
                      <a:pt x="21355" y="59860"/>
                    </a:cubicBezTo>
                    <a:cubicBezTo>
                      <a:pt x="21355" y="60000"/>
                      <a:pt x="21171" y="60279"/>
                      <a:pt x="20986" y="60279"/>
                    </a:cubicBezTo>
                    <a:cubicBezTo>
                      <a:pt x="19506" y="60279"/>
                      <a:pt x="19044" y="57906"/>
                      <a:pt x="17657" y="57906"/>
                    </a:cubicBezTo>
                    <a:cubicBezTo>
                      <a:pt x="17565" y="57906"/>
                      <a:pt x="17380" y="57906"/>
                      <a:pt x="17103" y="57906"/>
                    </a:cubicBezTo>
                    <a:cubicBezTo>
                      <a:pt x="16733" y="57906"/>
                      <a:pt x="16178" y="57209"/>
                      <a:pt x="16178" y="56372"/>
                    </a:cubicBezTo>
                    <a:cubicBezTo>
                      <a:pt x="16178" y="55953"/>
                      <a:pt x="16456" y="55674"/>
                      <a:pt x="16456" y="55255"/>
                    </a:cubicBezTo>
                    <a:cubicBezTo>
                      <a:pt x="16456" y="54976"/>
                      <a:pt x="16178" y="54837"/>
                      <a:pt x="16178" y="54558"/>
                    </a:cubicBezTo>
                    <a:cubicBezTo>
                      <a:pt x="16178" y="54139"/>
                      <a:pt x="16456" y="54279"/>
                      <a:pt x="16548" y="53720"/>
                    </a:cubicBezTo>
                    <a:cubicBezTo>
                      <a:pt x="16363" y="53720"/>
                      <a:pt x="16363" y="54000"/>
                      <a:pt x="16178" y="54000"/>
                    </a:cubicBezTo>
                    <a:cubicBezTo>
                      <a:pt x="15901" y="54000"/>
                      <a:pt x="15993" y="53441"/>
                      <a:pt x="15624" y="53441"/>
                    </a:cubicBezTo>
                    <a:cubicBezTo>
                      <a:pt x="15161" y="53441"/>
                      <a:pt x="15161" y="53860"/>
                      <a:pt x="14791" y="53860"/>
                    </a:cubicBezTo>
                    <a:cubicBezTo>
                      <a:pt x="14514" y="53860"/>
                      <a:pt x="14422" y="53581"/>
                      <a:pt x="14144" y="53581"/>
                    </a:cubicBezTo>
                    <a:cubicBezTo>
                      <a:pt x="13867" y="53581"/>
                      <a:pt x="13497" y="54139"/>
                      <a:pt x="13312" y="54139"/>
                    </a:cubicBezTo>
                    <a:cubicBezTo>
                      <a:pt x="13127" y="54139"/>
                      <a:pt x="12850" y="53720"/>
                      <a:pt x="12573" y="53720"/>
                    </a:cubicBezTo>
                    <a:cubicBezTo>
                      <a:pt x="11648" y="53720"/>
                      <a:pt x="10169" y="54697"/>
                      <a:pt x="9429" y="55255"/>
                    </a:cubicBezTo>
                    <a:cubicBezTo>
                      <a:pt x="9152" y="55395"/>
                      <a:pt x="9060" y="55813"/>
                      <a:pt x="8597" y="55813"/>
                    </a:cubicBezTo>
                    <a:cubicBezTo>
                      <a:pt x="7950" y="55813"/>
                      <a:pt x="7395" y="55534"/>
                      <a:pt x="6933" y="54976"/>
                    </a:cubicBezTo>
                    <a:cubicBezTo>
                      <a:pt x="6656" y="55255"/>
                      <a:pt x="6656" y="55534"/>
                      <a:pt x="6471" y="55813"/>
                    </a:cubicBezTo>
                    <a:cubicBezTo>
                      <a:pt x="6563" y="55813"/>
                      <a:pt x="6563" y="55813"/>
                      <a:pt x="6563" y="55813"/>
                    </a:cubicBezTo>
                    <a:cubicBezTo>
                      <a:pt x="6009" y="56790"/>
                      <a:pt x="5362" y="57767"/>
                      <a:pt x="4807" y="58744"/>
                    </a:cubicBezTo>
                    <a:cubicBezTo>
                      <a:pt x="4437" y="59581"/>
                      <a:pt x="4714" y="60000"/>
                      <a:pt x="4437" y="61116"/>
                    </a:cubicBezTo>
                    <a:cubicBezTo>
                      <a:pt x="4345" y="61674"/>
                      <a:pt x="3882" y="62232"/>
                      <a:pt x="3513" y="62511"/>
                    </a:cubicBezTo>
                    <a:cubicBezTo>
                      <a:pt x="3143" y="62790"/>
                      <a:pt x="2681" y="62790"/>
                      <a:pt x="2403" y="63348"/>
                    </a:cubicBezTo>
                    <a:cubicBezTo>
                      <a:pt x="1848" y="64325"/>
                      <a:pt x="1294" y="66000"/>
                      <a:pt x="1016" y="67255"/>
                    </a:cubicBezTo>
                    <a:cubicBezTo>
                      <a:pt x="924" y="67674"/>
                      <a:pt x="462" y="68093"/>
                      <a:pt x="462" y="68651"/>
                    </a:cubicBezTo>
                    <a:cubicBezTo>
                      <a:pt x="462" y="69906"/>
                      <a:pt x="832" y="70744"/>
                      <a:pt x="832" y="72139"/>
                    </a:cubicBezTo>
                    <a:cubicBezTo>
                      <a:pt x="832" y="72837"/>
                      <a:pt x="462" y="74511"/>
                      <a:pt x="0" y="74930"/>
                    </a:cubicBezTo>
                    <a:cubicBezTo>
                      <a:pt x="92" y="75348"/>
                      <a:pt x="277" y="75488"/>
                      <a:pt x="277" y="75906"/>
                    </a:cubicBezTo>
                    <a:cubicBezTo>
                      <a:pt x="277" y="76186"/>
                      <a:pt x="369" y="76465"/>
                      <a:pt x="369" y="76883"/>
                    </a:cubicBezTo>
                    <a:cubicBezTo>
                      <a:pt x="369" y="76883"/>
                      <a:pt x="369" y="76883"/>
                      <a:pt x="369" y="76883"/>
                    </a:cubicBezTo>
                    <a:cubicBezTo>
                      <a:pt x="462" y="77023"/>
                      <a:pt x="462" y="77162"/>
                      <a:pt x="554" y="77302"/>
                    </a:cubicBezTo>
                    <a:cubicBezTo>
                      <a:pt x="554" y="77441"/>
                      <a:pt x="1664" y="78837"/>
                      <a:pt x="1848" y="78976"/>
                    </a:cubicBezTo>
                    <a:cubicBezTo>
                      <a:pt x="2311" y="79674"/>
                      <a:pt x="2403" y="80372"/>
                      <a:pt x="2865" y="81209"/>
                    </a:cubicBezTo>
                    <a:cubicBezTo>
                      <a:pt x="3235" y="82325"/>
                      <a:pt x="4437" y="83302"/>
                      <a:pt x="4992" y="84000"/>
                    </a:cubicBezTo>
                    <a:cubicBezTo>
                      <a:pt x="5084" y="84000"/>
                      <a:pt x="5362" y="84139"/>
                      <a:pt x="5639" y="84139"/>
                    </a:cubicBezTo>
                    <a:cubicBezTo>
                      <a:pt x="6379" y="84139"/>
                      <a:pt x="6748" y="83581"/>
                      <a:pt x="7580" y="83581"/>
                    </a:cubicBezTo>
                    <a:cubicBezTo>
                      <a:pt x="7950" y="83581"/>
                      <a:pt x="8505" y="84000"/>
                      <a:pt x="8782" y="84000"/>
                    </a:cubicBezTo>
                    <a:cubicBezTo>
                      <a:pt x="9060" y="84000"/>
                      <a:pt x="9152" y="83581"/>
                      <a:pt x="9522" y="83441"/>
                    </a:cubicBezTo>
                    <a:cubicBezTo>
                      <a:pt x="10261" y="83162"/>
                      <a:pt x="11001" y="82465"/>
                      <a:pt x="12018" y="82465"/>
                    </a:cubicBezTo>
                    <a:cubicBezTo>
                      <a:pt x="12850" y="82465"/>
                      <a:pt x="13035" y="84139"/>
                      <a:pt x="13590" y="84139"/>
                    </a:cubicBezTo>
                    <a:cubicBezTo>
                      <a:pt x="13775" y="84139"/>
                      <a:pt x="14144" y="84139"/>
                      <a:pt x="14514" y="84139"/>
                    </a:cubicBezTo>
                    <a:cubicBezTo>
                      <a:pt x="15161" y="84139"/>
                      <a:pt x="15531" y="84837"/>
                      <a:pt x="15716" y="85534"/>
                    </a:cubicBezTo>
                    <a:cubicBezTo>
                      <a:pt x="15531" y="85674"/>
                      <a:pt x="15531" y="86651"/>
                      <a:pt x="15531" y="87069"/>
                    </a:cubicBezTo>
                    <a:cubicBezTo>
                      <a:pt x="15531" y="87209"/>
                      <a:pt x="15439" y="87209"/>
                      <a:pt x="15531" y="87488"/>
                    </a:cubicBezTo>
                    <a:cubicBezTo>
                      <a:pt x="15439" y="87627"/>
                      <a:pt x="15069" y="88325"/>
                      <a:pt x="15069" y="88744"/>
                    </a:cubicBezTo>
                    <a:cubicBezTo>
                      <a:pt x="15069" y="90139"/>
                      <a:pt x="16271" y="91255"/>
                      <a:pt x="16733" y="92232"/>
                    </a:cubicBezTo>
                    <a:cubicBezTo>
                      <a:pt x="17010" y="92790"/>
                      <a:pt x="16918" y="93488"/>
                      <a:pt x="17103" y="94046"/>
                    </a:cubicBezTo>
                    <a:cubicBezTo>
                      <a:pt x="17288" y="94883"/>
                      <a:pt x="17473" y="95302"/>
                      <a:pt x="17657" y="96697"/>
                    </a:cubicBezTo>
                    <a:cubicBezTo>
                      <a:pt x="17657" y="97255"/>
                      <a:pt x="17935" y="97674"/>
                      <a:pt x="17935" y="98372"/>
                    </a:cubicBezTo>
                    <a:cubicBezTo>
                      <a:pt x="17935" y="100046"/>
                      <a:pt x="16640" y="100604"/>
                      <a:pt x="16640" y="102697"/>
                    </a:cubicBezTo>
                    <a:cubicBezTo>
                      <a:pt x="16640" y="104651"/>
                      <a:pt x="17195" y="105906"/>
                      <a:pt x="17750" y="107302"/>
                    </a:cubicBezTo>
                    <a:cubicBezTo>
                      <a:pt x="17935" y="107720"/>
                      <a:pt x="18212" y="107860"/>
                      <a:pt x="18212" y="108279"/>
                    </a:cubicBezTo>
                    <a:cubicBezTo>
                      <a:pt x="18212" y="108558"/>
                      <a:pt x="18212" y="108697"/>
                      <a:pt x="18212" y="109116"/>
                    </a:cubicBezTo>
                    <a:cubicBezTo>
                      <a:pt x="18212" y="111906"/>
                      <a:pt x="19137" y="113720"/>
                      <a:pt x="19876" y="115534"/>
                    </a:cubicBezTo>
                    <a:cubicBezTo>
                      <a:pt x="19969" y="115813"/>
                      <a:pt x="20523" y="116790"/>
                      <a:pt x="20523" y="117209"/>
                    </a:cubicBezTo>
                    <a:cubicBezTo>
                      <a:pt x="20523" y="117488"/>
                      <a:pt x="20431" y="117767"/>
                      <a:pt x="20246" y="118046"/>
                    </a:cubicBezTo>
                    <a:cubicBezTo>
                      <a:pt x="20431" y="118325"/>
                      <a:pt x="20616" y="119023"/>
                      <a:pt x="20616" y="119581"/>
                    </a:cubicBezTo>
                    <a:cubicBezTo>
                      <a:pt x="20708" y="119581"/>
                      <a:pt x="20708" y="119441"/>
                      <a:pt x="20801" y="119441"/>
                    </a:cubicBezTo>
                    <a:cubicBezTo>
                      <a:pt x="20986" y="119720"/>
                      <a:pt x="21171" y="120000"/>
                      <a:pt x="21448" y="120000"/>
                    </a:cubicBezTo>
                    <a:cubicBezTo>
                      <a:pt x="22280" y="120000"/>
                      <a:pt x="22742" y="119162"/>
                      <a:pt x="23667" y="119162"/>
                    </a:cubicBezTo>
                    <a:cubicBezTo>
                      <a:pt x="23852" y="119162"/>
                      <a:pt x="23944" y="119441"/>
                      <a:pt x="24221" y="119441"/>
                    </a:cubicBezTo>
                    <a:cubicBezTo>
                      <a:pt x="24406" y="119441"/>
                      <a:pt x="24591" y="119302"/>
                      <a:pt x="24776" y="119162"/>
                    </a:cubicBezTo>
                    <a:cubicBezTo>
                      <a:pt x="24869" y="118604"/>
                      <a:pt x="25423" y="118883"/>
                      <a:pt x="25701" y="118604"/>
                    </a:cubicBezTo>
                    <a:cubicBezTo>
                      <a:pt x="26533" y="118046"/>
                      <a:pt x="26810" y="117209"/>
                      <a:pt x="27272" y="116232"/>
                    </a:cubicBezTo>
                    <a:cubicBezTo>
                      <a:pt x="27642" y="115534"/>
                      <a:pt x="27642" y="114837"/>
                      <a:pt x="28104" y="114279"/>
                    </a:cubicBezTo>
                    <a:cubicBezTo>
                      <a:pt x="28382" y="113860"/>
                      <a:pt x="28936" y="113162"/>
                      <a:pt x="28936" y="112325"/>
                    </a:cubicBezTo>
                    <a:cubicBezTo>
                      <a:pt x="28936" y="112046"/>
                      <a:pt x="28844" y="111767"/>
                      <a:pt x="28659" y="111627"/>
                    </a:cubicBezTo>
                    <a:cubicBezTo>
                      <a:pt x="28844" y="110930"/>
                      <a:pt x="29121" y="110651"/>
                      <a:pt x="29676" y="110232"/>
                    </a:cubicBezTo>
                    <a:cubicBezTo>
                      <a:pt x="29768" y="110093"/>
                      <a:pt x="30138" y="110232"/>
                      <a:pt x="30231" y="109953"/>
                    </a:cubicBezTo>
                    <a:cubicBezTo>
                      <a:pt x="30323" y="109674"/>
                      <a:pt x="30416" y="108697"/>
                      <a:pt x="30416" y="108279"/>
                    </a:cubicBezTo>
                    <a:cubicBezTo>
                      <a:pt x="30416" y="107302"/>
                      <a:pt x="29861" y="106883"/>
                      <a:pt x="29861" y="106186"/>
                    </a:cubicBezTo>
                    <a:cubicBezTo>
                      <a:pt x="29861" y="105767"/>
                      <a:pt x="30138" y="105348"/>
                      <a:pt x="30416" y="105209"/>
                    </a:cubicBezTo>
                    <a:cubicBezTo>
                      <a:pt x="30693" y="103255"/>
                      <a:pt x="33374" y="103534"/>
                      <a:pt x="33374" y="101023"/>
                    </a:cubicBezTo>
                    <a:cubicBezTo>
                      <a:pt x="33374" y="100883"/>
                      <a:pt x="33281" y="100604"/>
                      <a:pt x="33189" y="100465"/>
                    </a:cubicBezTo>
                    <a:cubicBezTo>
                      <a:pt x="33189" y="99627"/>
                      <a:pt x="33281" y="99069"/>
                      <a:pt x="33281" y="98511"/>
                    </a:cubicBezTo>
                    <a:cubicBezTo>
                      <a:pt x="33281" y="97813"/>
                      <a:pt x="33281" y="97813"/>
                      <a:pt x="33281" y="97813"/>
                    </a:cubicBezTo>
                    <a:cubicBezTo>
                      <a:pt x="33281" y="97674"/>
                      <a:pt x="33374" y="97534"/>
                      <a:pt x="33374" y="97255"/>
                    </a:cubicBezTo>
                    <a:cubicBezTo>
                      <a:pt x="33374" y="96697"/>
                      <a:pt x="32634" y="96139"/>
                      <a:pt x="32634" y="95162"/>
                    </a:cubicBezTo>
                    <a:cubicBezTo>
                      <a:pt x="32634" y="94186"/>
                      <a:pt x="32449" y="93767"/>
                      <a:pt x="32449" y="92930"/>
                    </a:cubicBezTo>
                    <a:cubicBezTo>
                      <a:pt x="32449" y="91953"/>
                      <a:pt x="33004" y="91813"/>
                      <a:pt x="33189" y="90976"/>
                    </a:cubicBezTo>
                    <a:cubicBezTo>
                      <a:pt x="33651" y="88325"/>
                      <a:pt x="35130" y="87767"/>
                      <a:pt x="36425" y="86232"/>
                    </a:cubicBezTo>
                    <a:cubicBezTo>
                      <a:pt x="37164" y="85255"/>
                      <a:pt x="37442" y="84139"/>
                      <a:pt x="38089" y="83023"/>
                    </a:cubicBezTo>
                    <a:cubicBezTo>
                      <a:pt x="38551" y="81906"/>
                      <a:pt x="39476" y="79674"/>
                      <a:pt x="39476" y="77860"/>
                    </a:cubicBezTo>
                    <a:cubicBezTo>
                      <a:pt x="39476" y="77720"/>
                      <a:pt x="39383" y="77581"/>
                      <a:pt x="39383" y="77441"/>
                    </a:cubicBezTo>
                    <a:cubicBezTo>
                      <a:pt x="38644" y="77720"/>
                      <a:pt x="37904" y="78139"/>
                      <a:pt x="37164" y="78418"/>
                    </a:cubicBezTo>
                    <a:cubicBezTo>
                      <a:pt x="36795" y="78418"/>
                      <a:pt x="36610" y="78139"/>
                      <a:pt x="36332" y="78418"/>
                    </a:cubicBezTo>
                    <a:cubicBezTo>
                      <a:pt x="36055" y="78418"/>
                      <a:pt x="36055" y="78837"/>
                      <a:pt x="35685" y="78837"/>
                    </a:cubicBezTo>
                    <a:cubicBezTo>
                      <a:pt x="35315" y="78837"/>
                      <a:pt x="35130" y="77860"/>
                      <a:pt x="34853" y="77581"/>
                    </a:cubicBezTo>
                    <a:cubicBezTo>
                      <a:pt x="35038" y="77162"/>
                      <a:pt x="34853" y="77162"/>
                      <a:pt x="34853" y="76604"/>
                    </a:cubicBezTo>
                    <a:cubicBezTo>
                      <a:pt x="34206" y="76604"/>
                      <a:pt x="34021" y="75348"/>
                      <a:pt x="33651" y="74930"/>
                    </a:cubicBezTo>
                    <a:cubicBezTo>
                      <a:pt x="33281" y="74651"/>
                      <a:pt x="33097" y="74511"/>
                      <a:pt x="32727" y="74093"/>
                    </a:cubicBezTo>
                    <a:cubicBezTo>
                      <a:pt x="32357" y="73534"/>
                      <a:pt x="32634" y="72697"/>
                      <a:pt x="32265" y="72000"/>
                    </a:cubicBezTo>
                    <a:cubicBezTo>
                      <a:pt x="31895" y="71302"/>
                      <a:pt x="31525" y="71302"/>
                      <a:pt x="31340" y="70465"/>
                    </a:cubicBezTo>
                    <a:cubicBezTo>
                      <a:pt x="31340" y="68930"/>
                      <a:pt x="31340" y="68930"/>
                      <a:pt x="31340" y="68930"/>
                    </a:cubicBezTo>
                    <a:cubicBezTo>
                      <a:pt x="31063" y="68511"/>
                      <a:pt x="30416" y="67116"/>
                      <a:pt x="30508" y="66558"/>
                    </a:cubicBezTo>
                    <a:cubicBezTo>
                      <a:pt x="28567" y="61395"/>
                      <a:pt x="28567" y="61395"/>
                      <a:pt x="28567" y="61395"/>
                    </a:cubicBezTo>
                    <a:cubicBezTo>
                      <a:pt x="28567" y="60837"/>
                      <a:pt x="28567" y="60837"/>
                      <a:pt x="28567" y="60837"/>
                    </a:cubicBezTo>
                    <a:cubicBezTo>
                      <a:pt x="28936" y="61395"/>
                      <a:pt x="29306" y="62790"/>
                      <a:pt x="29676" y="62790"/>
                    </a:cubicBezTo>
                    <a:cubicBezTo>
                      <a:pt x="29768" y="62511"/>
                      <a:pt x="29953" y="61813"/>
                      <a:pt x="30046" y="61255"/>
                    </a:cubicBezTo>
                    <a:cubicBezTo>
                      <a:pt x="30046" y="61674"/>
                      <a:pt x="29953" y="62093"/>
                      <a:pt x="29953" y="62232"/>
                    </a:cubicBezTo>
                    <a:cubicBezTo>
                      <a:pt x="29953" y="62372"/>
                      <a:pt x="30231" y="62930"/>
                      <a:pt x="30323" y="63069"/>
                    </a:cubicBezTo>
                    <a:cubicBezTo>
                      <a:pt x="30508" y="63488"/>
                      <a:pt x="30693" y="64046"/>
                      <a:pt x="30970" y="64604"/>
                    </a:cubicBezTo>
                    <a:cubicBezTo>
                      <a:pt x="31063" y="64744"/>
                      <a:pt x="31248" y="65023"/>
                      <a:pt x="31248" y="65302"/>
                    </a:cubicBezTo>
                    <a:cubicBezTo>
                      <a:pt x="31340" y="65441"/>
                      <a:pt x="31248" y="66000"/>
                      <a:pt x="31340" y="66139"/>
                    </a:cubicBezTo>
                    <a:cubicBezTo>
                      <a:pt x="31432" y="66279"/>
                      <a:pt x="31710" y="66139"/>
                      <a:pt x="31802" y="66279"/>
                    </a:cubicBezTo>
                    <a:cubicBezTo>
                      <a:pt x="31895" y="66418"/>
                      <a:pt x="31987" y="66558"/>
                      <a:pt x="32080" y="66697"/>
                    </a:cubicBezTo>
                    <a:cubicBezTo>
                      <a:pt x="32172" y="67255"/>
                      <a:pt x="32357" y="67395"/>
                      <a:pt x="32357" y="68093"/>
                    </a:cubicBezTo>
                    <a:cubicBezTo>
                      <a:pt x="32357" y="69348"/>
                      <a:pt x="32542" y="69906"/>
                      <a:pt x="33281" y="70186"/>
                    </a:cubicBezTo>
                    <a:cubicBezTo>
                      <a:pt x="33281" y="70883"/>
                      <a:pt x="33836" y="72000"/>
                      <a:pt x="34114" y="72279"/>
                    </a:cubicBezTo>
                    <a:cubicBezTo>
                      <a:pt x="34298" y="72697"/>
                      <a:pt x="34668" y="72976"/>
                      <a:pt x="34576" y="73674"/>
                    </a:cubicBezTo>
                    <a:cubicBezTo>
                      <a:pt x="34483" y="73953"/>
                      <a:pt x="34391" y="74511"/>
                      <a:pt x="34576" y="74511"/>
                    </a:cubicBezTo>
                    <a:cubicBezTo>
                      <a:pt x="34576" y="75069"/>
                      <a:pt x="34761" y="75627"/>
                      <a:pt x="34946" y="76046"/>
                    </a:cubicBezTo>
                    <a:cubicBezTo>
                      <a:pt x="35038" y="76325"/>
                      <a:pt x="34946" y="76325"/>
                      <a:pt x="34946" y="76465"/>
                    </a:cubicBezTo>
                    <a:cubicBezTo>
                      <a:pt x="35038" y="76465"/>
                      <a:pt x="35500" y="76883"/>
                      <a:pt x="35593" y="76883"/>
                    </a:cubicBezTo>
                    <a:cubicBezTo>
                      <a:pt x="35685" y="76744"/>
                      <a:pt x="35685" y="76744"/>
                      <a:pt x="35685" y="76744"/>
                    </a:cubicBezTo>
                    <a:cubicBezTo>
                      <a:pt x="36147" y="76744"/>
                      <a:pt x="36240" y="76465"/>
                      <a:pt x="36517" y="76186"/>
                    </a:cubicBezTo>
                    <a:cubicBezTo>
                      <a:pt x="37164" y="76186"/>
                      <a:pt x="37164" y="76186"/>
                      <a:pt x="37164" y="76186"/>
                    </a:cubicBezTo>
                    <a:cubicBezTo>
                      <a:pt x="37442" y="75906"/>
                      <a:pt x="38274" y="75069"/>
                      <a:pt x="38551" y="74930"/>
                    </a:cubicBezTo>
                    <a:cubicBezTo>
                      <a:pt x="39013" y="74790"/>
                      <a:pt x="39661" y="74651"/>
                      <a:pt x="40123" y="74232"/>
                    </a:cubicBezTo>
                    <a:cubicBezTo>
                      <a:pt x="40030" y="74232"/>
                      <a:pt x="40030" y="74093"/>
                      <a:pt x="40030" y="73953"/>
                    </a:cubicBezTo>
                    <a:cubicBezTo>
                      <a:pt x="40030" y="73255"/>
                      <a:pt x="41232" y="72976"/>
                      <a:pt x="41787" y="72837"/>
                    </a:cubicBezTo>
                    <a:cubicBezTo>
                      <a:pt x="41787" y="72418"/>
                      <a:pt x="42157" y="71860"/>
                      <a:pt x="42342" y="71860"/>
                    </a:cubicBezTo>
                    <a:cubicBezTo>
                      <a:pt x="42711" y="71860"/>
                      <a:pt x="42619" y="71023"/>
                      <a:pt x="42989" y="71023"/>
                    </a:cubicBezTo>
                    <a:cubicBezTo>
                      <a:pt x="43174" y="71023"/>
                      <a:pt x="43174" y="70465"/>
                      <a:pt x="43266" y="70186"/>
                    </a:cubicBezTo>
                    <a:cubicBezTo>
                      <a:pt x="43359" y="69767"/>
                      <a:pt x="43543" y="69627"/>
                      <a:pt x="43821" y="69627"/>
                    </a:cubicBezTo>
                    <a:cubicBezTo>
                      <a:pt x="43821" y="68930"/>
                      <a:pt x="44468" y="68651"/>
                      <a:pt x="44468" y="67953"/>
                    </a:cubicBezTo>
                    <a:cubicBezTo>
                      <a:pt x="44468" y="67674"/>
                      <a:pt x="44191" y="67674"/>
                      <a:pt x="44098" y="67395"/>
                    </a:cubicBezTo>
                    <a:cubicBezTo>
                      <a:pt x="44098" y="67534"/>
                      <a:pt x="44098" y="67534"/>
                      <a:pt x="44098" y="67534"/>
                    </a:cubicBezTo>
                    <a:cubicBezTo>
                      <a:pt x="43913" y="67395"/>
                      <a:pt x="43913" y="66837"/>
                      <a:pt x="43636" y="66697"/>
                    </a:cubicBezTo>
                    <a:cubicBezTo>
                      <a:pt x="43081" y="66418"/>
                      <a:pt x="42711" y="66279"/>
                      <a:pt x="42434" y="65441"/>
                    </a:cubicBezTo>
                    <a:cubicBezTo>
                      <a:pt x="42434" y="64325"/>
                      <a:pt x="42434" y="64325"/>
                      <a:pt x="42434" y="64325"/>
                    </a:cubicBezTo>
                    <a:cubicBezTo>
                      <a:pt x="41694" y="65162"/>
                      <a:pt x="41602" y="66418"/>
                      <a:pt x="40215" y="66418"/>
                    </a:cubicBezTo>
                    <a:cubicBezTo>
                      <a:pt x="39938" y="66418"/>
                      <a:pt x="39383" y="66139"/>
                      <a:pt x="39383" y="65720"/>
                    </a:cubicBezTo>
                    <a:cubicBezTo>
                      <a:pt x="39383" y="65302"/>
                      <a:pt x="39568" y="65162"/>
                      <a:pt x="39568" y="64744"/>
                    </a:cubicBezTo>
                    <a:cubicBezTo>
                      <a:pt x="39568" y="64604"/>
                      <a:pt x="39568" y="64604"/>
                      <a:pt x="39476" y="64465"/>
                    </a:cubicBezTo>
                    <a:cubicBezTo>
                      <a:pt x="39291" y="64465"/>
                      <a:pt x="39383" y="64883"/>
                      <a:pt x="39106" y="65023"/>
                    </a:cubicBezTo>
                    <a:cubicBezTo>
                      <a:pt x="39106" y="64744"/>
                      <a:pt x="38921" y="64604"/>
                      <a:pt x="38921" y="64325"/>
                    </a:cubicBezTo>
                    <a:cubicBezTo>
                      <a:pt x="38459" y="64046"/>
                      <a:pt x="37904" y="62790"/>
                      <a:pt x="37812" y="62093"/>
                    </a:cubicBezTo>
                    <a:cubicBezTo>
                      <a:pt x="37719" y="61813"/>
                      <a:pt x="37719" y="61674"/>
                      <a:pt x="37719" y="61395"/>
                    </a:cubicBezTo>
                    <a:cubicBezTo>
                      <a:pt x="37719" y="60976"/>
                      <a:pt x="37904" y="60418"/>
                      <a:pt x="38181" y="60418"/>
                    </a:cubicBezTo>
                    <a:cubicBezTo>
                      <a:pt x="38736" y="60418"/>
                      <a:pt x="39198" y="61255"/>
                      <a:pt x="39383" y="61953"/>
                    </a:cubicBezTo>
                    <a:cubicBezTo>
                      <a:pt x="39476" y="62093"/>
                      <a:pt x="39383" y="62372"/>
                      <a:pt x="39476" y="62511"/>
                    </a:cubicBezTo>
                    <a:cubicBezTo>
                      <a:pt x="39753" y="62930"/>
                      <a:pt x="40030" y="62651"/>
                      <a:pt x="40308" y="63069"/>
                    </a:cubicBezTo>
                    <a:cubicBezTo>
                      <a:pt x="40493" y="63348"/>
                      <a:pt x="40677" y="63767"/>
                      <a:pt x="40955" y="63906"/>
                    </a:cubicBezTo>
                    <a:cubicBezTo>
                      <a:pt x="41972" y="63906"/>
                      <a:pt x="41972" y="63906"/>
                      <a:pt x="41972" y="63906"/>
                    </a:cubicBezTo>
                    <a:cubicBezTo>
                      <a:pt x="42157" y="63767"/>
                      <a:pt x="42249" y="63488"/>
                      <a:pt x="42434" y="63488"/>
                    </a:cubicBezTo>
                    <a:cubicBezTo>
                      <a:pt x="42896" y="63488"/>
                      <a:pt x="42896" y="64325"/>
                      <a:pt x="43081" y="64744"/>
                    </a:cubicBezTo>
                    <a:cubicBezTo>
                      <a:pt x="43081" y="64744"/>
                      <a:pt x="43636" y="65023"/>
                      <a:pt x="43821" y="65023"/>
                    </a:cubicBezTo>
                    <a:cubicBezTo>
                      <a:pt x="44283" y="65023"/>
                      <a:pt x="45208" y="65302"/>
                      <a:pt x="45577" y="65302"/>
                    </a:cubicBezTo>
                    <a:cubicBezTo>
                      <a:pt x="45670" y="65302"/>
                      <a:pt x="45670" y="65302"/>
                      <a:pt x="45670" y="65302"/>
                    </a:cubicBezTo>
                    <a:cubicBezTo>
                      <a:pt x="46409" y="65302"/>
                      <a:pt x="46409" y="65302"/>
                      <a:pt x="46409" y="65302"/>
                    </a:cubicBezTo>
                    <a:cubicBezTo>
                      <a:pt x="46502" y="65162"/>
                      <a:pt x="46502" y="65162"/>
                      <a:pt x="46594" y="65023"/>
                    </a:cubicBezTo>
                    <a:cubicBezTo>
                      <a:pt x="47149" y="65302"/>
                      <a:pt x="47149" y="65302"/>
                      <a:pt x="47149" y="65302"/>
                    </a:cubicBezTo>
                    <a:cubicBezTo>
                      <a:pt x="47334" y="65302"/>
                      <a:pt x="47426" y="65023"/>
                      <a:pt x="47611" y="65023"/>
                    </a:cubicBezTo>
                    <a:cubicBezTo>
                      <a:pt x="47889" y="65023"/>
                      <a:pt x="48073" y="65023"/>
                      <a:pt x="48258" y="65023"/>
                    </a:cubicBezTo>
                    <a:cubicBezTo>
                      <a:pt x="48536" y="65162"/>
                      <a:pt x="48628" y="65860"/>
                      <a:pt x="48813" y="66279"/>
                    </a:cubicBezTo>
                    <a:cubicBezTo>
                      <a:pt x="48998" y="66697"/>
                      <a:pt x="49553" y="67395"/>
                      <a:pt x="50015" y="67395"/>
                    </a:cubicBezTo>
                    <a:cubicBezTo>
                      <a:pt x="50107" y="67395"/>
                      <a:pt x="50292" y="67395"/>
                      <a:pt x="50477" y="67395"/>
                    </a:cubicBezTo>
                    <a:cubicBezTo>
                      <a:pt x="50385" y="67534"/>
                      <a:pt x="50385" y="67813"/>
                      <a:pt x="50200" y="67953"/>
                    </a:cubicBezTo>
                    <a:cubicBezTo>
                      <a:pt x="50015" y="67953"/>
                      <a:pt x="49830" y="67813"/>
                      <a:pt x="49645" y="67953"/>
                    </a:cubicBezTo>
                    <a:cubicBezTo>
                      <a:pt x="50015" y="68511"/>
                      <a:pt x="50200" y="69488"/>
                      <a:pt x="50847" y="69488"/>
                    </a:cubicBezTo>
                    <a:cubicBezTo>
                      <a:pt x="51402" y="69488"/>
                      <a:pt x="51402" y="68372"/>
                      <a:pt x="51679" y="67953"/>
                    </a:cubicBezTo>
                    <a:cubicBezTo>
                      <a:pt x="51864" y="67953"/>
                      <a:pt x="51864" y="67953"/>
                      <a:pt x="51864" y="67953"/>
                    </a:cubicBezTo>
                    <a:cubicBezTo>
                      <a:pt x="51864" y="68093"/>
                      <a:pt x="51679" y="68372"/>
                      <a:pt x="51679" y="68372"/>
                    </a:cubicBezTo>
                    <a:cubicBezTo>
                      <a:pt x="51679" y="68790"/>
                      <a:pt x="51956" y="69209"/>
                      <a:pt x="51956" y="69627"/>
                    </a:cubicBezTo>
                    <a:cubicBezTo>
                      <a:pt x="51956" y="70046"/>
                      <a:pt x="51864" y="70186"/>
                      <a:pt x="51864" y="70604"/>
                    </a:cubicBezTo>
                    <a:cubicBezTo>
                      <a:pt x="51771" y="70465"/>
                      <a:pt x="51771" y="70465"/>
                      <a:pt x="51771" y="70465"/>
                    </a:cubicBezTo>
                    <a:cubicBezTo>
                      <a:pt x="51771" y="70604"/>
                      <a:pt x="51864" y="70883"/>
                      <a:pt x="51864" y="71023"/>
                    </a:cubicBezTo>
                    <a:cubicBezTo>
                      <a:pt x="51864" y="71581"/>
                      <a:pt x="52049" y="72139"/>
                      <a:pt x="52141" y="72697"/>
                    </a:cubicBezTo>
                    <a:cubicBezTo>
                      <a:pt x="52326" y="73395"/>
                      <a:pt x="52696" y="74372"/>
                      <a:pt x="52788" y="74930"/>
                    </a:cubicBezTo>
                    <a:cubicBezTo>
                      <a:pt x="52881" y="75348"/>
                      <a:pt x="52881" y="75488"/>
                      <a:pt x="53066" y="75906"/>
                    </a:cubicBezTo>
                    <a:cubicBezTo>
                      <a:pt x="53158" y="76186"/>
                      <a:pt x="53066" y="76604"/>
                      <a:pt x="53251" y="77162"/>
                    </a:cubicBezTo>
                    <a:cubicBezTo>
                      <a:pt x="53343" y="77441"/>
                      <a:pt x="53620" y="77720"/>
                      <a:pt x="53713" y="78139"/>
                    </a:cubicBezTo>
                    <a:cubicBezTo>
                      <a:pt x="53898" y="78697"/>
                      <a:pt x="54083" y="79395"/>
                      <a:pt x="54268" y="80093"/>
                    </a:cubicBezTo>
                    <a:cubicBezTo>
                      <a:pt x="54268" y="80232"/>
                      <a:pt x="54360" y="80372"/>
                      <a:pt x="54453" y="80372"/>
                    </a:cubicBezTo>
                    <a:cubicBezTo>
                      <a:pt x="54453" y="80651"/>
                      <a:pt x="54545" y="80790"/>
                      <a:pt x="54730" y="80790"/>
                    </a:cubicBezTo>
                    <a:cubicBezTo>
                      <a:pt x="54915" y="80790"/>
                      <a:pt x="54915" y="80372"/>
                      <a:pt x="55007" y="80093"/>
                    </a:cubicBezTo>
                    <a:cubicBezTo>
                      <a:pt x="55100" y="79813"/>
                      <a:pt x="55100" y="79953"/>
                      <a:pt x="55377" y="79674"/>
                    </a:cubicBezTo>
                    <a:cubicBezTo>
                      <a:pt x="55562" y="79674"/>
                      <a:pt x="55469" y="78837"/>
                      <a:pt x="55747" y="78697"/>
                    </a:cubicBezTo>
                    <a:cubicBezTo>
                      <a:pt x="55839" y="78697"/>
                      <a:pt x="55932" y="78697"/>
                      <a:pt x="55932" y="78558"/>
                    </a:cubicBezTo>
                    <a:cubicBezTo>
                      <a:pt x="56117" y="78558"/>
                      <a:pt x="56117" y="78558"/>
                      <a:pt x="56117" y="78558"/>
                    </a:cubicBezTo>
                    <a:cubicBezTo>
                      <a:pt x="55932" y="77720"/>
                      <a:pt x="55932" y="77720"/>
                      <a:pt x="55932" y="77720"/>
                    </a:cubicBezTo>
                    <a:cubicBezTo>
                      <a:pt x="55932" y="77162"/>
                      <a:pt x="56209" y="76604"/>
                      <a:pt x="56209" y="75906"/>
                    </a:cubicBezTo>
                    <a:cubicBezTo>
                      <a:pt x="56209" y="75348"/>
                      <a:pt x="56117" y="75069"/>
                      <a:pt x="56117" y="74511"/>
                    </a:cubicBezTo>
                    <a:cubicBezTo>
                      <a:pt x="56117" y="73953"/>
                      <a:pt x="56486" y="73813"/>
                      <a:pt x="56856" y="73674"/>
                    </a:cubicBezTo>
                    <a:cubicBezTo>
                      <a:pt x="57041" y="73534"/>
                      <a:pt x="57226" y="73255"/>
                      <a:pt x="57411" y="72976"/>
                    </a:cubicBezTo>
                    <a:cubicBezTo>
                      <a:pt x="57781" y="72418"/>
                      <a:pt x="58151" y="71720"/>
                      <a:pt x="58520" y="71162"/>
                    </a:cubicBezTo>
                    <a:cubicBezTo>
                      <a:pt x="58890" y="70604"/>
                      <a:pt x="59445" y="70465"/>
                      <a:pt x="59815" y="69906"/>
                    </a:cubicBezTo>
                    <a:cubicBezTo>
                      <a:pt x="60000" y="69627"/>
                      <a:pt x="60000" y="69348"/>
                      <a:pt x="60092" y="68930"/>
                    </a:cubicBezTo>
                    <a:cubicBezTo>
                      <a:pt x="60184" y="68651"/>
                      <a:pt x="60554" y="68651"/>
                      <a:pt x="60739" y="68093"/>
                    </a:cubicBezTo>
                    <a:cubicBezTo>
                      <a:pt x="60832" y="68232"/>
                      <a:pt x="60832" y="68372"/>
                      <a:pt x="61201" y="68372"/>
                    </a:cubicBezTo>
                    <a:cubicBezTo>
                      <a:pt x="61756" y="68372"/>
                      <a:pt x="62311" y="68232"/>
                      <a:pt x="62311" y="67395"/>
                    </a:cubicBezTo>
                    <a:cubicBezTo>
                      <a:pt x="62588" y="67395"/>
                      <a:pt x="62958" y="67674"/>
                      <a:pt x="63050" y="68093"/>
                    </a:cubicBezTo>
                    <a:cubicBezTo>
                      <a:pt x="63143" y="68372"/>
                      <a:pt x="63050" y="68930"/>
                      <a:pt x="63235" y="69209"/>
                    </a:cubicBezTo>
                    <a:cubicBezTo>
                      <a:pt x="63420" y="69627"/>
                      <a:pt x="63605" y="69906"/>
                      <a:pt x="63882" y="70186"/>
                    </a:cubicBezTo>
                    <a:cubicBezTo>
                      <a:pt x="64067" y="70744"/>
                      <a:pt x="64345" y="71302"/>
                      <a:pt x="64530" y="71860"/>
                    </a:cubicBezTo>
                    <a:cubicBezTo>
                      <a:pt x="64530" y="72000"/>
                      <a:pt x="64622" y="72139"/>
                      <a:pt x="64622" y="72279"/>
                    </a:cubicBezTo>
                    <a:cubicBezTo>
                      <a:pt x="64622" y="72558"/>
                      <a:pt x="64530" y="72837"/>
                      <a:pt x="64530" y="73255"/>
                    </a:cubicBezTo>
                    <a:cubicBezTo>
                      <a:pt x="64530" y="73534"/>
                      <a:pt x="64530" y="73953"/>
                      <a:pt x="64807" y="73953"/>
                    </a:cubicBezTo>
                    <a:cubicBezTo>
                      <a:pt x="65454" y="73953"/>
                      <a:pt x="65546" y="73116"/>
                      <a:pt x="65916" y="72558"/>
                    </a:cubicBezTo>
                    <a:cubicBezTo>
                      <a:pt x="66009" y="72697"/>
                      <a:pt x="66009" y="72837"/>
                      <a:pt x="66101" y="72976"/>
                    </a:cubicBezTo>
                    <a:cubicBezTo>
                      <a:pt x="66101" y="73116"/>
                      <a:pt x="66286" y="72976"/>
                      <a:pt x="66379" y="73255"/>
                    </a:cubicBezTo>
                    <a:cubicBezTo>
                      <a:pt x="66563" y="73674"/>
                      <a:pt x="66194" y="74651"/>
                      <a:pt x="66471" y="74651"/>
                    </a:cubicBezTo>
                    <a:cubicBezTo>
                      <a:pt x="66471" y="75627"/>
                      <a:pt x="67026" y="76325"/>
                      <a:pt x="67026" y="77720"/>
                    </a:cubicBezTo>
                    <a:cubicBezTo>
                      <a:pt x="67026" y="78000"/>
                      <a:pt x="66841" y="78697"/>
                      <a:pt x="67026" y="78837"/>
                    </a:cubicBezTo>
                    <a:cubicBezTo>
                      <a:pt x="66933" y="78837"/>
                      <a:pt x="66933" y="78837"/>
                      <a:pt x="66933" y="78837"/>
                    </a:cubicBezTo>
                    <a:cubicBezTo>
                      <a:pt x="66933" y="78837"/>
                      <a:pt x="66933" y="78837"/>
                      <a:pt x="66933" y="78837"/>
                    </a:cubicBezTo>
                    <a:cubicBezTo>
                      <a:pt x="66841" y="79255"/>
                      <a:pt x="66841" y="79674"/>
                      <a:pt x="66841" y="80093"/>
                    </a:cubicBezTo>
                    <a:cubicBezTo>
                      <a:pt x="66841" y="80093"/>
                      <a:pt x="66748" y="80232"/>
                      <a:pt x="66841" y="80232"/>
                    </a:cubicBezTo>
                    <a:cubicBezTo>
                      <a:pt x="67026" y="80372"/>
                      <a:pt x="66841" y="80232"/>
                      <a:pt x="67026" y="80232"/>
                    </a:cubicBezTo>
                    <a:cubicBezTo>
                      <a:pt x="67395" y="80232"/>
                      <a:pt x="67488" y="81348"/>
                      <a:pt x="67673" y="81767"/>
                    </a:cubicBezTo>
                    <a:cubicBezTo>
                      <a:pt x="67858" y="82465"/>
                      <a:pt x="67950" y="83162"/>
                      <a:pt x="68135" y="84000"/>
                    </a:cubicBezTo>
                    <a:cubicBezTo>
                      <a:pt x="68320" y="84976"/>
                      <a:pt x="68875" y="85953"/>
                      <a:pt x="69522" y="86232"/>
                    </a:cubicBezTo>
                    <a:cubicBezTo>
                      <a:pt x="69707" y="86372"/>
                      <a:pt x="69707" y="86511"/>
                      <a:pt x="69892" y="86511"/>
                    </a:cubicBezTo>
                    <a:cubicBezTo>
                      <a:pt x="69984" y="86511"/>
                      <a:pt x="69984" y="86372"/>
                      <a:pt x="70077" y="86372"/>
                    </a:cubicBezTo>
                    <a:cubicBezTo>
                      <a:pt x="70077" y="86372"/>
                      <a:pt x="70169" y="86372"/>
                      <a:pt x="70261" y="86372"/>
                    </a:cubicBezTo>
                    <a:cubicBezTo>
                      <a:pt x="70169" y="86093"/>
                      <a:pt x="70169" y="85953"/>
                      <a:pt x="70077" y="85534"/>
                    </a:cubicBezTo>
                    <a:cubicBezTo>
                      <a:pt x="70077" y="85116"/>
                      <a:pt x="69707" y="84976"/>
                      <a:pt x="69707" y="84418"/>
                    </a:cubicBezTo>
                    <a:cubicBezTo>
                      <a:pt x="69707" y="84139"/>
                      <a:pt x="69799" y="84139"/>
                      <a:pt x="69799" y="83860"/>
                    </a:cubicBezTo>
                    <a:cubicBezTo>
                      <a:pt x="69799" y="82325"/>
                      <a:pt x="68597" y="82046"/>
                      <a:pt x="68043" y="81209"/>
                    </a:cubicBezTo>
                    <a:cubicBezTo>
                      <a:pt x="67950" y="81069"/>
                      <a:pt x="67858" y="80511"/>
                      <a:pt x="67858" y="80232"/>
                    </a:cubicBezTo>
                    <a:cubicBezTo>
                      <a:pt x="67858" y="80232"/>
                      <a:pt x="67858" y="80232"/>
                      <a:pt x="67858" y="80232"/>
                    </a:cubicBezTo>
                    <a:cubicBezTo>
                      <a:pt x="67858" y="79395"/>
                      <a:pt x="67211" y="79674"/>
                      <a:pt x="67211" y="78837"/>
                    </a:cubicBezTo>
                    <a:cubicBezTo>
                      <a:pt x="67211" y="78000"/>
                      <a:pt x="67765" y="77720"/>
                      <a:pt x="67765" y="76744"/>
                    </a:cubicBezTo>
                    <a:cubicBezTo>
                      <a:pt x="67765" y="76604"/>
                      <a:pt x="67673" y="76465"/>
                      <a:pt x="67673" y="76186"/>
                    </a:cubicBezTo>
                    <a:cubicBezTo>
                      <a:pt x="67673" y="76046"/>
                      <a:pt x="67673" y="75906"/>
                      <a:pt x="67765" y="75906"/>
                    </a:cubicBezTo>
                    <a:cubicBezTo>
                      <a:pt x="68043" y="75906"/>
                      <a:pt x="68228" y="75906"/>
                      <a:pt x="68320" y="76325"/>
                    </a:cubicBezTo>
                    <a:cubicBezTo>
                      <a:pt x="68320" y="76325"/>
                      <a:pt x="68412" y="76604"/>
                      <a:pt x="68412" y="76604"/>
                    </a:cubicBezTo>
                    <a:cubicBezTo>
                      <a:pt x="68782" y="76883"/>
                      <a:pt x="69060" y="76883"/>
                      <a:pt x="69337" y="77302"/>
                    </a:cubicBezTo>
                    <a:cubicBezTo>
                      <a:pt x="69522" y="77720"/>
                      <a:pt x="69337" y="78139"/>
                      <a:pt x="69799" y="78139"/>
                    </a:cubicBezTo>
                    <a:cubicBezTo>
                      <a:pt x="69799" y="78558"/>
                      <a:pt x="70169" y="78697"/>
                      <a:pt x="70539" y="78697"/>
                    </a:cubicBezTo>
                    <a:cubicBezTo>
                      <a:pt x="70539" y="78837"/>
                      <a:pt x="70539" y="79116"/>
                      <a:pt x="70631" y="79255"/>
                    </a:cubicBezTo>
                    <a:cubicBezTo>
                      <a:pt x="70539" y="79255"/>
                      <a:pt x="70539" y="79395"/>
                      <a:pt x="70539" y="79674"/>
                    </a:cubicBezTo>
                    <a:cubicBezTo>
                      <a:pt x="70539" y="79813"/>
                      <a:pt x="70631" y="80232"/>
                      <a:pt x="70724" y="80232"/>
                    </a:cubicBezTo>
                    <a:cubicBezTo>
                      <a:pt x="70816" y="80232"/>
                      <a:pt x="71186" y="79813"/>
                      <a:pt x="71186" y="79534"/>
                    </a:cubicBezTo>
                    <a:cubicBezTo>
                      <a:pt x="71186" y="79395"/>
                      <a:pt x="71186" y="79255"/>
                      <a:pt x="71186" y="79116"/>
                    </a:cubicBezTo>
                    <a:cubicBezTo>
                      <a:pt x="71186" y="79255"/>
                      <a:pt x="71186" y="79395"/>
                      <a:pt x="71278" y="79395"/>
                    </a:cubicBezTo>
                    <a:cubicBezTo>
                      <a:pt x="71556" y="79395"/>
                      <a:pt x="71463" y="78976"/>
                      <a:pt x="71741" y="78697"/>
                    </a:cubicBezTo>
                    <a:cubicBezTo>
                      <a:pt x="72295" y="78279"/>
                      <a:pt x="72295" y="78000"/>
                      <a:pt x="72942" y="77720"/>
                    </a:cubicBezTo>
                    <a:cubicBezTo>
                      <a:pt x="72942" y="77162"/>
                      <a:pt x="73220" y="76883"/>
                      <a:pt x="73220" y="76186"/>
                    </a:cubicBezTo>
                    <a:cubicBezTo>
                      <a:pt x="73220" y="75209"/>
                      <a:pt x="72850" y="73813"/>
                      <a:pt x="72388" y="73395"/>
                    </a:cubicBezTo>
                    <a:cubicBezTo>
                      <a:pt x="71926" y="72837"/>
                      <a:pt x="71648" y="72000"/>
                      <a:pt x="71186" y="71302"/>
                    </a:cubicBezTo>
                    <a:cubicBezTo>
                      <a:pt x="71093" y="71302"/>
                      <a:pt x="71001" y="71162"/>
                      <a:pt x="71001" y="70883"/>
                    </a:cubicBezTo>
                    <a:cubicBezTo>
                      <a:pt x="71001" y="69627"/>
                      <a:pt x="72018" y="69348"/>
                      <a:pt x="72480" y="68372"/>
                    </a:cubicBezTo>
                    <a:cubicBezTo>
                      <a:pt x="72758" y="68651"/>
                      <a:pt x="73035" y="68511"/>
                      <a:pt x="73405" y="68790"/>
                    </a:cubicBezTo>
                    <a:cubicBezTo>
                      <a:pt x="73405" y="68930"/>
                      <a:pt x="73312" y="69488"/>
                      <a:pt x="73497" y="69488"/>
                    </a:cubicBezTo>
                    <a:cubicBezTo>
                      <a:pt x="73775" y="69488"/>
                      <a:pt x="73590" y="69069"/>
                      <a:pt x="73775" y="68930"/>
                    </a:cubicBezTo>
                    <a:cubicBezTo>
                      <a:pt x="73959" y="68651"/>
                      <a:pt x="74329" y="68511"/>
                      <a:pt x="74514" y="68372"/>
                    </a:cubicBezTo>
                    <a:cubicBezTo>
                      <a:pt x="74884" y="68093"/>
                      <a:pt x="75254" y="68232"/>
                      <a:pt x="75531" y="67953"/>
                    </a:cubicBezTo>
                    <a:cubicBezTo>
                      <a:pt x="75531" y="67953"/>
                      <a:pt x="75716" y="67395"/>
                      <a:pt x="75716" y="67395"/>
                    </a:cubicBezTo>
                    <a:cubicBezTo>
                      <a:pt x="75993" y="67395"/>
                      <a:pt x="76086" y="67534"/>
                      <a:pt x="76271" y="67534"/>
                    </a:cubicBezTo>
                    <a:cubicBezTo>
                      <a:pt x="77195" y="67534"/>
                      <a:pt x="77380" y="66697"/>
                      <a:pt x="78027" y="66279"/>
                    </a:cubicBezTo>
                    <a:cubicBezTo>
                      <a:pt x="78120" y="66139"/>
                      <a:pt x="78212" y="66000"/>
                      <a:pt x="78305" y="65720"/>
                    </a:cubicBezTo>
                    <a:cubicBezTo>
                      <a:pt x="78767" y="65720"/>
                      <a:pt x="78952" y="64604"/>
                      <a:pt x="79137" y="63906"/>
                    </a:cubicBezTo>
                    <a:cubicBezTo>
                      <a:pt x="79229" y="63627"/>
                      <a:pt x="79784" y="62372"/>
                      <a:pt x="80061" y="62232"/>
                    </a:cubicBezTo>
                    <a:cubicBezTo>
                      <a:pt x="80061" y="61534"/>
                      <a:pt x="80431" y="61255"/>
                      <a:pt x="80431" y="60418"/>
                    </a:cubicBezTo>
                    <a:cubicBezTo>
                      <a:pt x="80431" y="59023"/>
                      <a:pt x="80154" y="58604"/>
                      <a:pt x="79784" y="57767"/>
                    </a:cubicBezTo>
                    <a:cubicBezTo>
                      <a:pt x="79784" y="57627"/>
                      <a:pt x="79784" y="57209"/>
                      <a:pt x="79599" y="57069"/>
                    </a:cubicBezTo>
                    <a:cubicBezTo>
                      <a:pt x="79599" y="57069"/>
                      <a:pt x="79599" y="57069"/>
                      <a:pt x="79599" y="57069"/>
                    </a:cubicBezTo>
                    <a:cubicBezTo>
                      <a:pt x="79599" y="57069"/>
                      <a:pt x="79599" y="57069"/>
                      <a:pt x="79599" y="57069"/>
                    </a:cubicBezTo>
                    <a:cubicBezTo>
                      <a:pt x="79599" y="57069"/>
                      <a:pt x="79506" y="56511"/>
                      <a:pt x="79506" y="56511"/>
                    </a:cubicBezTo>
                    <a:cubicBezTo>
                      <a:pt x="79414" y="56372"/>
                      <a:pt x="78952" y="56093"/>
                      <a:pt x="78952" y="55674"/>
                    </a:cubicBezTo>
                    <a:cubicBezTo>
                      <a:pt x="78952" y="55255"/>
                      <a:pt x="79322" y="55255"/>
                      <a:pt x="79414" y="54976"/>
                    </a:cubicBezTo>
                    <a:cubicBezTo>
                      <a:pt x="79599" y="54139"/>
                      <a:pt x="80431" y="54139"/>
                      <a:pt x="80893" y="53441"/>
                    </a:cubicBezTo>
                    <a:cubicBezTo>
                      <a:pt x="80708" y="53162"/>
                      <a:pt x="80431" y="53441"/>
                      <a:pt x="80154" y="53162"/>
                    </a:cubicBezTo>
                    <a:cubicBezTo>
                      <a:pt x="79969" y="53023"/>
                      <a:pt x="79876" y="52883"/>
                      <a:pt x="79691" y="52883"/>
                    </a:cubicBezTo>
                    <a:cubicBezTo>
                      <a:pt x="79506" y="52883"/>
                      <a:pt x="79506" y="53441"/>
                      <a:pt x="79414" y="53441"/>
                    </a:cubicBezTo>
                    <a:cubicBezTo>
                      <a:pt x="79229" y="53441"/>
                      <a:pt x="79044" y="53581"/>
                      <a:pt x="78859" y="53441"/>
                    </a:cubicBezTo>
                    <a:cubicBezTo>
                      <a:pt x="78582" y="53162"/>
                      <a:pt x="78674" y="52883"/>
                      <a:pt x="78489" y="52604"/>
                    </a:cubicBezTo>
                    <a:cubicBezTo>
                      <a:pt x="78397" y="52465"/>
                      <a:pt x="78027" y="52465"/>
                      <a:pt x="78027" y="52046"/>
                    </a:cubicBezTo>
                    <a:cubicBezTo>
                      <a:pt x="78027" y="51488"/>
                      <a:pt x="78582" y="51627"/>
                      <a:pt x="78952" y="51348"/>
                    </a:cubicBezTo>
                    <a:cubicBezTo>
                      <a:pt x="79137" y="51069"/>
                      <a:pt x="79599" y="50651"/>
                      <a:pt x="79784" y="50232"/>
                    </a:cubicBezTo>
                    <a:cubicBezTo>
                      <a:pt x="79784" y="50093"/>
                      <a:pt x="79876" y="49813"/>
                      <a:pt x="80154" y="49813"/>
                    </a:cubicBezTo>
                    <a:cubicBezTo>
                      <a:pt x="80246" y="49813"/>
                      <a:pt x="80523" y="50232"/>
                      <a:pt x="80523" y="50372"/>
                    </a:cubicBezTo>
                    <a:cubicBezTo>
                      <a:pt x="80523" y="50930"/>
                      <a:pt x="80154" y="51069"/>
                      <a:pt x="80154" y="51627"/>
                    </a:cubicBezTo>
                    <a:cubicBezTo>
                      <a:pt x="80708" y="51627"/>
                      <a:pt x="81171" y="50790"/>
                      <a:pt x="81818" y="50790"/>
                    </a:cubicBezTo>
                    <a:cubicBezTo>
                      <a:pt x="82003" y="50790"/>
                      <a:pt x="82187" y="51069"/>
                      <a:pt x="82465" y="51069"/>
                    </a:cubicBezTo>
                    <a:cubicBezTo>
                      <a:pt x="82372" y="51348"/>
                      <a:pt x="82465" y="51348"/>
                      <a:pt x="82465" y="51767"/>
                    </a:cubicBezTo>
                    <a:cubicBezTo>
                      <a:pt x="82465" y="52046"/>
                      <a:pt x="82187" y="52046"/>
                      <a:pt x="82187" y="52465"/>
                    </a:cubicBezTo>
                    <a:cubicBezTo>
                      <a:pt x="82187" y="52604"/>
                      <a:pt x="82280" y="52883"/>
                      <a:pt x="82465" y="52883"/>
                    </a:cubicBezTo>
                    <a:cubicBezTo>
                      <a:pt x="82465" y="52883"/>
                      <a:pt x="82557" y="52744"/>
                      <a:pt x="82742" y="52744"/>
                    </a:cubicBezTo>
                    <a:cubicBezTo>
                      <a:pt x="82927" y="52744"/>
                      <a:pt x="83297" y="53023"/>
                      <a:pt x="83297" y="53441"/>
                    </a:cubicBezTo>
                    <a:cubicBezTo>
                      <a:pt x="83297" y="53581"/>
                      <a:pt x="83112" y="53720"/>
                      <a:pt x="82927" y="53720"/>
                    </a:cubicBezTo>
                    <a:cubicBezTo>
                      <a:pt x="82927" y="54139"/>
                      <a:pt x="82927" y="54139"/>
                      <a:pt x="82927" y="54139"/>
                    </a:cubicBezTo>
                    <a:cubicBezTo>
                      <a:pt x="83020" y="54139"/>
                      <a:pt x="83020" y="54279"/>
                      <a:pt x="83112" y="54279"/>
                    </a:cubicBezTo>
                    <a:cubicBezTo>
                      <a:pt x="83112" y="54558"/>
                      <a:pt x="83204" y="54697"/>
                      <a:pt x="83204" y="54837"/>
                    </a:cubicBezTo>
                    <a:cubicBezTo>
                      <a:pt x="83204" y="54976"/>
                      <a:pt x="83020" y="55255"/>
                      <a:pt x="83020" y="55534"/>
                    </a:cubicBezTo>
                    <a:cubicBezTo>
                      <a:pt x="83020" y="55674"/>
                      <a:pt x="83020" y="55813"/>
                      <a:pt x="83204" y="55813"/>
                    </a:cubicBezTo>
                    <a:cubicBezTo>
                      <a:pt x="83112" y="55953"/>
                      <a:pt x="83020" y="56093"/>
                      <a:pt x="83020" y="56232"/>
                    </a:cubicBezTo>
                    <a:cubicBezTo>
                      <a:pt x="83389" y="56232"/>
                      <a:pt x="83389" y="56232"/>
                      <a:pt x="83389" y="56232"/>
                    </a:cubicBezTo>
                    <a:cubicBezTo>
                      <a:pt x="83482" y="56093"/>
                      <a:pt x="83482" y="56093"/>
                      <a:pt x="83759" y="55953"/>
                    </a:cubicBezTo>
                    <a:cubicBezTo>
                      <a:pt x="83759" y="55674"/>
                      <a:pt x="84221" y="55674"/>
                      <a:pt x="84406" y="55534"/>
                    </a:cubicBezTo>
                    <a:cubicBezTo>
                      <a:pt x="84684" y="55534"/>
                      <a:pt x="84776" y="55116"/>
                      <a:pt x="84776" y="54418"/>
                    </a:cubicBezTo>
                    <a:cubicBezTo>
                      <a:pt x="84776" y="53162"/>
                      <a:pt x="84499" y="52465"/>
                      <a:pt x="84036" y="51906"/>
                    </a:cubicBezTo>
                    <a:cubicBezTo>
                      <a:pt x="83852" y="51627"/>
                      <a:pt x="83667" y="51348"/>
                      <a:pt x="83667" y="50790"/>
                    </a:cubicBezTo>
                    <a:cubicBezTo>
                      <a:pt x="83944" y="50790"/>
                      <a:pt x="84129" y="50511"/>
                      <a:pt x="84314" y="50372"/>
                    </a:cubicBezTo>
                    <a:cubicBezTo>
                      <a:pt x="84406" y="50093"/>
                      <a:pt x="84776" y="49813"/>
                      <a:pt x="84869" y="49534"/>
                    </a:cubicBezTo>
                    <a:cubicBezTo>
                      <a:pt x="85146" y="48697"/>
                      <a:pt x="85331" y="48279"/>
                      <a:pt x="85793" y="47581"/>
                    </a:cubicBezTo>
                    <a:cubicBezTo>
                      <a:pt x="85793" y="47581"/>
                      <a:pt x="86625" y="48000"/>
                      <a:pt x="87272" y="48000"/>
                    </a:cubicBezTo>
                    <a:cubicBezTo>
                      <a:pt x="88382" y="48000"/>
                      <a:pt x="89491" y="44232"/>
                      <a:pt x="90323" y="42976"/>
                    </a:cubicBezTo>
                    <a:cubicBezTo>
                      <a:pt x="90600" y="42558"/>
                      <a:pt x="91063" y="41581"/>
                      <a:pt x="91155" y="40744"/>
                    </a:cubicBezTo>
                    <a:cubicBezTo>
                      <a:pt x="91340" y="39906"/>
                      <a:pt x="91063" y="39209"/>
                      <a:pt x="91432" y="38372"/>
                    </a:cubicBezTo>
                    <a:cubicBezTo>
                      <a:pt x="91525" y="38093"/>
                      <a:pt x="91802" y="37395"/>
                      <a:pt x="91802" y="36697"/>
                    </a:cubicBezTo>
                    <a:cubicBezTo>
                      <a:pt x="91802" y="35860"/>
                      <a:pt x="90878" y="34325"/>
                      <a:pt x="90508" y="34744"/>
                    </a:cubicBezTo>
                    <a:cubicBezTo>
                      <a:pt x="89306" y="36139"/>
                      <a:pt x="88659" y="34046"/>
                      <a:pt x="88659" y="33767"/>
                    </a:cubicBezTo>
                    <a:cubicBezTo>
                      <a:pt x="88659" y="32930"/>
                      <a:pt x="89768" y="31953"/>
                      <a:pt x="90138" y="31395"/>
                    </a:cubicBezTo>
                    <a:cubicBezTo>
                      <a:pt x="90785" y="30418"/>
                      <a:pt x="91617" y="28744"/>
                      <a:pt x="92542" y="28465"/>
                    </a:cubicBezTo>
                    <a:cubicBezTo>
                      <a:pt x="93281" y="28186"/>
                      <a:pt x="95685" y="27767"/>
                      <a:pt x="96425" y="27767"/>
                    </a:cubicBezTo>
                    <a:cubicBezTo>
                      <a:pt x="97257" y="27767"/>
                      <a:pt x="97627" y="28465"/>
                      <a:pt x="98089" y="28465"/>
                    </a:cubicBezTo>
                    <a:cubicBezTo>
                      <a:pt x="98366" y="28465"/>
                      <a:pt x="98551" y="28465"/>
                      <a:pt x="99198" y="28465"/>
                    </a:cubicBezTo>
                    <a:cubicBezTo>
                      <a:pt x="99568" y="26372"/>
                      <a:pt x="100215" y="25255"/>
                      <a:pt x="101602" y="25255"/>
                    </a:cubicBezTo>
                    <a:cubicBezTo>
                      <a:pt x="101972" y="25255"/>
                      <a:pt x="102064" y="25116"/>
                      <a:pt x="102804" y="25255"/>
                    </a:cubicBezTo>
                    <a:cubicBezTo>
                      <a:pt x="102434" y="25674"/>
                      <a:pt x="102342" y="28325"/>
                      <a:pt x="104560" y="24139"/>
                    </a:cubicBezTo>
                    <a:cubicBezTo>
                      <a:pt x="104745" y="24139"/>
                      <a:pt x="105855" y="24697"/>
                      <a:pt x="104191" y="26232"/>
                    </a:cubicBezTo>
                    <a:cubicBezTo>
                      <a:pt x="103636" y="26790"/>
                      <a:pt x="103174" y="26511"/>
                      <a:pt x="102804" y="27348"/>
                    </a:cubicBezTo>
                    <a:cubicBezTo>
                      <a:pt x="102342" y="28325"/>
                      <a:pt x="101972" y="29441"/>
                      <a:pt x="101417" y="30000"/>
                    </a:cubicBezTo>
                    <a:cubicBezTo>
                      <a:pt x="100862" y="30418"/>
                      <a:pt x="100123" y="31116"/>
                      <a:pt x="100123" y="32372"/>
                    </a:cubicBezTo>
                    <a:cubicBezTo>
                      <a:pt x="100123" y="33627"/>
                      <a:pt x="100400" y="37255"/>
                      <a:pt x="100955" y="37953"/>
                    </a:cubicBezTo>
                    <a:cubicBezTo>
                      <a:pt x="101417" y="36976"/>
                      <a:pt x="101694" y="35302"/>
                      <a:pt x="102526" y="35023"/>
                    </a:cubicBezTo>
                    <a:cubicBezTo>
                      <a:pt x="102434" y="34186"/>
                      <a:pt x="103266" y="34046"/>
                      <a:pt x="103266" y="33348"/>
                    </a:cubicBezTo>
                    <a:cubicBezTo>
                      <a:pt x="103266" y="32372"/>
                      <a:pt x="104006" y="32093"/>
                      <a:pt x="104006" y="31534"/>
                    </a:cubicBezTo>
                    <a:cubicBezTo>
                      <a:pt x="104006" y="31116"/>
                      <a:pt x="103821" y="30837"/>
                      <a:pt x="104006" y="30139"/>
                    </a:cubicBezTo>
                    <a:cubicBezTo>
                      <a:pt x="105670" y="24837"/>
                      <a:pt x="107149" y="27627"/>
                      <a:pt x="107796" y="27627"/>
                    </a:cubicBezTo>
                    <a:cubicBezTo>
                      <a:pt x="109645" y="27627"/>
                      <a:pt x="110847" y="24139"/>
                      <a:pt x="112511" y="24139"/>
                    </a:cubicBezTo>
                    <a:cubicBezTo>
                      <a:pt x="115469" y="24000"/>
                      <a:pt x="113066" y="22325"/>
                      <a:pt x="113066" y="21906"/>
                    </a:cubicBezTo>
                    <a:cubicBezTo>
                      <a:pt x="113066" y="20511"/>
                      <a:pt x="114268" y="20790"/>
                      <a:pt x="114545" y="19953"/>
                    </a:cubicBezTo>
                    <a:cubicBezTo>
                      <a:pt x="114637" y="19674"/>
                      <a:pt x="114360" y="18976"/>
                      <a:pt x="114822" y="18976"/>
                    </a:cubicBezTo>
                    <a:cubicBezTo>
                      <a:pt x="116117" y="18976"/>
                      <a:pt x="117134" y="21488"/>
                      <a:pt x="118058" y="21488"/>
                    </a:cubicBezTo>
                    <a:cubicBezTo>
                      <a:pt x="118520" y="21488"/>
                      <a:pt x="118520" y="20372"/>
                      <a:pt x="118798" y="19953"/>
                    </a:cubicBezTo>
                    <a:cubicBezTo>
                      <a:pt x="119167" y="19395"/>
                      <a:pt x="119445" y="19395"/>
                      <a:pt x="120000" y="19116"/>
                    </a:cubicBezTo>
                    <a:cubicBezTo>
                      <a:pt x="119260" y="17720"/>
                      <a:pt x="116856" y="16883"/>
                      <a:pt x="115747" y="15906"/>
                    </a:cubicBezTo>
                    <a:close/>
                    <a:moveTo>
                      <a:pt x="21540" y="34465"/>
                    </a:moveTo>
                    <a:cubicBezTo>
                      <a:pt x="21540" y="34465"/>
                      <a:pt x="21633" y="34465"/>
                      <a:pt x="21725" y="34465"/>
                    </a:cubicBezTo>
                    <a:cubicBezTo>
                      <a:pt x="21633" y="34465"/>
                      <a:pt x="21540" y="34465"/>
                      <a:pt x="21540" y="34465"/>
                    </a:cubicBezTo>
                    <a:close/>
                    <a:moveTo>
                      <a:pt x="30138" y="60976"/>
                    </a:moveTo>
                    <a:cubicBezTo>
                      <a:pt x="30138" y="60976"/>
                      <a:pt x="30138" y="60976"/>
                      <a:pt x="30138" y="60976"/>
                    </a:cubicBezTo>
                    <a:cubicBezTo>
                      <a:pt x="30138" y="60976"/>
                      <a:pt x="30138" y="60976"/>
                      <a:pt x="30138" y="60976"/>
                    </a:cubicBezTo>
                    <a:cubicBezTo>
                      <a:pt x="30138" y="60976"/>
                      <a:pt x="30138" y="60976"/>
                      <a:pt x="30138" y="60976"/>
                    </a:cubicBezTo>
                    <a:close/>
                    <a:moveTo>
                      <a:pt x="46040" y="55395"/>
                    </a:moveTo>
                    <a:cubicBezTo>
                      <a:pt x="45855" y="55395"/>
                      <a:pt x="45762" y="55116"/>
                      <a:pt x="45577" y="55116"/>
                    </a:cubicBezTo>
                    <a:cubicBezTo>
                      <a:pt x="45485" y="55116"/>
                      <a:pt x="45485" y="55255"/>
                      <a:pt x="45485" y="55255"/>
                    </a:cubicBezTo>
                    <a:cubicBezTo>
                      <a:pt x="45392" y="55116"/>
                      <a:pt x="45392" y="54976"/>
                      <a:pt x="45392" y="54697"/>
                    </a:cubicBezTo>
                    <a:cubicBezTo>
                      <a:pt x="45392" y="54837"/>
                      <a:pt x="45392" y="55116"/>
                      <a:pt x="45485" y="55255"/>
                    </a:cubicBezTo>
                    <a:cubicBezTo>
                      <a:pt x="45670" y="54837"/>
                      <a:pt x="45855" y="55395"/>
                      <a:pt x="46040" y="55395"/>
                    </a:cubicBezTo>
                    <a:close/>
                    <a:moveTo>
                      <a:pt x="34021" y="48976"/>
                    </a:moveTo>
                    <a:cubicBezTo>
                      <a:pt x="34114" y="48976"/>
                      <a:pt x="34114" y="48976"/>
                      <a:pt x="34206" y="48976"/>
                    </a:cubicBezTo>
                    <a:cubicBezTo>
                      <a:pt x="34114" y="48976"/>
                      <a:pt x="34114" y="48976"/>
                      <a:pt x="34021" y="48976"/>
                    </a:cubicBezTo>
                    <a:close/>
                    <a:moveTo>
                      <a:pt x="41047" y="53860"/>
                    </a:moveTo>
                    <a:cubicBezTo>
                      <a:pt x="40862" y="54000"/>
                      <a:pt x="40493" y="54139"/>
                      <a:pt x="40123" y="54139"/>
                    </a:cubicBezTo>
                    <a:cubicBezTo>
                      <a:pt x="39845" y="54139"/>
                      <a:pt x="39383" y="54139"/>
                      <a:pt x="39198" y="53860"/>
                    </a:cubicBezTo>
                    <a:cubicBezTo>
                      <a:pt x="39106" y="53720"/>
                      <a:pt x="39013" y="53441"/>
                      <a:pt x="38828" y="53302"/>
                    </a:cubicBezTo>
                    <a:cubicBezTo>
                      <a:pt x="38644" y="53302"/>
                      <a:pt x="38366" y="53441"/>
                      <a:pt x="38274" y="53162"/>
                    </a:cubicBezTo>
                    <a:cubicBezTo>
                      <a:pt x="38181" y="52744"/>
                      <a:pt x="38366" y="52465"/>
                      <a:pt x="38181" y="52186"/>
                    </a:cubicBezTo>
                    <a:cubicBezTo>
                      <a:pt x="38089" y="51906"/>
                      <a:pt x="37904" y="51906"/>
                      <a:pt x="37904" y="51627"/>
                    </a:cubicBezTo>
                    <a:cubicBezTo>
                      <a:pt x="38181" y="51627"/>
                      <a:pt x="38181" y="51627"/>
                      <a:pt x="38181" y="51627"/>
                    </a:cubicBezTo>
                    <a:cubicBezTo>
                      <a:pt x="38459" y="51209"/>
                      <a:pt x="38459" y="50511"/>
                      <a:pt x="38736" y="50232"/>
                    </a:cubicBezTo>
                    <a:cubicBezTo>
                      <a:pt x="38181" y="49813"/>
                      <a:pt x="37349" y="47860"/>
                      <a:pt x="37349" y="46883"/>
                    </a:cubicBezTo>
                    <a:cubicBezTo>
                      <a:pt x="37349" y="46604"/>
                      <a:pt x="36887" y="46046"/>
                      <a:pt x="36887" y="45627"/>
                    </a:cubicBezTo>
                    <a:cubicBezTo>
                      <a:pt x="36887" y="45488"/>
                      <a:pt x="37349" y="44372"/>
                      <a:pt x="37442" y="44232"/>
                    </a:cubicBezTo>
                    <a:cubicBezTo>
                      <a:pt x="37534" y="44232"/>
                      <a:pt x="38089" y="43674"/>
                      <a:pt x="38181" y="43674"/>
                    </a:cubicBezTo>
                    <a:cubicBezTo>
                      <a:pt x="38736" y="43395"/>
                      <a:pt x="39013" y="43255"/>
                      <a:pt x="39753" y="43255"/>
                    </a:cubicBezTo>
                    <a:cubicBezTo>
                      <a:pt x="40770" y="43255"/>
                      <a:pt x="40955" y="43953"/>
                      <a:pt x="41417" y="44930"/>
                    </a:cubicBezTo>
                    <a:cubicBezTo>
                      <a:pt x="41047" y="45209"/>
                      <a:pt x="40677" y="44930"/>
                      <a:pt x="40308" y="44930"/>
                    </a:cubicBezTo>
                    <a:cubicBezTo>
                      <a:pt x="39753" y="44930"/>
                      <a:pt x="38921" y="45767"/>
                      <a:pt x="38921" y="45767"/>
                    </a:cubicBezTo>
                    <a:cubicBezTo>
                      <a:pt x="38921" y="46325"/>
                      <a:pt x="39198" y="46325"/>
                      <a:pt x="39383" y="46604"/>
                    </a:cubicBezTo>
                    <a:cubicBezTo>
                      <a:pt x="39753" y="47581"/>
                      <a:pt x="40308" y="48000"/>
                      <a:pt x="40308" y="49255"/>
                    </a:cubicBezTo>
                    <a:cubicBezTo>
                      <a:pt x="40493" y="49116"/>
                      <a:pt x="40862" y="48837"/>
                      <a:pt x="40955" y="48837"/>
                    </a:cubicBezTo>
                    <a:cubicBezTo>
                      <a:pt x="41047" y="49255"/>
                      <a:pt x="41325" y="49534"/>
                      <a:pt x="41325" y="49953"/>
                    </a:cubicBezTo>
                    <a:cubicBezTo>
                      <a:pt x="40770" y="49953"/>
                      <a:pt x="40770" y="49953"/>
                      <a:pt x="40770" y="49953"/>
                    </a:cubicBezTo>
                    <a:cubicBezTo>
                      <a:pt x="40585" y="49953"/>
                      <a:pt x="40400" y="50232"/>
                      <a:pt x="40308" y="50651"/>
                    </a:cubicBezTo>
                    <a:cubicBezTo>
                      <a:pt x="40770" y="50790"/>
                      <a:pt x="41047" y="51488"/>
                      <a:pt x="41047" y="52046"/>
                    </a:cubicBezTo>
                    <a:cubicBezTo>
                      <a:pt x="41047" y="52325"/>
                      <a:pt x="40862" y="52465"/>
                      <a:pt x="40862" y="52744"/>
                    </a:cubicBezTo>
                    <a:cubicBezTo>
                      <a:pt x="40862" y="53023"/>
                      <a:pt x="41047" y="53302"/>
                      <a:pt x="41047" y="53302"/>
                    </a:cubicBezTo>
                    <a:cubicBezTo>
                      <a:pt x="41047" y="53581"/>
                      <a:pt x="41047" y="53581"/>
                      <a:pt x="41047" y="5386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71" name="Shape 419">
                <a:extLst>
                  <a:ext uri="{FF2B5EF4-FFF2-40B4-BE49-F238E27FC236}">
                    <a16:creationId xmlns:a16="http://schemas.microsoft.com/office/drawing/2014/main" id="{8F9199C5-7BC4-476D-A530-124DDF8590D7}"/>
                  </a:ext>
                </a:extLst>
              </p:cNvPr>
              <p:cNvSpPr/>
              <p:nvPr/>
            </p:nvSpPr>
            <p:spPr>
              <a:xfrm>
                <a:off x="7466013" y="1517650"/>
                <a:ext cx="58800" cy="27000"/>
              </a:xfrm>
              <a:custGeom>
                <a:avLst/>
                <a:gdLst/>
                <a:ahLst/>
                <a:cxnLst/>
                <a:rect l="0" t="0" r="0" b="0"/>
                <a:pathLst>
                  <a:path w="120000" h="120000" extrusionOk="0">
                    <a:moveTo>
                      <a:pt x="10909" y="120000"/>
                    </a:moveTo>
                    <a:cubicBezTo>
                      <a:pt x="27272" y="120000"/>
                      <a:pt x="120000" y="108000"/>
                      <a:pt x="120000" y="72000"/>
                    </a:cubicBezTo>
                    <a:cubicBezTo>
                      <a:pt x="120000" y="36000"/>
                      <a:pt x="76363" y="0"/>
                      <a:pt x="54545" y="0"/>
                    </a:cubicBezTo>
                    <a:cubicBezTo>
                      <a:pt x="38181" y="0"/>
                      <a:pt x="0" y="48000"/>
                      <a:pt x="0" y="96000"/>
                    </a:cubicBezTo>
                    <a:cubicBezTo>
                      <a:pt x="0" y="108000"/>
                      <a:pt x="5454" y="120000"/>
                      <a:pt x="10909" y="120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72" name="Shape 420">
                <a:extLst>
                  <a:ext uri="{FF2B5EF4-FFF2-40B4-BE49-F238E27FC236}">
                    <a16:creationId xmlns:a16="http://schemas.microsoft.com/office/drawing/2014/main" id="{FF6B50EE-3D47-4694-A34D-3662B67F1BD8}"/>
                  </a:ext>
                </a:extLst>
              </p:cNvPr>
              <p:cNvSpPr/>
              <p:nvPr/>
            </p:nvSpPr>
            <p:spPr>
              <a:xfrm>
                <a:off x="7283450" y="1568450"/>
                <a:ext cx="25500" cy="14400"/>
              </a:xfrm>
              <a:custGeom>
                <a:avLst/>
                <a:gdLst/>
                <a:ahLst/>
                <a:cxnLst/>
                <a:rect l="0" t="0" r="0" b="0"/>
                <a:pathLst>
                  <a:path w="120000" h="120000" extrusionOk="0">
                    <a:moveTo>
                      <a:pt x="93333" y="120000"/>
                    </a:moveTo>
                    <a:cubicBezTo>
                      <a:pt x="106666" y="120000"/>
                      <a:pt x="120000" y="72000"/>
                      <a:pt x="120000" y="48000"/>
                    </a:cubicBezTo>
                    <a:cubicBezTo>
                      <a:pt x="120000" y="24000"/>
                      <a:pt x="106666" y="24000"/>
                      <a:pt x="106666" y="0"/>
                    </a:cubicBezTo>
                    <a:cubicBezTo>
                      <a:pt x="0" y="0"/>
                      <a:pt x="0" y="0"/>
                      <a:pt x="0" y="0"/>
                    </a:cubicBezTo>
                    <a:cubicBezTo>
                      <a:pt x="26666" y="48000"/>
                      <a:pt x="53333" y="120000"/>
                      <a:pt x="93333" y="120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73" name="Shape 421">
                <a:extLst>
                  <a:ext uri="{FF2B5EF4-FFF2-40B4-BE49-F238E27FC236}">
                    <a16:creationId xmlns:a16="http://schemas.microsoft.com/office/drawing/2014/main" id="{EB2ABED3-EB7C-4A95-86F3-F8A22312874E}"/>
                  </a:ext>
                </a:extLst>
              </p:cNvPr>
              <p:cNvSpPr/>
              <p:nvPr/>
            </p:nvSpPr>
            <p:spPr>
              <a:xfrm>
                <a:off x="6731000" y="1379537"/>
                <a:ext cx="9600" cy="12600"/>
              </a:xfrm>
              <a:custGeom>
                <a:avLst/>
                <a:gdLst/>
                <a:ahLst/>
                <a:cxnLst/>
                <a:rect l="0" t="0" r="0" b="0"/>
                <a:pathLst>
                  <a:path w="120000" h="120000" extrusionOk="0">
                    <a:moveTo>
                      <a:pt x="30000" y="120000"/>
                    </a:moveTo>
                    <a:cubicBezTo>
                      <a:pt x="90000" y="120000"/>
                      <a:pt x="90000" y="72000"/>
                      <a:pt x="90000" y="48000"/>
                    </a:cubicBezTo>
                    <a:cubicBezTo>
                      <a:pt x="120000" y="48000"/>
                      <a:pt x="120000" y="48000"/>
                      <a:pt x="120000" y="48000"/>
                    </a:cubicBezTo>
                    <a:cubicBezTo>
                      <a:pt x="90000" y="48000"/>
                      <a:pt x="90000" y="48000"/>
                      <a:pt x="90000" y="48000"/>
                    </a:cubicBezTo>
                    <a:cubicBezTo>
                      <a:pt x="90000" y="48000"/>
                      <a:pt x="120000" y="48000"/>
                      <a:pt x="120000" y="24000"/>
                    </a:cubicBezTo>
                    <a:cubicBezTo>
                      <a:pt x="90000" y="24000"/>
                      <a:pt x="90000" y="24000"/>
                      <a:pt x="90000" y="24000"/>
                    </a:cubicBezTo>
                    <a:cubicBezTo>
                      <a:pt x="30000" y="0"/>
                      <a:pt x="30000" y="0"/>
                      <a:pt x="30000" y="0"/>
                    </a:cubicBezTo>
                    <a:cubicBezTo>
                      <a:pt x="0" y="24000"/>
                      <a:pt x="0" y="48000"/>
                      <a:pt x="0" y="72000"/>
                    </a:cubicBezTo>
                    <a:cubicBezTo>
                      <a:pt x="0" y="96000"/>
                      <a:pt x="0" y="120000"/>
                      <a:pt x="30000" y="120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74" name="Shape 422">
                <a:extLst>
                  <a:ext uri="{FF2B5EF4-FFF2-40B4-BE49-F238E27FC236}">
                    <a16:creationId xmlns:a16="http://schemas.microsoft.com/office/drawing/2014/main" id="{5BECD3EE-7253-465E-A948-3CD08DF349C4}"/>
                  </a:ext>
                </a:extLst>
              </p:cNvPr>
              <p:cNvSpPr/>
              <p:nvPr/>
            </p:nvSpPr>
            <p:spPr>
              <a:xfrm>
                <a:off x="6329362" y="1422400"/>
                <a:ext cx="27000" cy="15900"/>
              </a:xfrm>
              <a:custGeom>
                <a:avLst/>
                <a:gdLst/>
                <a:ahLst/>
                <a:cxnLst/>
                <a:rect l="0" t="0" r="0" b="0"/>
                <a:pathLst>
                  <a:path w="120000" h="120000" extrusionOk="0">
                    <a:moveTo>
                      <a:pt x="48000" y="0"/>
                    </a:moveTo>
                    <a:cubicBezTo>
                      <a:pt x="24000" y="0"/>
                      <a:pt x="0" y="20000"/>
                      <a:pt x="0" y="60000"/>
                    </a:cubicBezTo>
                    <a:cubicBezTo>
                      <a:pt x="0" y="100000"/>
                      <a:pt x="24000" y="120000"/>
                      <a:pt x="48000" y="120000"/>
                    </a:cubicBezTo>
                    <a:cubicBezTo>
                      <a:pt x="72000" y="120000"/>
                      <a:pt x="96000" y="100000"/>
                      <a:pt x="108000" y="80000"/>
                    </a:cubicBezTo>
                    <a:cubicBezTo>
                      <a:pt x="108000" y="80000"/>
                      <a:pt x="120000" y="80000"/>
                      <a:pt x="120000" y="60000"/>
                    </a:cubicBezTo>
                    <a:cubicBezTo>
                      <a:pt x="120000" y="0"/>
                      <a:pt x="96000" y="0"/>
                      <a:pt x="48000" y="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75" name="Shape 423">
                <a:extLst>
                  <a:ext uri="{FF2B5EF4-FFF2-40B4-BE49-F238E27FC236}">
                    <a16:creationId xmlns:a16="http://schemas.microsoft.com/office/drawing/2014/main" id="{71CA312B-D746-4A24-9236-19BD86080674}"/>
                  </a:ext>
                </a:extLst>
              </p:cNvPr>
              <p:cNvSpPr/>
              <p:nvPr/>
            </p:nvSpPr>
            <p:spPr>
              <a:xfrm>
                <a:off x="6350000" y="1433512"/>
                <a:ext cx="6300" cy="4800"/>
              </a:xfrm>
              <a:custGeom>
                <a:avLst/>
                <a:gdLst/>
                <a:ahLst/>
                <a:cxnLst/>
                <a:rect l="0" t="0" r="0" b="0"/>
                <a:pathLst>
                  <a:path w="120000" h="120000" extrusionOk="0">
                    <a:moveTo>
                      <a:pt x="0" y="120000"/>
                    </a:moveTo>
                    <a:cubicBezTo>
                      <a:pt x="120000" y="0"/>
                      <a:pt x="120000" y="0"/>
                      <a:pt x="120000" y="0"/>
                    </a:cubicBezTo>
                    <a:cubicBezTo>
                      <a:pt x="60000" y="0"/>
                      <a:pt x="60000" y="0"/>
                      <a:pt x="60000" y="0"/>
                    </a:cubicBezTo>
                    <a:cubicBezTo>
                      <a:pt x="60000" y="60000"/>
                      <a:pt x="0" y="60000"/>
                      <a:pt x="0" y="120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76" name="Shape 424">
                <a:extLst>
                  <a:ext uri="{FF2B5EF4-FFF2-40B4-BE49-F238E27FC236}">
                    <a16:creationId xmlns:a16="http://schemas.microsoft.com/office/drawing/2014/main" id="{312EA8AA-3E1D-43DF-91E4-E9E2003D3F54}"/>
                  </a:ext>
                </a:extLst>
              </p:cNvPr>
              <p:cNvSpPr/>
              <p:nvPr/>
            </p:nvSpPr>
            <p:spPr>
              <a:xfrm>
                <a:off x="6116637" y="1249362"/>
                <a:ext cx="103200" cy="57300"/>
              </a:xfrm>
              <a:custGeom>
                <a:avLst/>
                <a:gdLst/>
                <a:ahLst/>
                <a:cxnLst/>
                <a:rect l="0" t="0" r="0" b="0"/>
                <a:pathLst>
                  <a:path w="120000" h="120000" extrusionOk="0">
                    <a:moveTo>
                      <a:pt x="0" y="102857"/>
                    </a:moveTo>
                    <a:cubicBezTo>
                      <a:pt x="0" y="114285"/>
                      <a:pt x="3157" y="120000"/>
                      <a:pt x="9473" y="120000"/>
                    </a:cubicBezTo>
                    <a:cubicBezTo>
                      <a:pt x="47368" y="102857"/>
                      <a:pt x="47368" y="102857"/>
                      <a:pt x="47368" y="102857"/>
                    </a:cubicBezTo>
                    <a:cubicBezTo>
                      <a:pt x="47368" y="102857"/>
                      <a:pt x="69473" y="97142"/>
                      <a:pt x="72631" y="97142"/>
                    </a:cubicBezTo>
                    <a:cubicBezTo>
                      <a:pt x="85263" y="97142"/>
                      <a:pt x="120000" y="97142"/>
                      <a:pt x="120000" y="62857"/>
                    </a:cubicBezTo>
                    <a:cubicBezTo>
                      <a:pt x="120000" y="45714"/>
                      <a:pt x="91578" y="17142"/>
                      <a:pt x="82105" y="17142"/>
                    </a:cubicBezTo>
                    <a:cubicBezTo>
                      <a:pt x="75789" y="17142"/>
                      <a:pt x="72631" y="22857"/>
                      <a:pt x="69473" y="28571"/>
                    </a:cubicBezTo>
                    <a:cubicBezTo>
                      <a:pt x="75789" y="17142"/>
                      <a:pt x="72631" y="17142"/>
                      <a:pt x="72631" y="0"/>
                    </a:cubicBezTo>
                    <a:cubicBezTo>
                      <a:pt x="69473" y="0"/>
                      <a:pt x="69473" y="0"/>
                      <a:pt x="63157" y="0"/>
                    </a:cubicBezTo>
                    <a:cubicBezTo>
                      <a:pt x="34736" y="0"/>
                      <a:pt x="28421" y="45714"/>
                      <a:pt x="12631" y="74285"/>
                    </a:cubicBezTo>
                    <a:cubicBezTo>
                      <a:pt x="9473" y="80000"/>
                      <a:pt x="0" y="80000"/>
                      <a:pt x="0" y="102857"/>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77" name="Shape 425">
                <a:extLst>
                  <a:ext uri="{FF2B5EF4-FFF2-40B4-BE49-F238E27FC236}">
                    <a16:creationId xmlns:a16="http://schemas.microsoft.com/office/drawing/2014/main" id="{C661D3F3-470A-436C-B071-F3CDDF75693B}"/>
                  </a:ext>
                </a:extLst>
              </p:cNvPr>
              <p:cNvSpPr/>
              <p:nvPr/>
            </p:nvSpPr>
            <p:spPr>
              <a:xfrm>
                <a:off x="5973762" y="1219200"/>
                <a:ext cx="38100" cy="22200"/>
              </a:xfrm>
              <a:custGeom>
                <a:avLst/>
                <a:gdLst/>
                <a:ahLst/>
                <a:cxnLst/>
                <a:rect l="0" t="0" r="0" b="0"/>
                <a:pathLst>
                  <a:path w="120000" h="120000" extrusionOk="0">
                    <a:moveTo>
                      <a:pt x="0" y="45000"/>
                    </a:moveTo>
                    <a:cubicBezTo>
                      <a:pt x="0" y="75000"/>
                      <a:pt x="25714" y="120000"/>
                      <a:pt x="34285" y="120000"/>
                    </a:cubicBezTo>
                    <a:cubicBezTo>
                      <a:pt x="59999" y="120000"/>
                      <a:pt x="119999" y="120000"/>
                      <a:pt x="119999" y="60000"/>
                    </a:cubicBezTo>
                    <a:cubicBezTo>
                      <a:pt x="111428" y="45000"/>
                      <a:pt x="59999" y="0"/>
                      <a:pt x="51428" y="0"/>
                    </a:cubicBezTo>
                    <a:cubicBezTo>
                      <a:pt x="34285" y="0"/>
                      <a:pt x="0" y="0"/>
                      <a:pt x="0" y="45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78" name="Shape 426">
                <a:extLst>
                  <a:ext uri="{FF2B5EF4-FFF2-40B4-BE49-F238E27FC236}">
                    <a16:creationId xmlns:a16="http://schemas.microsoft.com/office/drawing/2014/main" id="{C42C539D-11C4-4CAE-83A0-CEF878342A9E}"/>
                  </a:ext>
                </a:extLst>
              </p:cNvPr>
              <p:cNvSpPr/>
              <p:nvPr/>
            </p:nvSpPr>
            <p:spPr>
              <a:xfrm>
                <a:off x="5984875" y="1176337"/>
                <a:ext cx="142800" cy="99900"/>
              </a:xfrm>
              <a:custGeom>
                <a:avLst/>
                <a:gdLst/>
                <a:ahLst/>
                <a:cxnLst/>
                <a:rect l="0" t="0" r="0" b="0"/>
                <a:pathLst>
                  <a:path w="120000" h="120000" extrusionOk="0">
                    <a:moveTo>
                      <a:pt x="58867" y="58378"/>
                    </a:moveTo>
                    <a:cubicBezTo>
                      <a:pt x="43018" y="64864"/>
                      <a:pt x="38490" y="71351"/>
                      <a:pt x="20377" y="81081"/>
                    </a:cubicBezTo>
                    <a:cubicBezTo>
                      <a:pt x="29433" y="87567"/>
                      <a:pt x="40754" y="107027"/>
                      <a:pt x="47547" y="107027"/>
                    </a:cubicBezTo>
                    <a:cubicBezTo>
                      <a:pt x="65660" y="107027"/>
                      <a:pt x="81509" y="120000"/>
                      <a:pt x="104150" y="120000"/>
                    </a:cubicBezTo>
                    <a:cubicBezTo>
                      <a:pt x="108679" y="120000"/>
                      <a:pt x="113207" y="113513"/>
                      <a:pt x="113207" y="107027"/>
                    </a:cubicBezTo>
                    <a:cubicBezTo>
                      <a:pt x="113207" y="103783"/>
                      <a:pt x="108679" y="100540"/>
                      <a:pt x="106415" y="100540"/>
                    </a:cubicBezTo>
                    <a:cubicBezTo>
                      <a:pt x="108679" y="97297"/>
                      <a:pt x="115471" y="97297"/>
                      <a:pt x="115471" y="90810"/>
                    </a:cubicBezTo>
                    <a:cubicBezTo>
                      <a:pt x="115471" y="84324"/>
                      <a:pt x="115471" y="81081"/>
                      <a:pt x="120000" y="77837"/>
                    </a:cubicBezTo>
                    <a:cubicBezTo>
                      <a:pt x="113207" y="68108"/>
                      <a:pt x="113207" y="61621"/>
                      <a:pt x="104150" y="61621"/>
                    </a:cubicBezTo>
                    <a:cubicBezTo>
                      <a:pt x="99622" y="61621"/>
                      <a:pt x="97358" y="61621"/>
                      <a:pt x="92830" y="61621"/>
                    </a:cubicBezTo>
                    <a:cubicBezTo>
                      <a:pt x="88301" y="61621"/>
                      <a:pt x="83773" y="55135"/>
                      <a:pt x="79245" y="55135"/>
                    </a:cubicBezTo>
                    <a:cubicBezTo>
                      <a:pt x="74716" y="55135"/>
                      <a:pt x="72452" y="51891"/>
                      <a:pt x="67924" y="55135"/>
                    </a:cubicBezTo>
                    <a:cubicBezTo>
                      <a:pt x="72452" y="51891"/>
                      <a:pt x="76981" y="45405"/>
                      <a:pt x="76981" y="42162"/>
                    </a:cubicBezTo>
                    <a:cubicBezTo>
                      <a:pt x="76981" y="38918"/>
                      <a:pt x="76981" y="35675"/>
                      <a:pt x="76981" y="29189"/>
                    </a:cubicBezTo>
                    <a:cubicBezTo>
                      <a:pt x="79245" y="29189"/>
                      <a:pt x="79245" y="29189"/>
                      <a:pt x="83773" y="25945"/>
                    </a:cubicBezTo>
                    <a:cubicBezTo>
                      <a:pt x="74716" y="19459"/>
                      <a:pt x="67924" y="0"/>
                      <a:pt x="54339" y="0"/>
                    </a:cubicBezTo>
                    <a:cubicBezTo>
                      <a:pt x="29433" y="0"/>
                      <a:pt x="22641" y="32432"/>
                      <a:pt x="0" y="42162"/>
                    </a:cubicBezTo>
                    <a:cubicBezTo>
                      <a:pt x="13584" y="51891"/>
                      <a:pt x="22641" y="55135"/>
                      <a:pt x="38490" y="55135"/>
                    </a:cubicBezTo>
                    <a:cubicBezTo>
                      <a:pt x="40754" y="55135"/>
                      <a:pt x="54339" y="58378"/>
                      <a:pt x="58867" y="58378"/>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79" name="Shape 427">
                <a:extLst>
                  <a:ext uri="{FF2B5EF4-FFF2-40B4-BE49-F238E27FC236}">
                    <a16:creationId xmlns:a16="http://schemas.microsoft.com/office/drawing/2014/main" id="{1E137B58-4DD4-4E72-A773-1B2F0A02C0FF}"/>
                  </a:ext>
                </a:extLst>
              </p:cNvPr>
              <p:cNvSpPr/>
              <p:nvPr/>
            </p:nvSpPr>
            <p:spPr>
              <a:xfrm>
                <a:off x="6046787" y="1333500"/>
                <a:ext cx="18900" cy="12600"/>
              </a:xfrm>
              <a:custGeom>
                <a:avLst/>
                <a:gdLst/>
                <a:ahLst/>
                <a:cxnLst/>
                <a:rect l="0" t="0" r="0" b="0"/>
                <a:pathLst>
                  <a:path w="120000" h="120000" extrusionOk="0">
                    <a:moveTo>
                      <a:pt x="34285" y="120000"/>
                    </a:moveTo>
                    <a:cubicBezTo>
                      <a:pt x="85714" y="120000"/>
                      <a:pt x="102857" y="72000"/>
                      <a:pt x="119999" y="0"/>
                    </a:cubicBezTo>
                    <a:cubicBezTo>
                      <a:pt x="51428" y="0"/>
                      <a:pt x="51428" y="0"/>
                      <a:pt x="51428" y="0"/>
                    </a:cubicBezTo>
                    <a:cubicBezTo>
                      <a:pt x="51428" y="24000"/>
                      <a:pt x="17142" y="48000"/>
                      <a:pt x="0" y="48000"/>
                    </a:cubicBezTo>
                    <a:cubicBezTo>
                      <a:pt x="0" y="72000"/>
                      <a:pt x="17142" y="120000"/>
                      <a:pt x="34285" y="120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80" name="Shape 428">
                <a:extLst>
                  <a:ext uri="{FF2B5EF4-FFF2-40B4-BE49-F238E27FC236}">
                    <a16:creationId xmlns:a16="http://schemas.microsoft.com/office/drawing/2014/main" id="{D1F88D29-F5D0-474C-A904-CEDA630B3FEB}"/>
                  </a:ext>
                </a:extLst>
              </p:cNvPr>
              <p:cNvSpPr/>
              <p:nvPr/>
            </p:nvSpPr>
            <p:spPr>
              <a:xfrm>
                <a:off x="5956300" y="1177925"/>
                <a:ext cx="25500" cy="7800"/>
              </a:xfrm>
              <a:custGeom>
                <a:avLst/>
                <a:gdLst/>
                <a:ahLst/>
                <a:cxnLst/>
                <a:rect l="0" t="0" r="0" b="0"/>
                <a:pathLst>
                  <a:path w="120000" h="120000" extrusionOk="0">
                    <a:moveTo>
                      <a:pt x="120000" y="80000"/>
                    </a:moveTo>
                    <a:cubicBezTo>
                      <a:pt x="106666" y="0"/>
                      <a:pt x="106666" y="0"/>
                      <a:pt x="106666" y="0"/>
                    </a:cubicBezTo>
                    <a:cubicBezTo>
                      <a:pt x="0" y="0"/>
                      <a:pt x="0" y="0"/>
                      <a:pt x="0" y="0"/>
                    </a:cubicBezTo>
                    <a:cubicBezTo>
                      <a:pt x="13333" y="120000"/>
                      <a:pt x="80000" y="80000"/>
                      <a:pt x="120000" y="80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81" name="Shape 429">
                <a:extLst>
                  <a:ext uri="{FF2B5EF4-FFF2-40B4-BE49-F238E27FC236}">
                    <a16:creationId xmlns:a16="http://schemas.microsoft.com/office/drawing/2014/main" id="{42BC1BBD-2A27-427C-A9BB-73C0595A03E3}"/>
                  </a:ext>
                </a:extLst>
              </p:cNvPr>
              <p:cNvSpPr/>
              <p:nvPr/>
            </p:nvSpPr>
            <p:spPr>
              <a:xfrm>
                <a:off x="6238875" y="1292225"/>
                <a:ext cx="18900" cy="11100"/>
              </a:xfrm>
              <a:custGeom>
                <a:avLst/>
                <a:gdLst/>
                <a:ahLst/>
                <a:cxnLst/>
                <a:rect l="0" t="0" r="0" b="0"/>
                <a:pathLst>
                  <a:path w="120000" h="120000" extrusionOk="0">
                    <a:moveTo>
                      <a:pt x="68571" y="120000"/>
                    </a:moveTo>
                    <a:cubicBezTo>
                      <a:pt x="102857" y="120000"/>
                      <a:pt x="119999" y="60000"/>
                      <a:pt x="119999" y="0"/>
                    </a:cubicBezTo>
                    <a:cubicBezTo>
                      <a:pt x="85714" y="30000"/>
                      <a:pt x="85714" y="0"/>
                      <a:pt x="0" y="30000"/>
                    </a:cubicBezTo>
                    <a:cubicBezTo>
                      <a:pt x="17142" y="60000"/>
                      <a:pt x="34285" y="120000"/>
                      <a:pt x="68571" y="120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82" name="Shape 430">
                <a:extLst>
                  <a:ext uri="{FF2B5EF4-FFF2-40B4-BE49-F238E27FC236}">
                    <a16:creationId xmlns:a16="http://schemas.microsoft.com/office/drawing/2014/main" id="{390AA2F3-2A32-48D3-B7C9-5CFAB3A0D667}"/>
                  </a:ext>
                </a:extLst>
              </p:cNvPr>
              <p:cNvSpPr/>
              <p:nvPr/>
            </p:nvSpPr>
            <p:spPr>
              <a:xfrm>
                <a:off x="5178425" y="1192212"/>
                <a:ext cx="119100" cy="38100"/>
              </a:xfrm>
              <a:custGeom>
                <a:avLst/>
                <a:gdLst/>
                <a:ahLst/>
                <a:cxnLst/>
                <a:rect l="0" t="0" r="0" b="0"/>
                <a:pathLst>
                  <a:path w="120000" h="120000" extrusionOk="0">
                    <a:moveTo>
                      <a:pt x="40909" y="25714"/>
                    </a:moveTo>
                    <a:cubicBezTo>
                      <a:pt x="46363" y="25714"/>
                      <a:pt x="49090" y="34285"/>
                      <a:pt x="54545" y="42857"/>
                    </a:cubicBezTo>
                    <a:cubicBezTo>
                      <a:pt x="51818" y="42857"/>
                      <a:pt x="46363" y="51428"/>
                      <a:pt x="43636" y="59999"/>
                    </a:cubicBezTo>
                    <a:cubicBezTo>
                      <a:pt x="46363" y="59999"/>
                      <a:pt x="49090" y="59999"/>
                      <a:pt x="54545" y="59999"/>
                    </a:cubicBezTo>
                    <a:cubicBezTo>
                      <a:pt x="51818" y="59999"/>
                      <a:pt x="46363" y="68571"/>
                      <a:pt x="43636" y="77142"/>
                    </a:cubicBezTo>
                    <a:cubicBezTo>
                      <a:pt x="43636" y="94285"/>
                      <a:pt x="51818" y="94285"/>
                      <a:pt x="60000" y="94285"/>
                    </a:cubicBezTo>
                    <a:cubicBezTo>
                      <a:pt x="60000" y="94285"/>
                      <a:pt x="60000" y="94285"/>
                      <a:pt x="60000" y="94285"/>
                    </a:cubicBezTo>
                    <a:cubicBezTo>
                      <a:pt x="60000" y="102857"/>
                      <a:pt x="62727" y="111428"/>
                      <a:pt x="65454" y="119999"/>
                    </a:cubicBezTo>
                    <a:cubicBezTo>
                      <a:pt x="70909" y="119999"/>
                      <a:pt x="70909" y="85714"/>
                      <a:pt x="76363" y="77142"/>
                    </a:cubicBezTo>
                    <a:cubicBezTo>
                      <a:pt x="84545" y="59999"/>
                      <a:pt x="90000" y="77142"/>
                      <a:pt x="98181" y="68571"/>
                    </a:cubicBezTo>
                    <a:cubicBezTo>
                      <a:pt x="98181" y="59999"/>
                      <a:pt x="98181" y="59999"/>
                      <a:pt x="98181" y="59999"/>
                    </a:cubicBezTo>
                    <a:cubicBezTo>
                      <a:pt x="100909" y="59999"/>
                      <a:pt x="103636" y="59999"/>
                      <a:pt x="103636" y="59999"/>
                    </a:cubicBezTo>
                    <a:cubicBezTo>
                      <a:pt x="111818" y="42857"/>
                      <a:pt x="120000" y="59999"/>
                      <a:pt x="120000" y="25714"/>
                    </a:cubicBezTo>
                    <a:cubicBezTo>
                      <a:pt x="117272" y="17142"/>
                      <a:pt x="109090" y="0"/>
                      <a:pt x="103636" y="0"/>
                    </a:cubicBezTo>
                    <a:cubicBezTo>
                      <a:pt x="92727" y="0"/>
                      <a:pt x="90000" y="25714"/>
                      <a:pt x="81818" y="25714"/>
                    </a:cubicBezTo>
                    <a:cubicBezTo>
                      <a:pt x="68181" y="25714"/>
                      <a:pt x="60000" y="0"/>
                      <a:pt x="46363" y="0"/>
                    </a:cubicBezTo>
                    <a:cubicBezTo>
                      <a:pt x="32727" y="0"/>
                      <a:pt x="5454" y="8571"/>
                      <a:pt x="0" y="42857"/>
                    </a:cubicBezTo>
                    <a:cubicBezTo>
                      <a:pt x="5454" y="42857"/>
                      <a:pt x="8181" y="42857"/>
                      <a:pt x="13636" y="42857"/>
                    </a:cubicBezTo>
                    <a:cubicBezTo>
                      <a:pt x="21818" y="42857"/>
                      <a:pt x="32727" y="25714"/>
                      <a:pt x="40909" y="25714"/>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83" name="Shape 431">
                <a:extLst>
                  <a:ext uri="{FF2B5EF4-FFF2-40B4-BE49-F238E27FC236}">
                    <a16:creationId xmlns:a16="http://schemas.microsoft.com/office/drawing/2014/main" id="{55330AC8-9E07-4B8F-AE60-21443F7425EE}"/>
                  </a:ext>
                </a:extLst>
              </p:cNvPr>
              <p:cNvSpPr/>
              <p:nvPr/>
            </p:nvSpPr>
            <p:spPr>
              <a:xfrm>
                <a:off x="5275262" y="1211262"/>
                <a:ext cx="6300" cy="4800"/>
              </a:xfrm>
              <a:custGeom>
                <a:avLst/>
                <a:gdLst/>
                <a:ahLst/>
                <a:cxnLst/>
                <a:rect l="0" t="0" r="0" b="0"/>
                <a:pathLst>
                  <a:path w="120000" h="120000" extrusionOk="0">
                    <a:moveTo>
                      <a:pt x="120000" y="0"/>
                    </a:moveTo>
                    <a:cubicBezTo>
                      <a:pt x="60000" y="0"/>
                      <a:pt x="60000" y="60000"/>
                      <a:pt x="0" y="60000"/>
                    </a:cubicBezTo>
                    <a:cubicBezTo>
                      <a:pt x="0" y="120000"/>
                      <a:pt x="0" y="120000"/>
                      <a:pt x="0" y="120000"/>
                    </a:cubicBezTo>
                    <a:lnTo>
                      <a:pt x="120000" y="0"/>
                    </a:ln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84" name="Shape 432">
                <a:extLst>
                  <a:ext uri="{FF2B5EF4-FFF2-40B4-BE49-F238E27FC236}">
                    <a16:creationId xmlns:a16="http://schemas.microsoft.com/office/drawing/2014/main" id="{B3BFA96E-D6C9-416A-807B-934E7A95AFAB}"/>
                  </a:ext>
                </a:extLst>
              </p:cNvPr>
              <p:cNvSpPr/>
              <p:nvPr/>
            </p:nvSpPr>
            <p:spPr>
              <a:xfrm>
                <a:off x="5489575" y="1169987"/>
                <a:ext cx="44400" cy="27000"/>
              </a:xfrm>
              <a:custGeom>
                <a:avLst/>
                <a:gdLst/>
                <a:ahLst/>
                <a:cxnLst/>
                <a:rect l="0" t="0" r="0" b="0"/>
                <a:pathLst>
                  <a:path w="120000" h="120000" extrusionOk="0">
                    <a:moveTo>
                      <a:pt x="30000" y="120000"/>
                    </a:moveTo>
                    <a:cubicBezTo>
                      <a:pt x="45000" y="120000"/>
                      <a:pt x="105000" y="96000"/>
                      <a:pt x="120000" y="84000"/>
                    </a:cubicBezTo>
                    <a:cubicBezTo>
                      <a:pt x="97500" y="0"/>
                      <a:pt x="97500" y="0"/>
                      <a:pt x="97500" y="0"/>
                    </a:cubicBezTo>
                    <a:cubicBezTo>
                      <a:pt x="67500" y="0"/>
                      <a:pt x="0" y="36000"/>
                      <a:pt x="0" y="72000"/>
                    </a:cubicBezTo>
                    <a:cubicBezTo>
                      <a:pt x="0" y="96000"/>
                      <a:pt x="15000" y="120000"/>
                      <a:pt x="30000" y="120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85" name="Shape 433">
                <a:extLst>
                  <a:ext uri="{FF2B5EF4-FFF2-40B4-BE49-F238E27FC236}">
                    <a16:creationId xmlns:a16="http://schemas.microsoft.com/office/drawing/2014/main" id="{9FC6E895-0C39-41A1-9E7D-0C97DC19A08B}"/>
                  </a:ext>
                </a:extLst>
              </p:cNvPr>
              <p:cNvSpPr/>
              <p:nvPr/>
            </p:nvSpPr>
            <p:spPr>
              <a:xfrm>
                <a:off x="5435600" y="1185862"/>
                <a:ext cx="45900" cy="27000"/>
              </a:xfrm>
              <a:custGeom>
                <a:avLst/>
                <a:gdLst/>
                <a:ahLst/>
                <a:cxnLst/>
                <a:rect l="0" t="0" r="0" b="0"/>
                <a:pathLst>
                  <a:path w="120000" h="120000" extrusionOk="0">
                    <a:moveTo>
                      <a:pt x="84705" y="108000"/>
                    </a:moveTo>
                    <a:cubicBezTo>
                      <a:pt x="77647" y="72000"/>
                      <a:pt x="77647" y="72000"/>
                      <a:pt x="77647" y="72000"/>
                    </a:cubicBezTo>
                    <a:cubicBezTo>
                      <a:pt x="91764" y="72000"/>
                      <a:pt x="105882" y="84000"/>
                      <a:pt x="112941" y="60000"/>
                    </a:cubicBezTo>
                    <a:cubicBezTo>
                      <a:pt x="112941" y="48000"/>
                      <a:pt x="120000" y="48000"/>
                      <a:pt x="112941" y="24000"/>
                    </a:cubicBezTo>
                    <a:cubicBezTo>
                      <a:pt x="98823" y="24000"/>
                      <a:pt x="77647" y="24000"/>
                      <a:pt x="63529" y="24000"/>
                    </a:cubicBezTo>
                    <a:cubicBezTo>
                      <a:pt x="70588" y="24000"/>
                      <a:pt x="77647" y="12000"/>
                      <a:pt x="84705" y="0"/>
                    </a:cubicBezTo>
                    <a:cubicBezTo>
                      <a:pt x="28235" y="0"/>
                      <a:pt x="28235" y="0"/>
                      <a:pt x="28235" y="0"/>
                    </a:cubicBezTo>
                    <a:cubicBezTo>
                      <a:pt x="28235" y="12000"/>
                      <a:pt x="28235" y="12000"/>
                      <a:pt x="28235" y="36000"/>
                    </a:cubicBezTo>
                    <a:cubicBezTo>
                      <a:pt x="14117" y="48000"/>
                      <a:pt x="0" y="72000"/>
                      <a:pt x="0" y="108000"/>
                    </a:cubicBezTo>
                    <a:cubicBezTo>
                      <a:pt x="0" y="120000"/>
                      <a:pt x="77647" y="120000"/>
                      <a:pt x="84705" y="108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86" name="Shape 434">
                <a:extLst>
                  <a:ext uri="{FF2B5EF4-FFF2-40B4-BE49-F238E27FC236}">
                    <a16:creationId xmlns:a16="http://schemas.microsoft.com/office/drawing/2014/main" id="{E1FB5C04-9DE7-4946-94C4-6EE6BE596EA8}"/>
                  </a:ext>
                </a:extLst>
              </p:cNvPr>
              <p:cNvSpPr/>
              <p:nvPr/>
            </p:nvSpPr>
            <p:spPr>
              <a:xfrm>
                <a:off x="5376862" y="1211262"/>
                <a:ext cx="45900" cy="15900"/>
              </a:xfrm>
              <a:custGeom>
                <a:avLst/>
                <a:gdLst/>
                <a:ahLst/>
                <a:cxnLst/>
                <a:rect l="0" t="0" r="0" b="0"/>
                <a:pathLst>
                  <a:path w="120000" h="120000" extrusionOk="0">
                    <a:moveTo>
                      <a:pt x="77647" y="0"/>
                    </a:moveTo>
                    <a:cubicBezTo>
                      <a:pt x="63529" y="0"/>
                      <a:pt x="0" y="20000"/>
                      <a:pt x="0" y="80000"/>
                    </a:cubicBezTo>
                    <a:cubicBezTo>
                      <a:pt x="0" y="100000"/>
                      <a:pt x="7058" y="120000"/>
                      <a:pt x="14117" y="120000"/>
                    </a:cubicBezTo>
                    <a:cubicBezTo>
                      <a:pt x="28235" y="120000"/>
                      <a:pt x="35294" y="120000"/>
                      <a:pt x="35294" y="60000"/>
                    </a:cubicBezTo>
                    <a:cubicBezTo>
                      <a:pt x="49411" y="60000"/>
                      <a:pt x="63529" y="120000"/>
                      <a:pt x="70588" y="120000"/>
                    </a:cubicBezTo>
                    <a:cubicBezTo>
                      <a:pt x="91764" y="120000"/>
                      <a:pt x="91764" y="40000"/>
                      <a:pt x="120000" y="40000"/>
                    </a:cubicBezTo>
                    <a:cubicBezTo>
                      <a:pt x="112941" y="20000"/>
                      <a:pt x="98823" y="0"/>
                      <a:pt x="77647" y="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87" name="Shape 435">
                <a:extLst>
                  <a:ext uri="{FF2B5EF4-FFF2-40B4-BE49-F238E27FC236}">
                    <a16:creationId xmlns:a16="http://schemas.microsoft.com/office/drawing/2014/main" id="{B12CBC3B-2231-460F-AC0A-98B7FFB7EB63}"/>
                  </a:ext>
                </a:extLst>
              </p:cNvPr>
              <p:cNvSpPr/>
              <p:nvPr/>
            </p:nvSpPr>
            <p:spPr>
              <a:xfrm>
                <a:off x="5349875" y="1157287"/>
                <a:ext cx="69900" cy="47700"/>
              </a:xfrm>
              <a:custGeom>
                <a:avLst/>
                <a:gdLst/>
                <a:ahLst/>
                <a:cxnLst/>
                <a:rect l="0" t="0" r="0" b="0"/>
                <a:pathLst>
                  <a:path w="120000" h="120000" extrusionOk="0">
                    <a:moveTo>
                      <a:pt x="92307" y="100000"/>
                    </a:moveTo>
                    <a:cubicBezTo>
                      <a:pt x="101538" y="100000"/>
                      <a:pt x="115384" y="106666"/>
                      <a:pt x="120000" y="93333"/>
                    </a:cubicBezTo>
                    <a:cubicBezTo>
                      <a:pt x="101538" y="80000"/>
                      <a:pt x="92307" y="80000"/>
                      <a:pt x="64615" y="73333"/>
                    </a:cubicBezTo>
                    <a:cubicBezTo>
                      <a:pt x="73846" y="60000"/>
                      <a:pt x="96923" y="46666"/>
                      <a:pt x="110769" y="33333"/>
                    </a:cubicBezTo>
                    <a:cubicBezTo>
                      <a:pt x="110769" y="26666"/>
                      <a:pt x="115384" y="20000"/>
                      <a:pt x="120000" y="13333"/>
                    </a:cubicBezTo>
                    <a:cubicBezTo>
                      <a:pt x="120000" y="13333"/>
                      <a:pt x="120000" y="0"/>
                      <a:pt x="115384" y="0"/>
                    </a:cubicBezTo>
                    <a:cubicBezTo>
                      <a:pt x="106153" y="0"/>
                      <a:pt x="101538" y="13333"/>
                      <a:pt x="101538" y="26666"/>
                    </a:cubicBezTo>
                    <a:cubicBezTo>
                      <a:pt x="69230" y="26666"/>
                      <a:pt x="69230" y="53333"/>
                      <a:pt x="36923" y="53333"/>
                    </a:cubicBezTo>
                    <a:cubicBezTo>
                      <a:pt x="36923" y="73333"/>
                      <a:pt x="36923" y="73333"/>
                      <a:pt x="36923" y="73333"/>
                    </a:cubicBezTo>
                    <a:cubicBezTo>
                      <a:pt x="50769" y="60000"/>
                      <a:pt x="46153" y="66666"/>
                      <a:pt x="55384" y="73333"/>
                    </a:cubicBezTo>
                    <a:cubicBezTo>
                      <a:pt x="13846" y="73333"/>
                      <a:pt x="13846" y="73333"/>
                      <a:pt x="13846" y="73333"/>
                    </a:cubicBezTo>
                    <a:cubicBezTo>
                      <a:pt x="9230" y="80000"/>
                      <a:pt x="4615" y="86666"/>
                      <a:pt x="0" y="93333"/>
                    </a:cubicBezTo>
                    <a:cubicBezTo>
                      <a:pt x="0" y="93333"/>
                      <a:pt x="41538" y="120000"/>
                      <a:pt x="50769" y="120000"/>
                    </a:cubicBezTo>
                    <a:cubicBezTo>
                      <a:pt x="64615" y="120000"/>
                      <a:pt x="78461" y="100000"/>
                      <a:pt x="92307" y="100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88" name="Shape 436">
                <a:extLst>
                  <a:ext uri="{FF2B5EF4-FFF2-40B4-BE49-F238E27FC236}">
                    <a16:creationId xmlns:a16="http://schemas.microsoft.com/office/drawing/2014/main" id="{95CCDF6B-2DFA-41D0-A304-C052BA616E10}"/>
                  </a:ext>
                </a:extLst>
              </p:cNvPr>
              <p:cNvSpPr/>
              <p:nvPr/>
            </p:nvSpPr>
            <p:spPr>
              <a:xfrm>
                <a:off x="4608512" y="1227137"/>
                <a:ext cx="238200" cy="133200"/>
              </a:xfrm>
              <a:custGeom>
                <a:avLst/>
                <a:gdLst/>
                <a:ahLst/>
                <a:cxnLst/>
                <a:rect l="0" t="0" r="0" b="0"/>
                <a:pathLst>
                  <a:path w="120000" h="120000" extrusionOk="0">
                    <a:moveTo>
                      <a:pt x="8181" y="31836"/>
                    </a:moveTo>
                    <a:cubicBezTo>
                      <a:pt x="8181" y="31836"/>
                      <a:pt x="9545" y="34285"/>
                      <a:pt x="9545" y="34285"/>
                    </a:cubicBezTo>
                    <a:cubicBezTo>
                      <a:pt x="8181" y="44081"/>
                      <a:pt x="13636" y="48979"/>
                      <a:pt x="17727" y="53877"/>
                    </a:cubicBezTo>
                    <a:cubicBezTo>
                      <a:pt x="17727" y="53877"/>
                      <a:pt x="16363" y="53877"/>
                      <a:pt x="16363" y="53877"/>
                    </a:cubicBezTo>
                    <a:cubicBezTo>
                      <a:pt x="17727" y="58775"/>
                      <a:pt x="20454" y="61224"/>
                      <a:pt x="25909" y="61224"/>
                    </a:cubicBezTo>
                    <a:cubicBezTo>
                      <a:pt x="31363" y="61224"/>
                      <a:pt x="31363" y="51428"/>
                      <a:pt x="34090" y="48979"/>
                    </a:cubicBezTo>
                    <a:cubicBezTo>
                      <a:pt x="35454" y="48979"/>
                      <a:pt x="35454" y="48979"/>
                      <a:pt x="36818" y="48979"/>
                    </a:cubicBezTo>
                    <a:cubicBezTo>
                      <a:pt x="38181" y="48979"/>
                      <a:pt x="40909" y="53877"/>
                      <a:pt x="40909" y="53877"/>
                    </a:cubicBezTo>
                    <a:cubicBezTo>
                      <a:pt x="42272" y="53877"/>
                      <a:pt x="45000" y="53877"/>
                      <a:pt x="49090" y="53877"/>
                    </a:cubicBezTo>
                    <a:cubicBezTo>
                      <a:pt x="46363" y="58775"/>
                      <a:pt x="38181" y="63673"/>
                      <a:pt x="34090" y="66122"/>
                    </a:cubicBezTo>
                    <a:cubicBezTo>
                      <a:pt x="32727" y="66122"/>
                      <a:pt x="25909" y="66122"/>
                      <a:pt x="25909" y="71020"/>
                    </a:cubicBezTo>
                    <a:cubicBezTo>
                      <a:pt x="25909" y="85714"/>
                      <a:pt x="32727" y="78367"/>
                      <a:pt x="36818" y="78367"/>
                    </a:cubicBezTo>
                    <a:cubicBezTo>
                      <a:pt x="39545" y="78367"/>
                      <a:pt x="49090" y="78367"/>
                      <a:pt x="50454" y="80816"/>
                    </a:cubicBezTo>
                    <a:cubicBezTo>
                      <a:pt x="46363" y="83265"/>
                      <a:pt x="43636" y="80816"/>
                      <a:pt x="40909" y="85714"/>
                    </a:cubicBezTo>
                    <a:cubicBezTo>
                      <a:pt x="40909" y="85714"/>
                      <a:pt x="34090" y="83265"/>
                      <a:pt x="30000" y="85714"/>
                    </a:cubicBezTo>
                    <a:cubicBezTo>
                      <a:pt x="30000" y="102857"/>
                      <a:pt x="46363" y="110204"/>
                      <a:pt x="53181" y="119999"/>
                    </a:cubicBezTo>
                    <a:cubicBezTo>
                      <a:pt x="57272" y="112653"/>
                      <a:pt x="55909" y="95510"/>
                      <a:pt x="61363" y="90612"/>
                    </a:cubicBezTo>
                    <a:cubicBezTo>
                      <a:pt x="62727" y="88163"/>
                      <a:pt x="65454" y="88163"/>
                      <a:pt x="65454" y="85714"/>
                    </a:cubicBezTo>
                    <a:cubicBezTo>
                      <a:pt x="69545" y="71020"/>
                      <a:pt x="72272" y="46530"/>
                      <a:pt x="83181" y="46530"/>
                    </a:cubicBezTo>
                    <a:cubicBezTo>
                      <a:pt x="83181" y="46530"/>
                      <a:pt x="84545" y="53877"/>
                      <a:pt x="90000" y="56326"/>
                    </a:cubicBezTo>
                    <a:cubicBezTo>
                      <a:pt x="88636" y="56326"/>
                      <a:pt x="87272" y="56326"/>
                      <a:pt x="85909" y="56326"/>
                    </a:cubicBezTo>
                    <a:cubicBezTo>
                      <a:pt x="87272" y="61224"/>
                      <a:pt x="90000" y="71020"/>
                      <a:pt x="91363" y="71020"/>
                    </a:cubicBezTo>
                    <a:cubicBezTo>
                      <a:pt x="91363" y="80816"/>
                      <a:pt x="87272" y="75918"/>
                      <a:pt x="87272" y="85714"/>
                    </a:cubicBezTo>
                    <a:cubicBezTo>
                      <a:pt x="91363" y="88163"/>
                      <a:pt x="96818" y="85714"/>
                      <a:pt x="100909" y="88163"/>
                    </a:cubicBezTo>
                    <a:cubicBezTo>
                      <a:pt x="99545" y="90612"/>
                      <a:pt x="99545" y="93061"/>
                      <a:pt x="100909" y="97959"/>
                    </a:cubicBezTo>
                    <a:cubicBezTo>
                      <a:pt x="107727" y="93061"/>
                      <a:pt x="111818" y="83265"/>
                      <a:pt x="120000" y="78367"/>
                    </a:cubicBezTo>
                    <a:cubicBezTo>
                      <a:pt x="117272" y="71020"/>
                      <a:pt x="107727" y="75918"/>
                      <a:pt x="107727" y="58775"/>
                    </a:cubicBezTo>
                    <a:cubicBezTo>
                      <a:pt x="105000" y="58775"/>
                      <a:pt x="103636" y="58775"/>
                      <a:pt x="98181" y="58775"/>
                    </a:cubicBezTo>
                    <a:cubicBezTo>
                      <a:pt x="99545" y="58775"/>
                      <a:pt x="99545" y="53877"/>
                      <a:pt x="98181" y="51428"/>
                    </a:cubicBezTo>
                    <a:cubicBezTo>
                      <a:pt x="96818" y="51428"/>
                      <a:pt x="95454" y="53877"/>
                      <a:pt x="92727" y="51428"/>
                    </a:cubicBezTo>
                    <a:cubicBezTo>
                      <a:pt x="94090" y="51428"/>
                      <a:pt x="95454" y="51428"/>
                      <a:pt x="96818" y="51428"/>
                    </a:cubicBezTo>
                    <a:cubicBezTo>
                      <a:pt x="92727" y="44081"/>
                      <a:pt x="77727" y="29387"/>
                      <a:pt x="72272" y="29387"/>
                    </a:cubicBezTo>
                    <a:cubicBezTo>
                      <a:pt x="70909" y="29387"/>
                      <a:pt x="69545" y="26938"/>
                      <a:pt x="69545" y="26938"/>
                    </a:cubicBezTo>
                    <a:cubicBezTo>
                      <a:pt x="69545" y="24489"/>
                      <a:pt x="70909" y="14693"/>
                      <a:pt x="65454" y="14693"/>
                    </a:cubicBezTo>
                    <a:cubicBezTo>
                      <a:pt x="62727" y="14693"/>
                      <a:pt x="62727" y="19591"/>
                      <a:pt x="60000" y="22040"/>
                    </a:cubicBezTo>
                    <a:cubicBezTo>
                      <a:pt x="60000" y="17142"/>
                      <a:pt x="61363" y="14693"/>
                      <a:pt x="61363" y="12244"/>
                    </a:cubicBezTo>
                    <a:cubicBezTo>
                      <a:pt x="61363" y="4897"/>
                      <a:pt x="53181" y="0"/>
                      <a:pt x="49090" y="0"/>
                    </a:cubicBezTo>
                    <a:cubicBezTo>
                      <a:pt x="45000" y="0"/>
                      <a:pt x="43636" y="0"/>
                      <a:pt x="43636" y="7346"/>
                    </a:cubicBezTo>
                    <a:cubicBezTo>
                      <a:pt x="43636" y="19591"/>
                      <a:pt x="45000" y="24489"/>
                      <a:pt x="46363" y="31836"/>
                    </a:cubicBezTo>
                    <a:cubicBezTo>
                      <a:pt x="39545" y="26938"/>
                      <a:pt x="40909" y="7346"/>
                      <a:pt x="32727" y="7346"/>
                    </a:cubicBezTo>
                    <a:cubicBezTo>
                      <a:pt x="30000" y="7346"/>
                      <a:pt x="28636" y="12244"/>
                      <a:pt x="28636" y="17142"/>
                    </a:cubicBezTo>
                    <a:cubicBezTo>
                      <a:pt x="28636" y="22040"/>
                      <a:pt x="28636" y="24489"/>
                      <a:pt x="30000" y="24489"/>
                    </a:cubicBezTo>
                    <a:cubicBezTo>
                      <a:pt x="28636" y="22040"/>
                      <a:pt x="24545" y="22040"/>
                      <a:pt x="21818" y="17142"/>
                    </a:cubicBezTo>
                    <a:cubicBezTo>
                      <a:pt x="23181" y="14693"/>
                      <a:pt x="24545" y="12244"/>
                      <a:pt x="25909" y="9795"/>
                    </a:cubicBezTo>
                    <a:cubicBezTo>
                      <a:pt x="19090" y="7346"/>
                      <a:pt x="15000" y="7346"/>
                      <a:pt x="10909" y="7346"/>
                    </a:cubicBezTo>
                    <a:cubicBezTo>
                      <a:pt x="8181" y="7346"/>
                      <a:pt x="1363" y="17142"/>
                      <a:pt x="0" y="19591"/>
                    </a:cubicBezTo>
                    <a:cubicBezTo>
                      <a:pt x="2727" y="24489"/>
                      <a:pt x="5454" y="31836"/>
                      <a:pt x="8181" y="31836"/>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89" name="Shape 437">
                <a:extLst>
                  <a:ext uri="{FF2B5EF4-FFF2-40B4-BE49-F238E27FC236}">
                    <a16:creationId xmlns:a16="http://schemas.microsoft.com/office/drawing/2014/main" id="{C45597EF-3A21-4716-A5EE-7DA22403E0F7}"/>
                  </a:ext>
                </a:extLst>
              </p:cNvPr>
              <p:cNvSpPr/>
              <p:nvPr/>
            </p:nvSpPr>
            <p:spPr>
              <a:xfrm>
                <a:off x="4733925" y="1208087"/>
                <a:ext cx="153900" cy="54000"/>
              </a:xfrm>
              <a:custGeom>
                <a:avLst/>
                <a:gdLst/>
                <a:ahLst/>
                <a:cxnLst/>
                <a:rect l="0" t="0" r="0" b="0"/>
                <a:pathLst>
                  <a:path w="120000" h="120000" extrusionOk="0">
                    <a:moveTo>
                      <a:pt x="6315" y="54000"/>
                    </a:moveTo>
                    <a:cubicBezTo>
                      <a:pt x="6315" y="84000"/>
                      <a:pt x="14736" y="66000"/>
                      <a:pt x="23157" y="66000"/>
                    </a:cubicBezTo>
                    <a:cubicBezTo>
                      <a:pt x="23157" y="66000"/>
                      <a:pt x="42105" y="72000"/>
                      <a:pt x="44210" y="72000"/>
                    </a:cubicBezTo>
                    <a:cubicBezTo>
                      <a:pt x="42105" y="72000"/>
                      <a:pt x="37894" y="72000"/>
                      <a:pt x="33684" y="78000"/>
                    </a:cubicBezTo>
                    <a:cubicBezTo>
                      <a:pt x="31578" y="78000"/>
                      <a:pt x="27368" y="78000"/>
                      <a:pt x="23157" y="78000"/>
                    </a:cubicBezTo>
                    <a:cubicBezTo>
                      <a:pt x="25263" y="90000"/>
                      <a:pt x="25263" y="96000"/>
                      <a:pt x="29473" y="96000"/>
                    </a:cubicBezTo>
                    <a:cubicBezTo>
                      <a:pt x="56842" y="96000"/>
                      <a:pt x="56842" y="96000"/>
                      <a:pt x="56842" y="96000"/>
                    </a:cubicBezTo>
                    <a:cubicBezTo>
                      <a:pt x="58947" y="114000"/>
                      <a:pt x="63157" y="120000"/>
                      <a:pt x="71578" y="120000"/>
                    </a:cubicBezTo>
                    <a:cubicBezTo>
                      <a:pt x="86315" y="120000"/>
                      <a:pt x="109473" y="78000"/>
                      <a:pt x="119999" y="54000"/>
                    </a:cubicBezTo>
                    <a:cubicBezTo>
                      <a:pt x="117894" y="42000"/>
                      <a:pt x="109473" y="18000"/>
                      <a:pt x="98947" y="18000"/>
                    </a:cubicBezTo>
                    <a:cubicBezTo>
                      <a:pt x="92631" y="18000"/>
                      <a:pt x="94736" y="18000"/>
                      <a:pt x="84210" y="18000"/>
                    </a:cubicBezTo>
                    <a:cubicBezTo>
                      <a:pt x="77894" y="18000"/>
                      <a:pt x="73684" y="30000"/>
                      <a:pt x="69473" y="30000"/>
                    </a:cubicBezTo>
                    <a:cubicBezTo>
                      <a:pt x="69473" y="24000"/>
                      <a:pt x="69473" y="18000"/>
                      <a:pt x="69473" y="0"/>
                    </a:cubicBezTo>
                    <a:cubicBezTo>
                      <a:pt x="65263" y="0"/>
                      <a:pt x="65263" y="0"/>
                      <a:pt x="65263" y="0"/>
                    </a:cubicBezTo>
                    <a:cubicBezTo>
                      <a:pt x="63157" y="6000"/>
                      <a:pt x="58947" y="30000"/>
                      <a:pt x="52631" y="30000"/>
                    </a:cubicBezTo>
                    <a:cubicBezTo>
                      <a:pt x="50526" y="30000"/>
                      <a:pt x="37894" y="12000"/>
                      <a:pt x="33684" y="6000"/>
                    </a:cubicBezTo>
                    <a:cubicBezTo>
                      <a:pt x="21052" y="6000"/>
                      <a:pt x="21052" y="6000"/>
                      <a:pt x="21052" y="6000"/>
                    </a:cubicBezTo>
                    <a:cubicBezTo>
                      <a:pt x="23157" y="18000"/>
                      <a:pt x="23157" y="18000"/>
                      <a:pt x="23157" y="18000"/>
                    </a:cubicBezTo>
                    <a:cubicBezTo>
                      <a:pt x="16842" y="18000"/>
                      <a:pt x="16842" y="18000"/>
                      <a:pt x="16842" y="18000"/>
                    </a:cubicBezTo>
                    <a:cubicBezTo>
                      <a:pt x="16842" y="24000"/>
                      <a:pt x="16842" y="24000"/>
                      <a:pt x="16842" y="24000"/>
                    </a:cubicBezTo>
                    <a:cubicBezTo>
                      <a:pt x="12631" y="30000"/>
                      <a:pt x="8421" y="24000"/>
                      <a:pt x="6315" y="18000"/>
                    </a:cubicBezTo>
                    <a:cubicBezTo>
                      <a:pt x="0" y="18000"/>
                      <a:pt x="0" y="18000"/>
                      <a:pt x="0" y="18000"/>
                    </a:cubicBezTo>
                    <a:cubicBezTo>
                      <a:pt x="0" y="30000"/>
                      <a:pt x="2105" y="42000"/>
                      <a:pt x="6315" y="54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90" name="Shape 438">
                <a:extLst>
                  <a:ext uri="{FF2B5EF4-FFF2-40B4-BE49-F238E27FC236}">
                    <a16:creationId xmlns:a16="http://schemas.microsoft.com/office/drawing/2014/main" id="{D05E76E4-3B2B-445F-A31F-149C40190DD6}"/>
                  </a:ext>
                </a:extLst>
              </p:cNvPr>
              <p:cNvSpPr/>
              <p:nvPr/>
            </p:nvSpPr>
            <p:spPr>
              <a:xfrm>
                <a:off x="4608512" y="1270000"/>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91" name="Shape 439">
                <a:extLst>
                  <a:ext uri="{FF2B5EF4-FFF2-40B4-BE49-F238E27FC236}">
                    <a16:creationId xmlns:a16="http://schemas.microsoft.com/office/drawing/2014/main" id="{1096C078-6A0C-4187-82DF-38F475453E45}"/>
                  </a:ext>
                </a:extLst>
              </p:cNvPr>
              <p:cNvSpPr/>
              <p:nvPr/>
            </p:nvSpPr>
            <p:spPr>
              <a:xfrm>
                <a:off x="4608512" y="1270000"/>
                <a:ext cx="3300" cy="3300"/>
              </a:xfrm>
              <a:custGeom>
                <a:avLst/>
                <a:gdLst/>
                <a:ahLst/>
                <a:cxnLst/>
                <a:rect l="0" t="0" r="0" b="0"/>
                <a:pathLst>
                  <a:path w="120000" h="120000" extrusionOk="0">
                    <a:moveTo>
                      <a:pt x="120000" y="0"/>
                    </a:moveTo>
                    <a:cubicBezTo>
                      <a:pt x="120000" y="0"/>
                      <a:pt x="0" y="0"/>
                      <a:pt x="0" y="0"/>
                    </a:cubicBezTo>
                    <a:cubicBezTo>
                      <a:pt x="120000" y="120000"/>
                      <a:pt x="120000" y="120000"/>
                      <a:pt x="120000" y="120000"/>
                    </a:cubicBezTo>
                    <a:lnTo>
                      <a:pt x="120000" y="0"/>
                    </a:ln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92" name="Shape 440">
                <a:extLst>
                  <a:ext uri="{FF2B5EF4-FFF2-40B4-BE49-F238E27FC236}">
                    <a16:creationId xmlns:a16="http://schemas.microsoft.com/office/drawing/2014/main" id="{6254BF4E-5600-4D2E-A7B8-1ECC994FE621}"/>
                  </a:ext>
                </a:extLst>
              </p:cNvPr>
              <p:cNvSpPr/>
              <p:nvPr/>
            </p:nvSpPr>
            <p:spPr>
              <a:xfrm>
                <a:off x="4600575" y="1270000"/>
                <a:ext cx="30300" cy="25500"/>
              </a:xfrm>
              <a:custGeom>
                <a:avLst/>
                <a:gdLst/>
                <a:ahLst/>
                <a:cxnLst/>
                <a:rect l="0" t="0" r="0" b="0"/>
                <a:pathLst>
                  <a:path w="120000" h="120000" extrusionOk="0">
                    <a:moveTo>
                      <a:pt x="120000" y="120000"/>
                    </a:moveTo>
                    <a:cubicBezTo>
                      <a:pt x="98181" y="66666"/>
                      <a:pt x="65454" y="53333"/>
                      <a:pt x="32727" y="0"/>
                    </a:cubicBezTo>
                    <a:cubicBezTo>
                      <a:pt x="0" y="26666"/>
                      <a:pt x="65454" y="106666"/>
                      <a:pt x="120000" y="120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93" name="Shape 441">
                <a:extLst>
                  <a:ext uri="{FF2B5EF4-FFF2-40B4-BE49-F238E27FC236}">
                    <a16:creationId xmlns:a16="http://schemas.microsoft.com/office/drawing/2014/main" id="{E6163F3E-741F-4650-94C0-92DE9437DF4D}"/>
                  </a:ext>
                </a:extLst>
              </p:cNvPr>
              <p:cNvSpPr/>
              <p:nvPr/>
            </p:nvSpPr>
            <p:spPr>
              <a:xfrm>
                <a:off x="4260850" y="1970088"/>
                <a:ext cx="76200" cy="90600"/>
              </a:xfrm>
              <a:custGeom>
                <a:avLst/>
                <a:gdLst/>
                <a:ahLst/>
                <a:cxnLst/>
                <a:rect l="0" t="0" r="0" b="0"/>
                <a:pathLst>
                  <a:path w="120000" h="120000" extrusionOk="0">
                    <a:moveTo>
                      <a:pt x="0" y="101818"/>
                    </a:moveTo>
                    <a:cubicBezTo>
                      <a:pt x="0" y="112727"/>
                      <a:pt x="12857" y="120000"/>
                      <a:pt x="25714" y="120000"/>
                    </a:cubicBezTo>
                    <a:cubicBezTo>
                      <a:pt x="29999" y="120000"/>
                      <a:pt x="38571" y="120000"/>
                      <a:pt x="42857" y="116363"/>
                    </a:cubicBezTo>
                    <a:cubicBezTo>
                      <a:pt x="51428" y="112727"/>
                      <a:pt x="59999" y="101818"/>
                      <a:pt x="77142" y="101818"/>
                    </a:cubicBezTo>
                    <a:cubicBezTo>
                      <a:pt x="85714" y="101818"/>
                      <a:pt x="94285" y="101818"/>
                      <a:pt x="98571" y="94545"/>
                    </a:cubicBezTo>
                    <a:cubicBezTo>
                      <a:pt x="107142" y="90909"/>
                      <a:pt x="102857" y="80000"/>
                      <a:pt x="102857" y="72727"/>
                    </a:cubicBezTo>
                    <a:cubicBezTo>
                      <a:pt x="102857" y="72727"/>
                      <a:pt x="102857" y="50909"/>
                      <a:pt x="102857" y="47272"/>
                    </a:cubicBezTo>
                    <a:cubicBezTo>
                      <a:pt x="102857" y="40000"/>
                      <a:pt x="119999" y="40000"/>
                      <a:pt x="119999" y="36363"/>
                    </a:cubicBezTo>
                    <a:cubicBezTo>
                      <a:pt x="119999" y="21818"/>
                      <a:pt x="107142" y="0"/>
                      <a:pt x="85714" y="0"/>
                    </a:cubicBezTo>
                    <a:cubicBezTo>
                      <a:pt x="81428" y="0"/>
                      <a:pt x="77142" y="0"/>
                      <a:pt x="68571" y="0"/>
                    </a:cubicBezTo>
                    <a:cubicBezTo>
                      <a:pt x="59999" y="0"/>
                      <a:pt x="42857" y="10909"/>
                      <a:pt x="42857" y="18181"/>
                    </a:cubicBezTo>
                    <a:cubicBezTo>
                      <a:pt x="42857" y="21818"/>
                      <a:pt x="42857" y="21818"/>
                      <a:pt x="47142" y="29090"/>
                    </a:cubicBezTo>
                    <a:cubicBezTo>
                      <a:pt x="42857" y="32727"/>
                      <a:pt x="25714" y="36363"/>
                      <a:pt x="21428" y="36363"/>
                    </a:cubicBezTo>
                    <a:cubicBezTo>
                      <a:pt x="17142" y="36363"/>
                      <a:pt x="8571" y="36363"/>
                      <a:pt x="8571" y="43636"/>
                    </a:cubicBezTo>
                    <a:cubicBezTo>
                      <a:pt x="8571" y="54545"/>
                      <a:pt x="17142" y="58181"/>
                      <a:pt x="29999" y="61818"/>
                    </a:cubicBezTo>
                    <a:cubicBezTo>
                      <a:pt x="25714" y="80000"/>
                      <a:pt x="0" y="83636"/>
                      <a:pt x="0" y="101818"/>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94" name="Shape 442">
                <a:extLst>
                  <a:ext uri="{FF2B5EF4-FFF2-40B4-BE49-F238E27FC236}">
                    <a16:creationId xmlns:a16="http://schemas.microsoft.com/office/drawing/2014/main" id="{D94ECD33-6FFA-49C5-A27A-A5983F3C4717}"/>
                  </a:ext>
                </a:extLst>
              </p:cNvPr>
              <p:cNvSpPr/>
              <p:nvPr/>
            </p:nvSpPr>
            <p:spPr>
              <a:xfrm>
                <a:off x="4313237" y="1897063"/>
                <a:ext cx="12600" cy="14400"/>
              </a:xfrm>
              <a:custGeom>
                <a:avLst/>
                <a:gdLst/>
                <a:ahLst/>
                <a:cxnLst/>
                <a:rect l="0" t="0" r="0" b="0"/>
                <a:pathLst>
                  <a:path w="120000" h="120000" extrusionOk="0">
                    <a:moveTo>
                      <a:pt x="24000" y="120000"/>
                    </a:moveTo>
                    <a:cubicBezTo>
                      <a:pt x="72000" y="120000"/>
                      <a:pt x="120000" y="48000"/>
                      <a:pt x="120000" y="0"/>
                    </a:cubicBezTo>
                    <a:cubicBezTo>
                      <a:pt x="72000" y="0"/>
                      <a:pt x="0" y="24000"/>
                      <a:pt x="0" y="48000"/>
                    </a:cubicBezTo>
                    <a:cubicBezTo>
                      <a:pt x="0" y="72000"/>
                      <a:pt x="0" y="120000"/>
                      <a:pt x="24000" y="120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95" name="Shape 443">
                <a:extLst>
                  <a:ext uri="{FF2B5EF4-FFF2-40B4-BE49-F238E27FC236}">
                    <a16:creationId xmlns:a16="http://schemas.microsoft.com/office/drawing/2014/main" id="{D3458EFF-076C-4A93-87AC-5AF90384AE21}"/>
                  </a:ext>
                </a:extLst>
              </p:cNvPr>
              <p:cNvSpPr/>
              <p:nvPr/>
            </p:nvSpPr>
            <p:spPr>
              <a:xfrm>
                <a:off x="4321175" y="1889125"/>
                <a:ext cx="141300" cy="203100"/>
              </a:xfrm>
              <a:custGeom>
                <a:avLst/>
                <a:gdLst/>
                <a:ahLst/>
                <a:cxnLst/>
                <a:rect l="0" t="0" r="0" b="0"/>
                <a:pathLst>
                  <a:path w="120000" h="120000" extrusionOk="0">
                    <a:moveTo>
                      <a:pt x="11538" y="22400"/>
                    </a:moveTo>
                    <a:cubicBezTo>
                      <a:pt x="11538" y="25600"/>
                      <a:pt x="11538" y="25600"/>
                      <a:pt x="11538" y="25600"/>
                    </a:cubicBezTo>
                    <a:cubicBezTo>
                      <a:pt x="11538" y="25600"/>
                      <a:pt x="6923" y="27200"/>
                      <a:pt x="6923" y="30400"/>
                    </a:cubicBezTo>
                    <a:cubicBezTo>
                      <a:pt x="6923" y="30400"/>
                      <a:pt x="11538" y="32000"/>
                      <a:pt x="16153" y="32000"/>
                    </a:cubicBezTo>
                    <a:cubicBezTo>
                      <a:pt x="16153" y="35200"/>
                      <a:pt x="16153" y="35200"/>
                      <a:pt x="16153" y="35200"/>
                    </a:cubicBezTo>
                    <a:cubicBezTo>
                      <a:pt x="13846" y="36800"/>
                      <a:pt x="13846" y="36800"/>
                      <a:pt x="13846" y="38400"/>
                    </a:cubicBezTo>
                    <a:cubicBezTo>
                      <a:pt x="13846" y="40000"/>
                      <a:pt x="13846" y="41600"/>
                      <a:pt x="13846" y="43200"/>
                    </a:cubicBezTo>
                    <a:cubicBezTo>
                      <a:pt x="18461" y="43200"/>
                      <a:pt x="18461" y="43200"/>
                      <a:pt x="18461" y="43200"/>
                    </a:cubicBezTo>
                    <a:cubicBezTo>
                      <a:pt x="16153" y="43200"/>
                      <a:pt x="16153" y="41600"/>
                      <a:pt x="18461" y="38400"/>
                    </a:cubicBezTo>
                    <a:cubicBezTo>
                      <a:pt x="18461" y="40000"/>
                      <a:pt x="23076" y="40000"/>
                      <a:pt x="25384" y="40000"/>
                    </a:cubicBezTo>
                    <a:cubicBezTo>
                      <a:pt x="25384" y="43200"/>
                      <a:pt x="25384" y="43200"/>
                      <a:pt x="25384" y="46400"/>
                    </a:cubicBezTo>
                    <a:cubicBezTo>
                      <a:pt x="25384" y="49600"/>
                      <a:pt x="20769" y="51200"/>
                      <a:pt x="20769" y="54400"/>
                    </a:cubicBezTo>
                    <a:cubicBezTo>
                      <a:pt x="20769" y="57600"/>
                      <a:pt x="25384" y="57600"/>
                      <a:pt x="30000" y="57600"/>
                    </a:cubicBezTo>
                    <a:cubicBezTo>
                      <a:pt x="32307" y="57600"/>
                      <a:pt x="36923" y="56000"/>
                      <a:pt x="41538" y="56000"/>
                    </a:cubicBezTo>
                    <a:cubicBezTo>
                      <a:pt x="41538" y="56000"/>
                      <a:pt x="43846" y="56000"/>
                      <a:pt x="46153" y="56000"/>
                    </a:cubicBezTo>
                    <a:cubicBezTo>
                      <a:pt x="43846" y="57600"/>
                      <a:pt x="41538" y="57600"/>
                      <a:pt x="41538" y="60800"/>
                    </a:cubicBezTo>
                    <a:cubicBezTo>
                      <a:pt x="41538" y="64000"/>
                      <a:pt x="48461" y="65600"/>
                      <a:pt x="53076" y="64000"/>
                    </a:cubicBezTo>
                    <a:cubicBezTo>
                      <a:pt x="53076" y="70400"/>
                      <a:pt x="53076" y="70400"/>
                      <a:pt x="53076" y="70400"/>
                    </a:cubicBezTo>
                    <a:cubicBezTo>
                      <a:pt x="50769" y="73600"/>
                      <a:pt x="41538" y="76800"/>
                      <a:pt x="32307" y="76800"/>
                    </a:cubicBezTo>
                    <a:cubicBezTo>
                      <a:pt x="32307" y="80000"/>
                      <a:pt x="34615" y="81600"/>
                      <a:pt x="34615" y="86400"/>
                    </a:cubicBezTo>
                    <a:cubicBezTo>
                      <a:pt x="34615" y="92800"/>
                      <a:pt x="20769" y="92800"/>
                      <a:pt x="20769" y="97600"/>
                    </a:cubicBezTo>
                    <a:cubicBezTo>
                      <a:pt x="20769" y="99200"/>
                      <a:pt x="23076" y="99200"/>
                      <a:pt x="23076" y="99200"/>
                    </a:cubicBezTo>
                    <a:cubicBezTo>
                      <a:pt x="25384" y="99200"/>
                      <a:pt x="25384" y="97600"/>
                      <a:pt x="27692" y="97600"/>
                    </a:cubicBezTo>
                    <a:cubicBezTo>
                      <a:pt x="34615" y="97600"/>
                      <a:pt x="36923" y="102400"/>
                      <a:pt x="43846" y="102400"/>
                    </a:cubicBezTo>
                    <a:cubicBezTo>
                      <a:pt x="46153" y="102400"/>
                      <a:pt x="50769" y="100800"/>
                      <a:pt x="53076" y="99200"/>
                    </a:cubicBezTo>
                    <a:cubicBezTo>
                      <a:pt x="53076" y="99200"/>
                      <a:pt x="53076" y="100800"/>
                      <a:pt x="53076" y="100800"/>
                    </a:cubicBezTo>
                    <a:cubicBezTo>
                      <a:pt x="53076" y="105600"/>
                      <a:pt x="43846" y="104000"/>
                      <a:pt x="36923" y="105600"/>
                    </a:cubicBezTo>
                    <a:cubicBezTo>
                      <a:pt x="34615" y="105600"/>
                      <a:pt x="18461" y="116800"/>
                      <a:pt x="18461" y="118400"/>
                    </a:cubicBezTo>
                    <a:cubicBezTo>
                      <a:pt x="18461" y="120000"/>
                      <a:pt x="18461" y="120000"/>
                      <a:pt x="18461" y="120000"/>
                    </a:cubicBezTo>
                    <a:cubicBezTo>
                      <a:pt x="20769" y="120000"/>
                      <a:pt x="20769" y="120000"/>
                      <a:pt x="20769" y="120000"/>
                    </a:cubicBezTo>
                    <a:cubicBezTo>
                      <a:pt x="23076" y="120000"/>
                      <a:pt x="25384" y="118400"/>
                      <a:pt x="27692" y="118400"/>
                    </a:cubicBezTo>
                    <a:cubicBezTo>
                      <a:pt x="36923" y="118400"/>
                      <a:pt x="36923" y="118400"/>
                      <a:pt x="36923" y="118400"/>
                    </a:cubicBezTo>
                    <a:cubicBezTo>
                      <a:pt x="36923" y="115200"/>
                      <a:pt x="39230" y="112000"/>
                      <a:pt x="43846" y="112000"/>
                    </a:cubicBezTo>
                    <a:cubicBezTo>
                      <a:pt x="48461" y="112000"/>
                      <a:pt x="50769" y="113600"/>
                      <a:pt x="53076" y="113600"/>
                    </a:cubicBezTo>
                    <a:cubicBezTo>
                      <a:pt x="60000" y="113600"/>
                      <a:pt x="73846" y="110400"/>
                      <a:pt x="80769" y="110400"/>
                    </a:cubicBezTo>
                    <a:cubicBezTo>
                      <a:pt x="83076" y="110400"/>
                      <a:pt x="94615" y="110400"/>
                      <a:pt x="99230" y="110400"/>
                    </a:cubicBezTo>
                    <a:cubicBezTo>
                      <a:pt x="106153" y="110400"/>
                      <a:pt x="108461" y="108800"/>
                      <a:pt x="113076" y="105600"/>
                    </a:cubicBezTo>
                    <a:cubicBezTo>
                      <a:pt x="113076" y="102400"/>
                      <a:pt x="113076" y="102400"/>
                      <a:pt x="113076" y="102400"/>
                    </a:cubicBezTo>
                    <a:cubicBezTo>
                      <a:pt x="110769" y="102400"/>
                      <a:pt x="108461" y="102400"/>
                      <a:pt x="103846" y="102400"/>
                    </a:cubicBezTo>
                    <a:cubicBezTo>
                      <a:pt x="108461" y="97600"/>
                      <a:pt x="120000" y="94400"/>
                      <a:pt x="120000" y="88000"/>
                    </a:cubicBezTo>
                    <a:cubicBezTo>
                      <a:pt x="120000" y="84800"/>
                      <a:pt x="115384" y="81600"/>
                      <a:pt x="108461" y="81600"/>
                    </a:cubicBezTo>
                    <a:cubicBezTo>
                      <a:pt x="106153" y="81600"/>
                      <a:pt x="106153" y="80000"/>
                      <a:pt x="103846" y="81600"/>
                    </a:cubicBezTo>
                    <a:cubicBezTo>
                      <a:pt x="106153" y="81600"/>
                      <a:pt x="106153" y="81600"/>
                      <a:pt x="106153" y="81600"/>
                    </a:cubicBezTo>
                    <a:cubicBezTo>
                      <a:pt x="103846" y="81600"/>
                      <a:pt x="103846" y="83200"/>
                      <a:pt x="99230" y="83200"/>
                    </a:cubicBezTo>
                    <a:cubicBezTo>
                      <a:pt x="99230" y="81600"/>
                      <a:pt x="99230" y="81600"/>
                      <a:pt x="99230" y="81600"/>
                    </a:cubicBezTo>
                    <a:cubicBezTo>
                      <a:pt x="101538" y="80000"/>
                      <a:pt x="101538" y="80000"/>
                      <a:pt x="101538" y="78400"/>
                    </a:cubicBezTo>
                    <a:cubicBezTo>
                      <a:pt x="101538" y="75200"/>
                      <a:pt x="96923" y="73600"/>
                      <a:pt x="96923" y="70400"/>
                    </a:cubicBezTo>
                    <a:cubicBezTo>
                      <a:pt x="96923" y="62400"/>
                      <a:pt x="83076" y="60800"/>
                      <a:pt x="76153" y="54400"/>
                    </a:cubicBezTo>
                    <a:cubicBezTo>
                      <a:pt x="69230" y="49600"/>
                      <a:pt x="71538" y="41600"/>
                      <a:pt x="60000" y="40000"/>
                    </a:cubicBezTo>
                    <a:cubicBezTo>
                      <a:pt x="57692" y="38400"/>
                      <a:pt x="53076" y="40000"/>
                      <a:pt x="48461" y="40000"/>
                    </a:cubicBezTo>
                    <a:cubicBezTo>
                      <a:pt x="50769" y="38400"/>
                      <a:pt x="50769" y="36800"/>
                      <a:pt x="53076" y="36800"/>
                    </a:cubicBezTo>
                    <a:cubicBezTo>
                      <a:pt x="53076" y="28800"/>
                      <a:pt x="69230" y="25600"/>
                      <a:pt x="66923" y="14400"/>
                    </a:cubicBezTo>
                    <a:cubicBezTo>
                      <a:pt x="36923" y="14400"/>
                      <a:pt x="36923" y="14400"/>
                      <a:pt x="36923" y="14400"/>
                    </a:cubicBezTo>
                    <a:cubicBezTo>
                      <a:pt x="36923" y="14400"/>
                      <a:pt x="34615" y="12800"/>
                      <a:pt x="34615" y="12800"/>
                    </a:cubicBezTo>
                    <a:cubicBezTo>
                      <a:pt x="36923" y="8000"/>
                      <a:pt x="48461" y="8000"/>
                      <a:pt x="48461" y="3200"/>
                    </a:cubicBezTo>
                    <a:cubicBezTo>
                      <a:pt x="48461" y="1600"/>
                      <a:pt x="46153" y="0"/>
                      <a:pt x="43846" y="0"/>
                    </a:cubicBezTo>
                    <a:cubicBezTo>
                      <a:pt x="39230" y="0"/>
                      <a:pt x="34615" y="0"/>
                      <a:pt x="27692" y="0"/>
                    </a:cubicBezTo>
                    <a:cubicBezTo>
                      <a:pt x="25384" y="0"/>
                      <a:pt x="20769" y="3200"/>
                      <a:pt x="20769" y="4800"/>
                    </a:cubicBezTo>
                    <a:cubicBezTo>
                      <a:pt x="20769" y="6400"/>
                      <a:pt x="18461" y="8000"/>
                      <a:pt x="18461" y="11200"/>
                    </a:cubicBezTo>
                    <a:cubicBezTo>
                      <a:pt x="13846" y="11200"/>
                      <a:pt x="11538" y="11200"/>
                      <a:pt x="11538" y="14400"/>
                    </a:cubicBezTo>
                    <a:cubicBezTo>
                      <a:pt x="11538" y="16000"/>
                      <a:pt x="11538" y="16000"/>
                      <a:pt x="13846" y="16000"/>
                    </a:cubicBezTo>
                    <a:cubicBezTo>
                      <a:pt x="13846" y="17600"/>
                      <a:pt x="11538" y="19200"/>
                      <a:pt x="11538" y="19200"/>
                    </a:cubicBezTo>
                    <a:cubicBezTo>
                      <a:pt x="11538" y="19200"/>
                      <a:pt x="6923" y="17600"/>
                      <a:pt x="6923" y="16000"/>
                    </a:cubicBezTo>
                    <a:cubicBezTo>
                      <a:pt x="0" y="16000"/>
                      <a:pt x="0" y="16000"/>
                      <a:pt x="0" y="16000"/>
                    </a:cubicBezTo>
                    <a:cubicBezTo>
                      <a:pt x="0" y="20800"/>
                      <a:pt x="4615" y="20800"/>
                      <a:pt x="11538" y="224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96" name="Shape 444">
                <a:extLst>
                  <a:ext uri="{FF2B5EF4-FFF2-40B4-BE49-F238E27FC236}">
                    <a16:creationId xmlns:a16="http://schemas.microsoft.com/office/drawing/2014/main" id="{C6CC5BB5-DFA3-4E07-9260-80193DB3E377}"/>
                  </a:ext>
                </a:extLst>
              </p:cNvPr>
              <p:cNvSpPr/>
              <p:nvPr/>
            </p:nvSpPr>
            <p:spPr>
              <a:xfrm>
                <a:off x="4351337" y="1995488"/>
                <a:ext cx="7800" cy="4800"/>
              </a:xfrm>
              <a:custGeom>
                <a:avLst/>
                <a:gdLst/>
                <a:ahLst/>
                <a:cxnLst/>
                <a:rect l="0" t="0" r="0" b="0"/>
                <a:pathLst>
                  <a:path w="120000" h="120000" extrusionOk="0">
                    <a:moveTo>
                      <a:pt x="40000" y="0"/>
                    </a:moveTo>
                    <a:cubicBezTo>
                      <a:pt x="0" y="60000"/>
                      <a:pt x="0" y="60000"/>
                      <a:pt x="0" y="120000"/>
                    </a:cubicBezTo>
                    <a:cubicBezTo>
                      <a:pt x="40000" y="120000"/>
                      <a:pt x="80000" y="120000"/>
                      <a:pt x="80000" y="120000"/>
                    </a:cubicBezTo>
                    <a:cubicBezTo>
                      <a:pt x="80000" y="60000"/>
                      <a:pt x="120000" y="60000"/>
                      <a:pt x="120000" y="0"/>
                    </a:cubicBezTo>
                    <a:cubicBezTo>
                      <a:pt x="80000" y="0"/>
                      <a:pt x="80000" y="0"/>
                      <a:pt x="40000" y="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97" name="Shape 445">
                <a:extLst>
                  <a:ext uri="{FF2B5EF4-FFF2-40B4-BE49-F238E27FC236}">
                    <a16:creationId xmlns:a16="http://schemas.microsoft.com/office/drawing/2014/main" id="{A6AEA692-4FE6-440D-AE62-ADA1CECD07C9}"/>
                  </a:ext>
                </a:extLst>
              </p:cNvPr>
              <p:cNvSpPr/>
              <p:nvPr/>
            </p:nvSpPr>
            <p:spPr>
              <a:xfrm>
                <a:off x="4027487" y="1679575"/>
                <a:ext cx="174600" cy="76200"/>
              </a:xfrm>
              <a:custGeom>
                <a:avLst/>
                <a:gdLst/>
                <a:ahLst/>
                <a:cxnLst/>
                <a:rect l="0" t="0" r="0" b="0"/>
                <a:pathLst>
                  <a:path w="120000" h="120000" extrusionOk="0">
                    <a:moveTo>
                      <a:pt x="118125" y="64285"/>
                    </a:moveTo>
                    <a:cubicBezTo>
                      <a:pt x="120000" y="64285"/>
                      <a:pt x="120000" y="64285"/>
                      <a:pt x="120000" y="64285"/>
                    </a:cubicBezTo>
                    <a:cubicBezTo>
                      <a:pt x="120000" y="34285"/>
                      <a:pt x="105000" y="42857"/>
                      <a:pt x="105000" y="17142"/>
                    </a:cubicBezTo>
                    <a:cubicBezTo>
                      <a:pt x="105000" y="12857"/>
                      <a:pt x="105000" y="8571"/>
                      <a:pt x="106875" y="8571"/>
                    </a:cubicBezTo>
                    <a:cubicBezTo>
                      <a:pt x="103125" y="8571"/>
                      <a:pt x="101250" y="12857"/>
                      <a:pt x="97500" y="12857"/>
                    </a:cubicBezTo>
                    <a:cubicBezTo>
                      <a:pt x="93750" y="12857"/>
                      <a:pt x="90000" y="8571"/>
                      <a:pt x="90000" y="0"/>
                    </a:cubicBezTo>
                    <a:cubicBezTo>
                      <a:pt x="88125" y="4285"/>
                      <a:pt x="88125" y="0"/>
                      <a:pt x="84375" y="0"/>
                    </a:cubicBezTo>
                    <a:cubicBezTo>
                      <a:pt x="84375" y="4285"/>
                      <a:pt x="84375" y="4285"/>
                      <a:pt x="84375" y="12857"/>
                    </a:cubicBezTo>
                    <a:cubicBezTo>
                      <a:pt x="80625" y="4285"/>
                      <a:pt x="75000" y="17142"/>
                      <a:pt x="69375" y="17142"/>
                    </a:cubicBezTo>
                    <a:cubicBezTo>
                      <a:pt x="65625" y="17142"/>
                      <a:pt x="61875" y="12857"/>
                      <a:pt x="56250" y="12857"/>
                    </a:cubicBezTo>
                    <a:cubicBezTo>
                      <a:pt x="56250" y="17142"/>
                      <a:pt x="56250" y="21428"/>
                      <a:pt x="56250" y="21428"/>
                    </a:cubicBezTo>
                    <a:cubicBezTo>
                      <a:pt x="54375" y="21428"/>
                      <a:pt x="54375" y="17142"/>
                      <a:pt x="50625" y="17142"/>
                    </a:cubicBezTo>
                    <a:cubicBezTo>
                      <a:pt x="41250" y="21428"/>
                      <a:pt x="41250" y="21428"/>
                      <a:pt x="41250" y="21428"/>
                    </a:cubicBezTo>
                    <a:cubicBezTo>
                      <a:pt x="37500" y="21428"/>
                      <a:pt x="37500" y="17142"/>
                      <a:pt x="35625" y="12857"/>
                    </a:cubicBezTo>
                    <a:cubicBezTo>
                      <a:pt x="33750" y="17142"/>
                      <a:pt x="33750" y="17142"/>
                      <a:pt x="35625" y="25714"/>
                    </a:cubicBezTo>
                    <a:cubicBezTo>
                      <a:pt x="33750" y="25714"/>
                      <a:pt x="30000" y="29999"/>
                      <a:pt x="28125" y="29999"/>
                    </a:cubicBezTo>
                    <a:cubicBezTo>
                      <a:pt x="24375" y="29999"/>
                      <a:pt x="20625" y="17142"/>
                      <a:pt x="22500" y="12857"/>
                    </a:cubicBezTo>
                    <a:cubicBezTo>
                      <a:pt x="20625" y="8571"/>
                      <a:pt x="18750" y="4285"/>
                      <a:pt x="18750" y="0"/>
                    </a:cubicBezTo>
                    <a:cubicBezTo>
                      <a:pt x="18750" y="0"/>
                      <a:pt x="16875" y="0"/>
                      <a:pt x="15000" y="0"/>
                    </a:cubicBezTo>
                    <a:cubicBezTo>
                      <a:pt x="13125" y="0"/>
                      <a:pt x="11250" y="8571"/>
                      <a:pt x="7500" y="8571"/>
                    </a:cubicBezTo>
                    <a:cubicBezTo>
                      <a:pt x="7500" y="12857"/>
                      <a:pt x="7500" y="12857"/>
                      <a:pt x="7500" y="17142"/>
                    </a:cubicBezTo>
                    <a:cubicBezTo>
                      <a:pt x="5625" y="12857"/>
                      <a:pt x="3750" y="12857"/>
                      <a:pt x="0" y="12857"/>
                    </a:cubicBezTo>
                    <a:cubicBezTo>
                      <a:pt x="1875" y="25714"/>
                      <a:pt x="16875" y="34285"/>
                      <a:pt x="20625" y="34285"/>
                    </a:cubicBezTo>
                    <a:cubicBezTo>
                      <a:pt x="20625" y="38571"/>
                      <a:pt x="22500" y="42857"/>
                      <a:pt x="22500" y="42857"/>
                    </a:cubicBezTo>
                    <a:cubicBezTo>
                      <a:pt x="18750" y="47142"/>
                      <a:pt x="7500" y="51428"/>
                      <a:pt x="1875" y="51428"/>
                    </a:cubicBezTo>
                    <a:cubicBezTo>
                      <a:pt x="5625" y="59999"/>
                      <a:pt x="13125" y="51428"/>
                      <a:pt x="18750" y="55714"/>
                    </a:cubicBezTo>
                    <a:cubicBezTo>
                      <a:pt x="18750" y="64285"/>
                      <a:pt x="16875" y="72857"/>
                      <a:pt x="16875" y="81428"/>
                    </a:cubicBezTo>
                    <a:cubicBezTo>
                      <a:pt x="15000" y="81428"/>
                      <a:pt x="15000" y="85714"/>
                      <a:pt x="13125" y="89999"/>
                    </a:cubicBezTo>
                    <a:cubicBezTo>
                      <a:pt x="22500" y="89999"/>
                      <a:pt x="26250" y="102857"/>
                      <a:pt x="31875" y="102857"/>
                    </a:cubicBezTo>
                    <a:cubicBezTo>
                      <a:pt x="43125" y="111428"/>
                      <a:pt x="52500" y="119999"/>
                      <a:pt x="69375" y="119999"/>
                    </a:cubicBezTo>
                    <a:cubicBezTo>
                      <a:pt x="82500" y="119999"/>
                      <a:pt x="90000" y="107142"/>
                      <a:pt x="101250" y="98571"/>
                    </a:cubicBezTo>
                    <a:cubicBezTo>
                      <a:pt x="105000" y="94285"/>
                      <a:pt x="116250" y="77142"/>
                      <a:pt x="118125" y="64285"/>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98" name="Shape 446">
                <a:extLst>
                  <a:ext uri="{FF2B5EF4-FFF2-40B4-BE49-F238E27FC236}">
                    <a16:creationId xmlns:a16="http://schemas.microsoft.com/office/drawing/2014/main" id="{BE07CC35-ED41-416B-90D4-12AA8251582F}"/>
                  </a:ext>
                </a:extLst>
              </p:cNvPr>
              <p:cNvSpPr/>
              <p:nvPr/>
            </p:nvSpPr>
            <p:spPr>
              <a:xfrm>
                <a:off x="2990850" y="2628900"/>
                <a:ext cx="179400" cy="60300"/>
              </a:xfrm>
              <a:custGeom>
                <a:avLst/>
                <a:gdLst/>
                <a:ahLst/>
                <a:cxnLst/>
                <a:rect l="0" t="0" r="0" b="0"/>
                <a:pathLst>
                  <a:path w="120000" h="120000" extrusionOk="0">
                    <a:moveTo>
                      <a:pt x="120000" y="109090"/>
                    </a:moveTo>
                    <a:cubicBezTo>
                      <a:pt x="116363" y="103636"/>
                      <a:pt x="114545" y="87272"/>
                      <a:pt x="110909" y="81818"/>
                    </a:cubicBezTo>
                    <a:cubicBezTo>
                      <a:pt x="103636" y="81818"/>
                      <a:pt x="103636" y="81818"/>
                      <a:pt x="103636" y="81818"/>
                    </a:cubicBezTo>
                    <a:cubicBezTo>
                      <a:pt x="103636" y="81818"/>
                      <a:pt x="103636" y="76363"/>
                      <a:pt x="103636" y="76363"/>
                    </a:cubicBezTo>
                    <a:cubicBezTo>
                      <a:pt x="94545" y="76363"/>
                      <a:pt x="85454" y="60000"/>
                      <a:pt x="80000" y="43636"/>
                    </a:cubicBezTo>
                    <a:cubicBezTo>
                      <a:pt x="78181" y="43636"/>
                      <a:pt x="74545" y="27272"/>
                      <a:pt x="72727" y="27272"/>
                    </a:cubicBezTo>
                    <a:cubicBezTo>
                      <a:pt x="60000" y="27272"/>
                      <a:pt x="50909" y="0"/>
                      <a:pt x="32727" y="0"/>
                    </a:cubicBezTo>
                    <a:cubicBezTo>
                      <a:pt x="14545" y="0"/>
                      <a:pt x="7272" y="21818"/>
                      <a:pt x="0" y="54545"/>
                    </a:cubicBezTo>
                    <a:cubicBezTo>
                      <a:pt x="3636" y="54545"/>
                      <a:pt x="3636" y="54545"/>
                      <a:pt x="3636" y="54545"/>
                    </a:cubicBezTo>
                    <a:cubicBezTo>
                      <a:pt x="9090" y="38181"/>
                      <a:pt x="18181" y="21818"/>
                      <a:pt x="27272" y="21818"/>
                    </a:cubicBezTo>
                    <a:cubicBezTo>
                      <a:pt x="29090" y="21818"/>
                      <a:pt x="30909" y="21818"/>
                      <a:pt x="32727" y="27272"/>
                    </a:cubicBezTo>
                    <a:cubicBezTo>
                      <a:pt x="30909" y="32727"/>
                      <a:pt x="30909" y="32727"/>
                      <a:pt x="32727" y="38181"/>
                    </a:cubicBezTo>
                    <a:cubicBezTo>
                      <a:pt x="45454" y="38181"/>
                      <a:pt x="45454" y="38181"/>
                      <a:pt x="45454" y="38181"/>
                    </a:cubicBezTo>
                    <a:cubicBezTo>
                      <a:pt x="50909" y="38181"/>
                      <a:pt x="52727" y="60000"/>
                      <a:pt x="58181" y="60000"/>
                    </a:cubicBezTo>
                    <a:cubicBezTo>
                      <a:pt x="61818" y="60000"/>
                      <a:pt x="63636" y="54545"/>
                      <a:pt x="67272" y="60000"/>
                    </a:cubicBezTo>
                    <a:cubicBezTo>
                      <a:pt x="69090" y="60000"/>
                      <a:pt x="69090" y="70909"/>
                      <a:pt x="70909" y="70909"/>
                    </a:cubicBezTo>
                    <a:cubicBezTo>
                      <a:pt x="72727" y="87272"/>
                      <a:pt x="78181" y="87272"/>
                      <a:pt x="85454" y="92727"/>
                    </a:cubicBezTo>
                    <a:cubicBezTo>
                      <a:pt x="85454" y="103636"/>
                      <a:pt x="83636" y="103636"/>
                      <a:pt x="81818" y="103636"/>
                    </a:cubicBezTo>
                    <a:cubicBezTo>
                      <a:pt x="81818" y="109090"/>
                      <a:pt x="81818" y="109090"/>
                      <a:pt x="81818" y="114545"/>
                    </a:cubicBezTo>
                    <a:cubicBezTo>
                      <a:pt x="89090" y="114545"/>
                      <a:pt x="94545" y="120000"/>
                      <a:pt x="103636" y="120000"/>
                    </a:cubicBezTo>
                    <a:cubicBezTo>
                      <a:pt x="109090" y="120000"/>
                      <a:pt x="116363" y="120000"/>
                      <a:pt x="120000" y="10909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99" name="Shape 447">
                <a:extLst>
                  <a:ext uri="{FF2B5EF4-FFF2-40B4-BE49-F238E27FC236}">
                    <a16:creationId xmlns:a16="http://schemas.microsoft.com/office/drawing/2014/main" id="{20BD78A6-4031-45F0-ABE9-F3332B1FD372}"/>
                  </a:ext>
                </a:extLst>
              </p:cNvPr>
              <p:cNvSpPr/>
              <p:nvPr/>
            </p:nvSpPr>
            <p:spPr>
              <a:xfrm>
                <a:off x="3016250" y="2651125"/>
                <a:ext cx="11100" cy="11100"/>
              </a:xfrm>
              <a:custGeom>
                <a:avLst/>
                <a:gdLst/>
                <a:ahLst/>
                <a:cxnLst/>
                <a:rect l="0" t="0" r="0" b="0"/>
                <a:pathLst>
                  <a:path w="120000" h="120000" extrusionOk="0">
                    <a:moveTo>
                      <a:pt x="60000" y="0"/>
                    </a:moveTo>
                    <a:cubicBezTo>
                      <a:pt x="60000" y="60000"/>
                      <a:pt x="60000" y="60000"/>
                      <a:pt x="60000" y="60000"/>
                    </a:cubicBezTo>
                    <a:cubicBezTo>
                      <a:pt x="60000" y="60000"/>
                      <a:pt x="0" y="60000"/>
                      <a:pt x="0" y="120000"/>
                    </a:cubicBezTo>
                    <a:cubicBezTo>
                      <a:pt x="0" y="120000"/>
                      <a:pt x="90000" y="120000"/>
                      <a:pt x="90000" y="120000"/>
                    </a:cubicBezTo>
                    <a:cubicBezTo>
                      <a:pt x="120000" y="90000"/>
                      <a:pt x="120000" y="60000"/>
                      <a:pt x="90000" y="0"/>
                    </a:cubicBezTo>
                    <a:cubicBezTo>
                      <a:pt x="90000" y="0"/>
                      <a:pt x="90000" y="0"/>
                      <a:pt x="90000" y="0"/>
                    </a:cubicBezTo>
                    <a:lnTo>
                      <a:pt x="60000" y="0"/>
                    </a:ln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00" name="Shape 448">
                <a:extLst>
                  <a:ext uri="{FF2B5EF4-FFF2-40B4-BE49-F238E27FC236}">
                    <a16:creationId xmlns:a16="http://schemas.microsoft.com/office/drawing/2014/main" id="{2B3EF0CA-2166-4FE5-A582-AE8F03551712}"/>
                  </a:ext>
                </a:extLst>
              </p:cNvPr>
              <p:cNvSpPr/>
              <p:nvPr/>
            </p:nvSpPr>
            <p:spPr>
              <a:xfrm>
                <a:off x="3105150" y="2711450"/>
                <a:ext cx="30300" cy="12600"/>
              </a:xfrm>
              <a:custGeom>
                <a:avLst/>
                <a:gdLst/>
                <a:ahLst/>
                <a:cxnLst/>
                <a:rect l="0" t="0" r="0" b="0"/>
                <a:pathLst>
                  <a:path w="120000" h="120000" extrusionOk="0">
                    <a:moveTo>
                      <a:pt x="0" y="48000"/>
                    </a:moveTo>
                    <a:cubicBezTo>
                      <a:pt x="0" y="96000"/>
                      <a:pt x="21818" y="120000"/>
                      <a:pt x="43636" y="120000"/>
                    </a:cubicBezTo>
                    <a:cubicBezTo>
                      <a:pt x="65454" y="120000"/>
                      <a:pt x="87272" y="96000"/>
                      <a:pt x="120000" y="96000"/>
                    </a:cubicBezTo>
                    <a:cubicBezTo>
                      <a:pt x="120000" y="72000"/>
                      <a:pt x="109090" y="48000"/>
                      <a:pt x="98181" y="48000"/>
                    </a:cubicBezTo>
                    <a:cubicBezTo>
                      <a:pt x="98181" y="48000"/>
                      <a:pt x="98181" y="48000"/>
                      <a:pt x="98181" y="48000"/>
                    </a:cubicBezTo>
                    <a:cubicBezTo>
                      <a:pt x="87272" y="48000"/>
                      <a:pt x="54545" y="0"/>
                      <a:pt x="21818" y="0"/>
                    </a:cubicBezTo>
                    <a:cubicBezTo>
                      <a:pt x="10909" y="0"/>
                      <a:pt x="0" y="24000"/>
                      <a:pt x="0" y="48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01" name="Shape 449">
                <a:extLst>
                  <a:ext uri="{FF2B5EF4-FFF2-40B4-BE49-F238E27FC236}">
                    <a16:creationId xmlns:a16="http://schemas.microsoft.com/office/drawing/2014/main" id="{A1AA5B99-8DDF-4283-B349-695856AAC2A1}"/>
                  </a:ext>
                </a:extLst>
              </p:cNvPr>
              <p:cNvSpPr/>
              <p:nvPr/>
            </p:nvSpPr>
            <p:spPr>
              <a:xfrm>
                <a:off x="3295650" y="2711450"/>
                <a:ext cx="23700" cy="11100"/>
              </a:xfrm>
              <a:custGeom>
                <a:avLst/>
                <a:gdLst/>
                <a:ahLst/>
                <a:cxnLst/>
                <a:rect l="0" t="0" r="0" b="0"/>
                <a:pathLst>
                  <a:path w="120000" h="120000" extrusionOk="0">
                    <a:moveTo>
                      <a:pt x="0" y="30000"/>
                    </a:moveTo>
                    <a:cubicBezTo>
                      <a:pt x="0" y="120000"/>
                      <a:pt x="26666" y="120000"/>
                      <a:pt x="66666" y="120000"/>
                    </a:cubicBezTo>
                    <a:cubicBezTo>
                      <a:pt x="80000" y="120000"/>
                      <a:pt x="106666" y="120000"/>
                      <a:pt x="120000" y="60000"/>
                    </a:cubicBezTo>
                    <a:cubicBezTo>
                      <a:pt x="106666" y="30000"/>
                      <a:pt x="40000" y="0"/>
                      <a:pt x="26666" y="0"/>
                    </a:cubicBezTo>
                    <a:cubicBezTo>
                      <a:pt x="13333" y="0"/>
                      <a:pt x="0" y="0"/>
                      <a:pt x="0" y="30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02" name="Shape 450">
                <a:extLst>
                  <a:ext uri="{FF2B5EF4-FFF2-40B4-BE49-F238E27FC236}">
                    <a16:creationId xmlns:a16="http://schemas.microsoft.com/office/drawing/2014/main" id="{D537A227-9315-47D4-8A59-9F5E4A57014A}"/>
                  </a:ext>
                </a:extLst>
              </p:cNvPr>
              <p:cNvSpPr/>
              <p:nvPr/>
            </p:nvSpPr>
            <p:spPr>
              <a:xfrm>
                <a:off x="3170238" y="2686050"/>
                <a:ext cx="103200" cy="41400"/>
              </a:xfrm>
              <a:custGeom>
                <a:avLst/>
                <a:gdLst/>
                <a:ahLst/>
                <a:cxnLst/>
                <a:rect l="0" t="0" r="0" b="0"/>
                <a:pathLst>
                  <a:path w="120000" h="120000" extrusionOk="0">
                    <a:moveTo>
                      <a:pt x="0" y="72000"/>
                    </a:moveTo>
                    <a:cubicBezTo>
                      <a:pt x="0" y="88000"/>
                      <a:pt x="3157" y="104000"/>
                      <a:pt x="9473" y="104000"/>
                    </a:cubicBezTo>
                    <a:cubicBezTo>
                      <a:pt x="9473" y="96000"/>
                      <a:pt x="9473" y="96000"/>
                      <a:pt x="9473" y="88000"/>
                    </a:cubicBezTo>
                    <a:cubicBezTo>
                      <a:pt x="12631" y="96000"/>
                      <a:pt x="12631" y="88000"/>
                      <a:pt x="18947" y="88000"/>
                    </a:cubicBezTo>
                    <a:cubicBezTo>
                      <a:pt x="25263" y="88000"/>
                      <a:pt x="44210" y="88000"/>
                      <a:pt x="50526" y="96000"/>
                    </a:cubicBezTo>
                    <a:cubicBezTo>
                      <a:pt x="53684" y="104000"/>
                      <a:pt x="50526" y="120000"/>
                      <a:pt x="56842" y="120000"/>
                    </a:cubicBezTo>
                    <a:cubicBezTo>
                      <a:pt x="66315" y="120000"/>
                      <a:pt x="63157" y="88000"/>
                      <a:pt x="72631" y="88000"/>
                    </a:cubicBezTo>
                    <a:cubicBezTo>
                      <a:pt x="75789" y="88000"/>
                      <a:pt x="75789" y="96000"/>
                      <a:pt x="78947" y="96000"/>
                    </a:cubicBezTo>
                    <a:cubicBezTo>
                      <a:pt x="85263" y="96000"/>
                      <a:pt x="88421" y="88000"/>
                      <a:pt x="91578" y="80000"/>
                    </a:cubicBezTo>
                    <a:cubicBezTo>
                      <a:pt x="120000" y="80000"/>
                      <a:pt x="120000" y="80000"/>
                      <a:pt x="120000" y="80000"/>
                    </a:cubicBezTo>
                    <a:cubicBezTo>
                      <a:pt x="113684" y="64000"/>
                      <a:pt x="107368" y="56000"/>
                      <a:pt x="101052" y="40000"/>
                    </a:cubicBezTo>
                    <a:cubicBezTo>
                      <a:pt x="104210" y="48000"/>
                      <a:pt x="104210" y="48000"/>
                      <a:pt x="104210" y="48000"/>
                    </a:cubicBezTo>
                    <a:cubicBezTo>
                      <a:pt x="91578" y="32000"/>
                      <a:pt x="85263" y="0"/>
                      <a:pt x="63157" y="0"/>
                    </a:cubicBezTo>
                    <a:cubicBezTo>
                      <a:pt x="56842" y="0"/>
                      <a:pt x="53684" y="8000"/>
                      <a:pt x="44210" y="8000"/>
                    </a:cubicBezTo>
                    <a:cubicBezTo>
                      <a:pt x="37894" y="8000"/>
                      <a:pt x="34736" y="0"/>
                      <a:pt x="28421" y="0"/>
                    </a:cubicBezTo>
                    <a:cubicBezTo>
                      <a:pt x="25263" y="0"/>
                      <a:pt x="22105" y="8000"/>
                      <a:pt x="22105" y="8000"/>
                    </a:cubicBezTo>
                    <a:cubicBezTo>
                      <a:pt x="22105" y="24000"/>
                      <a:pt x="25263" y="32000"/>
                      <a:pt x="31578" y="32000"/>
                    </a:cubicBezTo>
                    <a:cubicBezTo>
                      <a:pt x="31578" y="48000"/>
                      <a:pt x="31578" y="56000"/>
                      <a:pt x="34736" y="64000"/>
                    </a:cubicBezTo>
                    <a:cubicBezTo>
                      <a:pt x="28421" y="80000"/>
                      <a:pt x="18947" y="72000"/>
                      <a:pt x="3157" y="72000"/>
                    </a:cubicBezTo>
                    <a:cubicBezTo>
                      <a:pt x="3157" y="72000"/>
                      <a:pt x="3157" y="72000"/>
                      <a:pt x="0" y="72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03" name="Shape 451">
                <a:extLst>
                  <a:ext uri="{FF2B5EF4-FFF2-40B4-BE49-F238E27FC236}">
                    <a16:creationId xmlns:a16="http://schemas.microsoft.com/office/drawing/2014/main" id="{DDA1760F-772F-488A-B596-903C58F34A9C}"/>
                  </a:ext>
                </a:extLst>
              </p:cNvPr>
              <p:cNvSpPr/>
              <p:nvPr/>
            </p:nvSpPr>
            <p:spPr>
              <a:xfrm>
                <a:off x="3387725" y="2849563"/>
                <a:ext cx="11100" cy="12600"/>
              </a:xfrm>
              <a:custGeom>
                <a:avLst/>
                <a:gdLst/>
                <a:ahLst/>
                <a:cxnLst/>
                <a:rect l="0" t="0" r="0" b="0"/>
                <a:pathLst>
                  <a:path w="120000" h="120000" extrusionOk="0">
                    <a:moveTo>
                      <a:pt x="0" y="96000"/>
                    </a:moveTo>
                    <a:cubicBezTo>
                      <a:pt x="0" y="120000"/>
                      <a:pt x="30000" y="96000"/>
                      <a:pt x="60000" y="96000"/>
                    </a:cubicBezTo>
                    <a:cubicBezTo>
                      <a:pt x="90000" y="96000"/>
                      <a:pt x="120000" y="48000"/>
                      <a:pt x="120000" y="24000"/>
                    </a:cubicBezTo>
                    <a:cubicBezTo>
                      <a:pt x="120000" y="0"/>
                      <a:pt x="120000" y="0"/>
                      <a:pt x="120000" y="0"/>
                    </a:cubicBezTo>
                    <a:cubicBezTo>
                      <a:pt x="120000" y="0"/>
                      <a:pt x="90000" y="0"/>
                      <a:pt x="60000" y="0"/>
                    </a:cubicBezTo>
                    <a:cubicBezTo>
                      <a:pt x="30000" y="0"/>
                      <a:pt x="0" y="48000"/>
                      <a:pt x="0" y="96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04" name="Shape 452">
                <a:extLst>
                  <a:ext uri="{FF2B5EF4-FFF2-40B4-BE49-F238E27FC236}">
                    <a16:creationId xmlns:a16="http://schemas.microsoft.com/office/drawing/2014/main" id="{CE5F18EA-ED02-48FF-8CEC-0376B555A3E2}"/>
                  </a:ext>
                </a:extLst>
              </p:cNvPr>
              <p:cNvSpPr/>
              <p:nvPr/>
            </p:nvSpPr>
            <p:spPr>
              <a:xfrm>
                <a:off x="3571875" y="3028950"/>
                <a:ext cx="41400" cy="31800"/>
              </a:xfrm>
              <a:custGeom>
                <a:avLst/>
                <a:gdLst/>
                <a:ahLst/>
                <a:cxnLst/>
                <a:rect l="0" t="0" r="0" b="0"/>
                <a:pathLst>
                  <a:path w="120000" h="120000" extrusionOk="0">
                    <a:moveTo>
                      <a:pt x="32000" y="0"/>
                    </a:moveTo>
                    <a:cubicBezTo>
                      <a:pt x="16000" y="0"/>
                      <a:pt x="0" y="30000"/>
                      <a:pt x="0" y="60000"/>
                    </a:cubicBezTo>
                    <a:cubicBezTo>
                      <a:pt x="0" y="80000"/>
                      <a:pt x="48000" y="120000"/>
                      <a:pt x="72000" y="120000"/>
                    </a:cubicBezTo>
                    <a:cubicBezTo>
                      <a:pt x="96000" y="120000"/>
                      <a:pt x="120000" y="70000"/>
                      <a:pt x="120000" y="50000"/>
                    </a:cubicBezTo>
                    <a:cubicBezTo>
                      <a:pt x="120000" y="40000"/>
                      <a:pt x="112000" y="30000"/>
                      <a:pt x="112000" y="30000"/>
                    </a:cubicBezTo>
                    <a:cubicBezTo>
                      <a:pt x="96000" y="30000"/>
                      <a:pt x="80000" y="50000"/>
                      <a:pt x="80000" y="20000"/>
                    </a:cubicBezTo>
                    <a:cubicBezTo>
                      <a:pt x="64000" y="20000"/>
                      <a:pt x="56000" y="10000"/>
                      <a:pt x="40000" y="0"/>
                    </a:cubicBezTo>
                    <a:cubicBezTo>
                      <a:pt x="40000" y="10000"/>
                      <a:pt x="40000" y="0"/>
                      <a:pt x="32000" y="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05" name="Shape 453">
                <a:extLst>
                  <a:ext uri="{FF2B5EF4-FFF2-40B4-BE49-F238E27FC236}">
                    <a16:creationId xmlns:a16="http://schemas.microsoft.com/office/drawing/2014/main" id="{F07F9108-0918-42EE-A2DE-7BE426B86F42}"/>
                  </a:ext>
                </a:extLst>
              </p:cNvPr>
              <p:cNvSpPr/>
              <p:nvPr/>
            </p:nvSpPr>
            <p:spPr>
              <a:xfrm>
                <a:off x="3427412" y="4005262"/>
                <a:ext cx="28500" cy="18900"/>
              </a:xfrm>
              <a:custGeom>
                <a:avLst/>
                <a:gdLst/>
                <a:ahLst/>
                <a:cxnLst/>
                <a:rect l="0" t="0" r="0" b="0"/>
                <a:pathLst>
                  <a:path w="120000" h="120000" extrusionOk="0">
                    <a:moveTo>
                      <a:pt x="72000" y="0"/>
                    </a:moveTo>
                    <a:cubicBezTo>
                      <a:pt x="48000" y="0"/>
                      <a:pt x="48000" y="34285"/>
                      <a:pt x="24000" y="34285"/>
                    </a:cubicBezTo>
                    <a:cubicBezTo>
                      <a:pt x="12000" y="34285"/>
                      <a:pt x="24000" y="85714"/>
                      <a:pt x="0" y="85714"/>
                    </a:cubicBezTo>
                    <a:cubicBezTo>
                      <a:pt x="0" y="119999"/>
                      <a:pt x="0" y="119999"/>
                      <a:pt x="0" y="119999"/>
                    </a:cubicBezTo>
                    <a:cubicBezTo>
                      <a:pt x="0" y="119999"/>
                      <a:pt x="12000" y="119999"/>
                      <a:pt x="12000" y="119999"/>
                    </a:cubicBezTo>
                    <a:cubicBezTo>
                      <a:pt x="36000" y="119999"/>
                      <a:pt x="48000" y="102857"/>
                      <a:pt x="48000" y="85714"/>
                    </a:cubicBezTo>
                    <a:cubicBezTo>
                      <a:pt x="72000" y="85714"/>
                      <a:pt x="120000" y="68571"/>
                      <a:pt x="120000" y="34285"/>
                    </a:cubicBezTo>
                    <a:cubicBezTo>
                      <a:pt x="120000" y="17142"/>
                      <a:pt x="120000" y="17142"/>
                      <a:pt x="120000" y="0"/>
                    </a:cubicBezTo>
                    <a:cubicBezTo>
                      <a:pt x="108000" y="0"/>
                      <a:pt x="96000" y="0"/>
                      <a:pt x="72000" y="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06" name="Shape 454">
                <a:extLst>
                  <a:ext uri="{FF2B5EF4-FFF2-40B4-BE49-F238E27FC236}">
                    <a16:creationId xmlns:a16="http://schemas.microsoft.com/office/drawing/2014/main" id="{3CADDA6D-1158-4DBF-8EBC-89DAA0202171}"/>
                  </a:ext>
                </a:extLst>
              </p:cNvPr>
              <p:cNvSpPr/>
              <p:nvPr/>
            </p:nvSpPr>
            <p:spPr>
              <a:xfrm>
                <a:off x="3406775" y="4002087"/>
                <a:ext cx="23700" cy="18900"/>
              </a:xfrm>
              <a:custGeom>
                <a:avLst/>
                <a:gdLst/>
                <a:ahLst/>
                <a:cxnLst/>
                <a:rect l="0" t="0" r="0" b="0"/>
                <a:pathLst>
                  <a:path w="120000" h="120000" extrusionOk="0">
                    <a:moveTo>
                      <a:pt x="120000" y="0"/>
                    </a:moveTo>
                    <a:cubicBezTo>
                      <a:pt x="80000" y="17142"/>
                      <a:pt x="66666" y="17142"/>
                      <a:pt x="26666" y="0"/>
                    </a:cubicBezTo>
                    <a:cubicBezTo>
                      <a:pt x="26666" y="17142"/>
                      <a:pt x="26666" y="34285"/>
                      <a:pt x="40000" y="34285"/>
                    </a:cubicBezTo>
                    <a:cubicBezTo>
                      <a:pt x="40000" y="68571"/>
                      <a:pt x="13333" y="68571"/>
                      <a:pt x="0" y="102857"/>
                    </a:cubicBezTo>
                    <a:cubicBezTo>
                      <a:pt x="13333" y="119999"/>
                      <a:pt x="13333" y="119999"/>
                      <a:pt x="13333" y="119999"/>
                    </a:cubicBezTo>
                    <a:cubicBezTo>
                      <a:pt x="66666" y="102857"/>
                      <a:pt x="80000" y="68571"/>
                      <a:pt x="120000" y="34285"/>
                    </a:cubicBezTo>
                    <a:cubicBezTo>
                      <a:pt x="120000" y="17142"/>
                      <a:pt x="120000" y="17142"/>
                      <a:pt x="120000" y="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07" name="Shape 455">
                <a:extLst>
                  <a:ext uri="{FF2B5EF4-FFF2-40B4-BE49-F238E27FC236}">
                    <a16:creationId xmlns:a16="http://schemas.microsoft.com/office/drawing/2014/main" id="{2DB3DF5B-E927-4EFB-8058-A18A84A089DB}"/>
                  </a:ext>
                </a:extLst>
              </p:cNvPr>
              <p:cNvSpPr/>
              <p:nvPr/>
            </p:nvSpPr>
            <p:spPr>
              <a:xfrm>
                <a:off x="3173413" y="3798887"/>
                <a:ext cx="15900" cy="33300"/>
              </a:xfrm>
              <a:custGeom>
                <a:avLst/>
                <a:gdLst/>
                <a:ahLst/>
                <a:cxnLst/>
                <a:rect l="0" t="0" r="0" b="0"/>
                <a:pathLst>
                  <a:path w="120000" h="120000" extrusionOk="0">
                    <a:moveTo>
                      <a:pt x="60000" y="120000"/>
                    </a:moveTo>
                    <a:cubicBezTo>
                      <a:pt x="100000" y="120000"/>
                      <a:pt x="100000" y="120000"/>
                      <a:pt x="100000" y="120000"/>
                    </a:cubicBezTo>
                    <a:cubicBezTo>
                      <a:pt x="100000" y="60000"/>
                      <a:pt x="100000" y="60000"/>
                      <a:pt x="100000" y="60000"/>
                    </a:cubicBezTo>
                    <a:cubicBezTo>
                      <a:pt x="100000" y="50000"/>
                      <a:pt x="120000" y="50000"/>
                      <a:pt x="120000" y="30000"/>
                    </a:cubicBezTo>
                    <a:cubicBezTo>
                      <a:pt x="120000" y="10000"/>
                      <a:pt x="100000" y="0"/>
                      <a:pt x="60000" y="0"/>
                    </a:cubicBezTo>
                    <a:cubicBezTo>
                      <a:pt x="40000" y="0"/>
                      <a:pt x="0" y="60000"/>
                      <a:pt x="0" y="60000"/>
                    </a:cubicBezTo>
                    <a:cubicBezTo>
                      <a:pt x="0" y="60000"/>
                      <a:pt x="0" y="80000"/>
                      <a:pt x="0" y="90000"/>
                    </a:cubicBezTo>
                    <a:cubicBezTo>
                      <a:pt x="0" y="100000"/>
                      <a:pt x="40000" y="120000"/>
                      <a:pt x="60000" y="120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08" name="Shape 456">
                <a:extLst>
                  <a:ext uri="{FF2B5EF4-FFF2-40B4-BE49-F238E27FC236}">
                    <a16:creationId xmlns:a16="http://schemas.microsoft.com/office/drawing/2014/main" id="{5594A741-63DA-46A2-BAA5-A52AD0216D9D}"/>
                  </a:ext>
                </a:extLst>
              </p:cNvPr>
              <p:cNvSpPr/>
              <p:nvPr/>
            </p:nvSpPr>
            <p:spPr>
              <a:xfrm>
                <a:off x="1582737" y="1522412"/>
                <a:ext cx="2263800" cy="2578200"/>
              </a:xfrm>
              <a:custGeom>
                <a:avLst/>
                <a:gdLst/>
                <a:ahLst/>
                <a:cxnLst/>
                <a:rect l="0" t="0" r="0" b="0"/>
                <a:pathLst>
                  <a:path w="120000" h="120000" extrusionOk="0">
                    <a:moveTo>
                      <a:pt x="119136" y="74273"/>
                    </a:moveTo>
                    <a:cubicBezTo>
                      <a:pt x="118705" y="74147"/>
                      <a:pt x="118417" y="74400"/>
                      <a:pt x="117985" y="74273"/>
                    </a:cubicBezTo>
                    <a:cubicBezTo>
                      <a:pt x="117553" y="74147"/>
                      <a:pt x="116546" y="73263"/>
                      <a:pt x="116258" y="72884"/>
                    </a:cubicBezTo>
                    <a:cubicBezTo>
                      <a:pt x="115971" y="72757"/>
                      <a:pt x="115395" y="72631"/>
                      <a:pt x="114820" y="72505"/>
                    </a:cubicBezTo>
                    <a:cubicBezTo>
                      <a:pt x="113525" y="72631"/>
                      <a:pt x="113525" y="72631"/>
                      <a:pt x="113525" y="72631"/>
                    </a:cubicBezTo>
                    <a:cubicBezTo>
                      <a:pt x="112949" y="72631"/>
                      <a:pt x="112805" y="72126"/>
                      <a:pt x="112086" y="72126"/>
                    </a:cubicBezTo>
                    <a:cubicBezTo>
                      <a:pt x="111798" y="72126"/>
                      <a:pt x="111654" y="72378"/>
                      <a:pt x="111366" y="72505"/>
                    </a:cubicBezTo>
                    <a:cubicBezTo>
                      <a:pt x="111223" y="72505"/>
                      <a:pt x="111223" y="72505"/>
                      <a:pt x="111223" y="72505"/>
                    </a:cubicBezTo>
                    <a:cubicBezTo>
                      <a:pt x="111223" y="72252"/>
                      <a:pt x="111223" y="72000"/>
                      <a:pt x="111223" y="71747"/>
                    </a:cubicBezTo>
                    <a:cubicBezTo>
                      <a:pt x="111079" y="71494"/>
                      <a:pt x="110791" y="71621"/>
                      <a:pt x="110503" y="71494"/>
                    </a:cubicBezTo>
                    <a:cubicBezTo>
                      <a:pt x="110071" y="71242"/>
                      <a:pt x="109064" y="70736"/>
                      <a:pt x="108489" y="70736"/>
                    </a:cubicBezTo>
                    <a:cubicBezTo>
                      <a:pt x="107913" y="70736"/>
                      <a:pt x="107482" y="71242"/>
                      <a:pt x="107194" y="71747"/>
                    </a:cubicBezTo>
                    <a:cubicBezTo>
                      <a:pt x="107194" y="71873"/>
                      <a:pt x="107050" y="72126"/>
                      <a:pt x="106906" y="72126"/>
                    </a:cubicBezTo>
                    <a:cubicBezTo>
                      <a:pt x="106762" y="72126"/>
                      <a:pt x="106762" y="71873"/>
                      <a:pt x="106762" y="71747"/>
                    </a:cubicBezTo>
                    <a:cubicBezTo>
                      <a:pt x="105899" y="71747"/>
                      <a:pt x="105899" y="71747"/>
                      <a:pt x="105899" y="71747"/>
                    </a:cubicBezTo>
                    <a:cubicBezTo>
                      <a:pt x="105899" y="71494"/>
                      <a:pt x="105755" y="71242"/>
                      <a:pt x="105467" y="71115"/>
                    </a:cubicBezTo>
                    <a:cubicBezTo>
                      <a:pt x="105323" y="71115"/>
                      <a:pt x="105035" y="71115"/>
                      <a:pt x="105035" y="70863"/>
                    </a:cubicBezTo>
                    <a:cubicBezTo>
                      <a:pt x="105035" y="69978"/>
                      <a:pt x="105899" y="69726"/>
                      <a:pt x="106330" y="69094"/>
                    </a:cubicBezTo>
                    <a:cubicBezTo>
                      <a:pt x="106330" y="68842"/>
                      <a:pt x="106043" y="68842"/>
                      <a:pt x="105899" y="68589"/>
                    </a:cubicBezTo>
                    <a:cubicBezTo>
                      <a:pt x="105611" y="68336"/>
                      <a:pt x="105323" y="67452"/>
                      <a:pt x="105323" y="67073"/>
                    </a:cubicBezTo>
                    <a:cubicBezTo>
                      <a:pt x="104748" y="66947"/>
                      <a:pt x="104028" y="66063"/>
                      <a:pt x="103597" y="66063"/>
                    </a:cubicBezTo>
                    <a:cubicBezTo>
                      <a:pt x="103453" y="66063"/>
                      <a:pt x="103453" y="66063"/>
                      <a:pt x="103309" y="66063"/>
                    </a:cubicBezTo>
                    <a:cubicBezTo>
                      <a:pt x="103309" y="65936"/>
                      <a:pt x="103309" y="65936"/>
                      <a:pt x="103309" y="65936"/>
                    </a:cubicBezTo>
                    <a:cubicBezTo>
                      <a:pt x="103021" y="65936"/>
                      <a:pt x="102589" y="65810"/>
                      <a:pt x="102302" y="65684"/>
                    </a:cubicBezTo>
                    <a:cubicBezTo>
                      <a:pt x="101438" y="65684"/>
                      <a:pt x="101438" y="65684"/>
                      <a:pt x="101438" y="65684"/>
                    </a:cubicBezTo>
                    <a:cubicBezTo>
                      <a:pt x="100575" y="65557"/>
                      <a:pt x="99280" y="65557"/>
                      <a:pt x="99136" y="64800"/>
                    </a:cubicBezTo>
                    <a:cubicBezTo>
                      <a:pt x="98992" y="64800"/>
                      <a:pt x="98705" y="64800"/>
                      <a:pt x="98561" y="64673"/>
                    </a:cubicBezTo>
                    <a:cubicBezTo>
                      <a:pt x="98273" y="63915"/>
                      <a:pt x="97985" y="64042"/>
                      <a:pt x="97410" y="63536"/>
                    </a:cubicBezTo>
                    <a:cubicBezTo>
                      <a:pt x="96402" y="63536"/>
                      <a:pt x="96402" y="63536"/>
                      <a:pt x="96402" y="63536"/>
                    </a:cubicBezTo>
                    <a:cubicBezTo>
                      <a:pt x="96258" y="63157"/>
                      <a:pt x="96402" y="62778"/>
                      <a:pt x="95971" y="62652"/>
                    </a:cubicBezTo>
                    <a:cubicBezTo>
                      <a:pt x="95539" y="62526"/>
                      <a:pt x="94820" y="62400"/>
                      <a:pt x="94676" y="62021"/>
                    </a:cubicBezTo>
                    <a:cubicBezTo>
                      <a:pt x="94676" y="61768"/>
                      <a:pt x="94676" y="61768"/>
                      <a:pt x="94676" y="61768"/>
                    </a:cubicBezTo>
                    <a:cubicBezTo>
                      <a:pt x="94676" y="61894"/>
                      <a:pt x="94964" y="61894"/>
                      <a:pt x="95107" y="61768"/>
                    </a:cubicBezTo>
                    <a:cubicBezTo>
                      <a:pt x="95107" y="61768"/>
                      <a:pt x="94532" y="61642"/>
                      <a:pt x="94244" y="61642"/>
                    </a:cubicBezTo>
                    <a:cubicBezTo>
                      <a:pt x="94100" y="61768"/>
                      <a:pt x="93525" y="61768"/>
                      <a:pt x="93381" y="61768"/>
                    </a:cubicBezTo>
                    <a:cubicBezTo>
                      <a:pt x="93237" y="62147"/>
                      <a:pt x="92949" y="62147"/>
                      <a:pt x="92517" y="62147"/>
                    </a:cubicBezTo>
                    <a:cubicBezTo>
                      <a:pt x="92230" y="62147"/>
                      <a:pt x="91798" y="62147"/>
                      <a:pt x="91798" y="61894"/>
                    </a:cubicBezTo>
                    <a:cubicBezTo>
                      <a:pt x="91510" y="61894"/>
                      <a:pt x="90647" y="61894"/>
                      <a:pt x="90071" y="61894"/>
                    </a:cubicBezTo>
                    <a:cubicBezTo>
                      <a:pt x="89928" y="61894"/>
                      <a:pt x="89784" y="61642"/>
                      <a:pt x="89784" y="61389"/>
                    </a:cubicBezTo>
                    <a:cubicBezTo>
                      <a:pt x="89208" y="61263"/>
                      <a:pt x="88489" y="61136"/>
                      <a:pt x="88489" y="60757"/>
                    </a:cubicBezTo>
                    <a:cubicBezTo>
                      <a:pt x="87913" y="60757"/>
                      <a:pt x="87913" y="60757"/>
                      <a:pt x="87913" y="60757"/>
                    </a:cubicBezTo>
                    <a:cubicBezTo>
                      <a:pt x="87913" y="61010"/>
                      <a:pt x="88345" y="60884"/>
                      <a:pt x="88489" y="61263"/>
                    </a:cubicBezTo>
                    <a:cubicBezTo>
                      <a:pt x="87769" y="61263"/>
                      <a:pt x="87769" y="61263"/>
                      <a:pt x="87769" y="61263"/>
                    </a:cubicBezTo>
                    <a:cubicBezTo>
                      <a:pt x="87482" y="61389"/>
                      <a:pt x="86906" y="61389"/>
                      <a:pt x="86906" y="61768"/>
                    </a:cubicBezTo>
                    <a:cubicBezTo>
                      <a:pt x="86906" y="62147"/>
                      <a:pt x="87338" y="62273"/>
                      <a:pt x="87338" y="62652"/>
                    </a:cubicBezTo>
                    <a:cubicBezTo>
                      <a:pt x="87338" y="62778"/>
                      <a:pt x="87194" y="63031"/>
                      <a:pt x="87050" y="63031"/>
                    </a:cubicBezTo>
                    <a:cubicBezTo>
                      <a:pt x="86618" y="63031"/>
                      <a:pt x="86474" y="62526"/>
                      <a:pt x="86474" y="62273"/>
                    </a:cubicBezTo>
                    <a:cubicBezTo>
                      <a:pt x="86474" y="62021"/>
                      <a:pt x="86618" y="61515"/>
                      <a:pt x="86762" y="61136"/>
                    </a:cubicBezTo>
                    <a:cubicBezTo>
                      <a:pt x="86906" y="61136"/>
                      <a:pt x="87050" y="61010"/>
                      <a:pt x="87050" y="60757"/>
                    </a:cubicBezTo>
                    <a:cubicBezTo>
                      <a:pt x="87050" y="60757"/>
                      <a:pt x="86906" y="60378"/>
                      <a:pt x="86762" y="60378"/>
                    </a:cubicBezTo>
                    <a:cubicBezTo>
                      <a:pt x="86330" y="60378"/>
                      <a:pt x="86330" y="60884"/>
                      <a:pt x="85899" y="61010"/>
                    </a:cubicBezTo>
                    <a:cubicBezTo>
                      <a:pt x="85035" y="61136"/>
                      <a:pt x="84604" y="61263"/>
                      <a:pt x="83884" y="61515"/>
                    </a:cubicBezTo>
                    <a:cubicBezTo>
                      <a:pt x="83453" y="61642"/>
                      <a:pt x="83165" y="61642"/>
                      <a:pt x="83021" y="62147"/>
                    </a:cubicBezTo>
                    <a:cubicBezTo>
                      <a:pt x="82877" y="62400"/>
                      <a:pt x="82877" y="62778"/>
                      <a:pt x="82733" y="62778"/>
                    </a:cubicBezTo>
                    <a:cubicBezTo>
                      <a:pt x="82446" y="62905"/>
                      <a:pt x="82158" y="63031"/>
                      <a:pt x="82158" y="63284"/>
                    </a:cubicBezTo>
                    <a:cubicBezTo>
                      <a:pt x="82158" y="63284"/>
                      <a:pt x="82014" y="63410"/>
                      <a:pt x="82014" y="63410"/>
                    </a:cubicBezTo>
                    <a:cubicBezTo>
                      <a:pt x="82014" y="63536"/>
                      <a:pt x="82014" y="63536"/>
                      <a:pt x="82014" y="63663"/>
                    </a:cubicBezTo>
                    <a:cubicBezTo>
                      <a:pt x="81726" y="63663"/>
                      <a:pt x="81870" y="63663"/>
                      <a:pt x="81582" y="63663"/>
                    </a:cubicBezTo>
                    <a:cubicBezTo>
                      <a:pt x="81582" y="63663"/>
                      <a:pt x="81438" y="63789"/>
                      <a:pt x="81294" y="63789"/>
                    </a:cubicBezTo>
                    <a:cubicBezTo>
                      <a:pt x="81438" y="63663"/>
                      <a:pt x="81582" y="63663"/>
                      <a:pt x="81582" y="63536"/>
                    </a:cubicBezTo>
                    <a:cubicBezTo>
                      <a:pt x="81007" y="63284"/>
                      <a:pt x="80719" y="62652"/>
                      <a:pt x="79856" y="62652"/>
                    </a:cubicBezTo>
                    <a:cubicBezTo>
                      <a:pt x="78992" y="62652"/>
                      <a:pt x="78561" y="63284"/>
                      <a:pt x="77841" y="63284"/>
                    </a:cubicBezTo>
                    <a:cubicBezTo>
                      <a:pt x="77266" y="63284"/>
                      <a:pt x="77266" y="62778"/>
                      <a:pt x="76978" y="62526"/>
                    </a:cubicBezTo>
                    <a:cubicBezTo>
                      <a:pt x="76402" y="62400"/>
                      <a:pt x="75683" y="62147"/>
                      <a:pt x="75683" y="61515"/>
                    </a:cubicBezTo>
                    <a:cubicBezTo>
                      <a:pt x="75683" y="61010"/>
                      <a:pt x="75683" y="60505"/>
                      <a:pt x="75683" y="59747"/>
                    </a:cubicBezTo>
                    <a:cubicBezTo>
                      <a:pt x="75971" y="59494"/>
                      <a:pt x="75971" y="58863"/>
                      <a:pt x="75971" y="58610"/>
                    </a:cubicBezTo>
                    <a:cubicBezTo>
                      <a:pt x="75971" y="58484"/>
                      <a:pt x="75971" y="58357"/>
                      <a:pt x="75971" y="58105"/>
                    </a:cubicBezTo>
                    <a:cubicBezTo>
                      <a:pt x="75395" y="58105"/>
                      <a:pt x="75251" y="57600"/>
                      <a:pt x="74388" y="57600"/>
                    </a:cubicBezTo>
                    <a:cubicBezTo>
                      <a:pt x="73381" y="57600"/>
                      <a:pt x="72517" y="57726"/>
                      <a:pt x="71366" y="57726"/>
                    </a:cubicBezTo>
                    <a:cubicBezTo>
                      <a:pt x="71223" y="57726"/>
                      <a:pt x="71079" y="57600"/>
                      <a:pt x="71079" y="57473"/>
                    </a:cubicBezTo>
                    <a:cubicBezTo>
                      <a:pt x="71079" y="57347"/>
                      <a:pt x="71079" y="57347"/>
                      <a:pt x="71079" y="57347"/>
                    </a:cubicBezTo>
                    <a:cubicBezTo>
                      <a:pt x="71223" y="57094"/>
                      <a:pt x="71654" y="56968"/>
                      <a:pt x="71654" y="56715"/>
                    </a:cubicBezTo>
                    <a:cubicBezTo>
                      <a:pt x="71654" y="56336"/>
                      <a:pt x="71654" y="55705"/>
                      <a:pt x="71654" y="55452"/>
                    </a:cubicBezTo>
                    <a:cubicBezTo>
                      <a:pt x="71654" y="55452"/>
                      <a:pt x="71798" y="55452"/>
                      <a:pt x="71942" y="55452"/>
                    </a:cubicBezTo>
                    <a:cubicBezTo>
                      <a:pt x="71942" y="55452"/>
                      <a:pt x="71942" y="55578"/>
                      <a:pt x="71942" y="55578"/>
                    </a:cubicBezTo>
                    <a:cubicBezTo>
                      <a:pt x="72086" y="55326"/>
                      <a:pt x="72230" y="55073"/>
                      <a:pt x="72230" y="54694"/>
                    </a:cubicBezTo>
                    <a:cubicBezTo>
                      <a:pt x="72230" y="54189"/>
                      <a:pt x="72805" y="53684"/>
                      <a:pt x="72805" y="53305"/>
                    </a:cubicBezTo>
                    <a:cubicBezTo>
                      <a:pt x="72805" y="53178"/>
                      <a:pt x="72805" y="53052"/>
                      <a:pt x="72805" y="53052"/>
                    </a:cubicBezTo>
                    <a:cubicBezTo>
                      <a:pt x="72661" y="53052"/>
                      <a:pt x="72230" y="53052"/>
                      <a:pt x="72086" y="52926"/>
                    </a:cubicBezTo>
                    <a:cubicBezTo>
                      <a:pt x="71942" y="52926"/>
                      <a:pt x="71654" y="52926"/>
                      <a:pt x="71366" y="52926"/>
                    </a:cubicBezTo>
                    <a:cubicBezTo>
                      <a:pt x="70503" y="52926"/>
                      <a:pt x="69496" y="53178"/>
                      <a:pt x="69496" y="53936"/>
                    </a:cubicBezTo>
                    <a:cubicBezTo>
                      <a:pt x="69496" y="54442"/>
                      <a:pt x="68920" y="54694"/>
                      <a:pt x="68920" y="55073"/>
                    </a:cubicBezTo>
                    <a:cubicBezTo>
                      <a:pt x="68776" y="55200"/>
                      <a:pt x="68633" y="55578"/>
                      <a:pt x="68489" y="55578"/>
                    </a:cubicBezTo>
                    <a:cubicBezTo>
                      <a:pt x="68345" y="55578"/>
                      <a:pt x="68201" y="55326"/>
                      <a:pt x="67769" y="55326"/>
                    </a:cubicBezTo>
                    <a:cubicBezTo>
                      <a:pt x="67194" y="55326"/>
                      <a:pt x="66618" y="55705"/>
                      <a:pt x="66043" y="55705"/>
                    </a:cubicBezTo>
                    <a:cubicBezTo>
                      <a:pt x="65755" y="55705"/>
                      <a:pt x="65755" y="55452"/>
                      <a:pt x="65467" y="55452"/>
                    </a:cubicBezTo>
                    <a:cubicBezTo>
                      <a:pt x="64748" y="55200"/>
                      <a:pt x="64748" y="54694"/>
                      <a:pt x="64172" y="54189"/>
                    </a:cubicBezTo>
                    <a:cubicBezTo>
                      <a:pt x="63884" y="54063"/>
                      <a:pt x="63453" y="53684"/>
                      <a:pt x="63453" y="53431"/>
                    </a:cubicBezTo>
                    <a:cubicBezTo>
                      <a:pt x="63309" y="53178"/>
                      <a:pt x="63453" y="53052"/>
                      <a:pt x="63309" y="52800"/>
                    </a:cubicBezTo>
                    <a:cubicBezTo>
                      <a:pt x="63165" y="52673"/>
                      <a:pt x="63021" y="52421"/>
                      <a:pt x="63021" y="52168"/>
                    </a:cubicBezTo>
                    <a:cubicBezTo>
                      <a:pt x="63021" y="50652"/>
                      <a:pt x="63021" y="50652"/>
                      <a:pt x="63021" y="50652"/>
                    </a:cubicBezTo>
                    <a:cubicBezTo>
                      <a:pt x="63165" y="50273"/>
                      <a:pt x="63309" y="50021"/>
                      <a:pt x="63309" y="49515"/>
                    </a:cubicBezTo>
                    <a:cubicBezTo>
                      <a:pt x="63309" y="49389"/>
                      <a:pt x="63309" y="49263"/>
                      <a:pt x="63165" y="49010"/>
                    </a:cubicBezTo>
                    <a:cubicBezTo>
                      <a:pt x="63165" y="49010"/>
                      <a:pt x="63165" y="49010"/>
                      <a:pt x="63165" y="49010"/>
                    </a:cubicBezTo>
                    <a:cubicBezTo>
                      <a:pt x="63165" y="49010"/>
                      <a:pt x="63309" y="49010"/>
                      <a:pt x="63309" y="49010"/>
                    </a:cubicBezTo>
                    <a:cubicBezTo>
                      <a:pt x="63309" y="48884"/>
                      <a:pt x="63165" y="48884"/>
                      <a:pt x="63165" y="48757"/>
                    </a:cubicBezTo>
                    <a:cubicBezTo>
                      <a:pt x="63165" y="47873"/>
                      <a:pt x="63597" y="47115"/>
                      <a:pt x="64172" y="46989"/>
                    </a:cubicBezTo>
                    <a:cubicBezTo>
                      <a:pt x="64604" y="46863"/>
                      <a:pt x="64892" y="46989"/>
                      <a:pt x="65035" y="46736"/>
                    </a:cubicBezTo>
                    <a:cubicBezTo>
                      <a:pt x="65467" y="46484"/>
                      <a:pt x="65899" y="45726"/>
                      <a:pt x="66906" y="45726"/>
                    </a:cubicBezTo>
                    <a:cubicBezTo>
                      <a:pt x="67194" y="45726"/>
                      <a:pt x="67338" y="45978"/>
                      <a:pt x="67769" y="45978"/>
                    </a:cubicBezTo>
                    <a:cubicBezTo>
                      <a:pt x="67913" y="45978"/>
                      <a:pt x="68057" y="45852"/>
                      <a:pt x="68201" y="45852"/>
                    </a:cubicBezTo>
                    <a:cubicBezTo>
                      <a:pt x="68776" y="45852"/>
                      <a:pt x="69640" y="46736"/>
                      <a:pt x="70503" y="46357"/>
                    </a:cubicBezTo>
                    <a:cubicBezTo>
                      <a:pt x="70071" y="46105"/>
                      <a:pt x="70359" y="45852"/>
                      <a:pt x="70359" y="45473"/>
                    </a:cubicBezTo>
                    <a:cubicBezTo>
                      <a:pt x="70215" y="45600"/>
                      <a:pt x="70359" y="45600"/>
                      <a:pt x="69928" y="45473"/>
                    </a:cubicBezTo>
                    <a:cubicBezTo>
                      <a:pt x="70503" y="45347"/>
                      <a:pt x="71223" y="45347"/>
                      <a:pt x="71654" y="45221"/>
                    </a:cubicBezTo>
                    <a:cubicBezTo>
                      <a:pt x="71654" y="45347"/>
                      <a:pt x="71798" y="45473"/>
                      <a:pt x="71942" y="45473"/>
                    </a:cubicBezTo>
                    <a:cubicBezTo>
                      <a:pt x="72086" y="45473"/>
                      <a:pt x="72230" y="45221"/>
                      <a:pt x="72661" y="45221"/>
                    </a:cubicBezTo>
                    <a:cubicBezTo>
                      <a:pt x="73525" y="45221"/>
                      <a:pt x="73812" y="45852"/>
                      <a:pt x="74388" y="45852"/>
                    </a:cubicBezTo>
                    <a:cubicBezTo>
                      <a:pt x="74676" y="45852"/>
                      <a:pt x="74820" y="45600"/>
                      <a:pt x="75107" y="45600"/>
                    </a:cubicBezTo>
                    <a:cubicBezTo>
                      <a:pt x="76402" y="45600"/>
                      <a:pt x="76115" y="47242"/>
                      <a:pt x="76546" y="48126"/>
                    </a:cubicBezTo>
                    <a:cubicBezTo>
                      <a:pt x="76834" y="48631"/>
                      <a:pt x="77122" y="48757"/>
                      <a:pt x="77553" y="49136"/>
                    </a:cubicBezTo>
                    <a:cubicBezTo>
                      <a:pt x="77697" y="49389"/>
                      <a:pt x="77697" y="49894"/>
                      <a:pt x="78129" y="49894"/>
                    </a:cubicBezTo>
                    <a:cubicBezTo>
                      <a:pt x="78705" y="49894"/>
                      <a:pt x="78848" y="49263"/>
                      <a:pt x="78848" y="48757"/>
                    </a:cubicBezTo>
                    <a:cubicBezTo>
                      <a:pt x="78848" y="48252"/>
                      <a:pt x="78561" y="48000"/>
                      <a:pt x="78561" y="47621"/>
                    </a:cubicBezTo>
                    <a:cubicBezTo>
                      <a:pt x="78561" y="47494"/>
                      <a:pt x="78561" y="47494"/>
                      <a:pt x="78561" y="47494"/>
                    </a:cubicBezTo>
                    <a:cubicBezTo>
                      <a:pt x="78561" y="46610"/>
                      <a:pt x="77553" y="46357"/>
                      <a:pt x="77553" y="45347"/>
                    </a:cubicBezTo>
                    <a:cubicBezTo>
                      <a:pt x="77553" y="43326"/>
                      <a:pt x="79568" y="42821"/>
                      <a:pt x="81007" y="42063"/>
                    </a:cubicBezTo>
                    <a:cubicBezTo>
                      <a:pt x="80863" y="42063"/>
                      <a:pt x="80863" y="42063"/>
                      <a:pt x="80863" y="42063"/>
                    </a:cubicBezTo>
                    <a:cubicBezTo>
                      <a:pt x="81151" y="41936"/>
                      <a:pt x="81007" y="41810"/>
                      <a:pt x="81438" y="41684"/>
                    </a:cubicBezTo>
                    <a:cubicBezTo>
                      <a:pt x="81726" y="41684"/>
                      <a:pt x="81870" y="41431"/>
                      <a:pt x="82302" y="41431"/>
                    </a:cubicBezTo>
                    <a:cubicBezTo>
                      <a:pt x="82446" y="41305"/>
                      <a:pt x="82446" y="41178"/>
                      <a:pt x="82589" y="41052"/>
                    </a:cubicBezTo>
                    <a:cubicBezTo>
                      <a:pt x="82302" y="40926"/>
                      <a:pt x="82302" y="40926"/>
                      <a:pt x="82302" y="40926"/>
                    </a:cubicBezTo>
                    <a:cubicBezTo>
                      <a:pt x="82302" y="40673"/>
                      <a:pt x="82302" y="40673"/>
                      <a:pt x="82302" y="40673"/>
                    </a:cubicBezTo>
                    <a:cubicBezTo>
                      <a:pt x="82446" y="40673"/>
                      <a:pt x="82589" y="40673"/>
                      <a:pt x="82733" y="40421"/>
                    </a:cubicBezTo>
                    <a:cubicBezTo>
                      <a:pt x="82589" y="40294"/>
                      <a:pt x="82446" y="40294"/>
                      <a:pt x="82302" y="40168"/>
                    </a:cubicBezTo>
                    <a:cubicBezTo>
                      <a:pt x="82446" y="40168"/>
                      <a:pt x="82733" y="40042"/>
                      <a:pt x="82733" y="39789"/>
                    </a:cubicBezTo>
                    <a:cubicBezTo>
                      <a:pt x="82733" y="39663"/>
                      <a:pt x="82733" y="39536"/>
                      <a:pt x="82733" y="39536"/>
                    </a:cubicBezTo>
                    <a:cubicBezTo>
                      <a:pt x="82589" y="39536"/>
                      <a:pt x="82589" y="39536"/>
                      <a:pt x="82446" y="39536"/>
                    </a:cubicBezTo>
                    <a:cubicBezTo>
                      <a:pt x="82302" y="39284"/>
                      <a:pt x="82446" y="39410"/>
                      <a:pt x="82446" y="39031"/>
                    </a:cubicBezTo>
                    <a:cubicBezTo>
                      <a:pt x="82446" y="38778"/>
                      <a:pt x="82302" y="38273"/>
                      <a:pt x="82302" y="38147"/>
                    </a:cubicBezTo>
                    <a:cubicBezTo>
                      <a:pt x="82302" y="38147"/>
                      <a:pt x="82302" y="37894"/>
                      <a:pt x="82302" y="37768"/>
                    </a:cubicBezTo>
                    <a:cubicBezTo>
                      <a:pt x="82446" y="38021"/>
                      <a:pt x="82733" y="38526"/>
                      <a:pt x="82733" y="38652"/>
                    </a:cubicBezTo>
                    <a:cubicBezTo>
                      <a:pt x="82733" y="38778"/>
                      <a:pt x="82733" y="38905"/>
                      <a:pt x="82733" y="39031"/>
                    </a:cubicBezTo>
                    <a:cubicBezTo>
                      <a:pt x="82733" y="39031"/>
                      <a:pt x="82733" y="39157"/>
                      <a:pt x="82877" y="39157"/>
                    </a:cubicBezTo>
                    <a:cubicBezTo>
                      <a:pt x="82877" y="39157"/>
                      <a:pt x="83597" y="38147"/>
                      <a:pt x="83597" y="38021"/>
                    </a:cubicBezTo>
                    <a:cubicBezTo>
                      <a:pt x="83597" y="37768"/>
                      <a:pt x="83309" y="37642"/>
                      <a:pt x="83309" y="37515"/>
                    </a:cubicBezTo>
                    <a:cubicBezTo>
                      <a:pt x="83453" y="37389"/>
                      <a:pt x="83453" y="37389"/>
                      <a:pt x="83453" y="37389"/>
                    </a:cubicBezTo>
                    <a:cubicBezTo>
                      <a:pt x="83453" y="37389"/>
                      <a:pt x="83597" y="37515"/>
                      <a:pt x="83597" y="37515"/>
                    </a:cubicBezTo>
                    <a:cubicBezTo>
                      <a:pt x="83884" y="37515"/>
                      <a:pt x="84460" y="36631"/>
                      <a:pt x="84604" y="36378"/>
                    </a:cubicBezTo>
                    <a:cubicBezTo>
                      <a:pt x="84604" y="36378"/>
                      <a:pt x="84316" y="36126"/>
                      <a:pt x="84316" y="36000"/>
                    </a:cubicBezTo>
                    <a:cubicBezTo>
                      <a:pt x="84316" y="36000"/>
                      <a:pt x="84316" y="35873"/>
                      <a:pt x="84460" y="35873"/>
                    </a:cubicBezTo>
                    <a:cubicBezTo>
                      <a:pt x="84604" y="35873"/>
                      <a:pt x="84604" y="35873"/>
                      <a:pt x="84748" y="35873"/>
                    </a:cubicBezTo>
                    <a:cubicBezTo>
                      <a:pt x="85179" y="35873"/>
                      <a:pt x="85467" y="35873"/>
                      <a:pt x="85899" y="35747"/>
                    </a:cubicBezTo>
                    <a:cubicBezTo>
                      <a:pt x="85755" y="35621"/>
                      <a:pt x="85467" y="35747"/>
                      <a:pt x="85179" y="35747"/>
                    </a:cubicBezTo>
                    <a:cubicBezTo>
                      <a:pt x="84892" y="35747"/>
                      <a:pt x="84892" y="35747"/>
                      <a:pt x="84892" y="35747"/>
                    </a:cubicBezTo>
                    <a:cubicBezTo>
                      <a:pt x="85467" y="35368"/>
                      <a:pt x="86474" y="35494"/>
                      <a:pt x="87194" y="35115"/>
                    </a:cubicBezTo>
                    <a:cubicBezTo>
                      <a:pt x="87338" y="35242"/>
                      <a:pt x="87769" y="35115"/>
                      <a:pt x="88201" y="34989"/>
                    </a:cubicBezTo>
                    <a:cubicBezTo>
                      <a:pt x="88201" y="34863"/>
                      <a:pt x="88201" y="34863"/>
                      <a:pt x="88201" y="34863"/>
                    </a:cubicBezTo>
                    <a:cubicBezTo>
                      <a:pt x="88201" y="34863"/>
                      <a:pt x="87913" y="34989"/>
                      <a:pt x="87913" y="34989"/>
                    </a:cubicBezTo>
                    <a:cubicBezTo>
                      <a:pt x="87625" y="34989"/>
                      <a:pt x="87482" y="34610"/>
                      <a:pt x="87482" y="34484"/>
                    </a:cubicBezTo>
                    <a:cubicBezTo>
                      <a:pt x="87482" y="34484"/>
                      <a:pt x="87482" y="34357"/>
                      <a:pt x="87482" y="34231"/>
                    </a:cubicBezTo>
                    <a:cubicBezTo>
                      <a:pt x="87482" y="33221"/>
                      <a:pt x="88489" y="32968"/>
                      <a:pt x="89064" y="32463"/>
                    </a:cubicBezTo>
                    <a:cubicBezTo>
                      <a:pt x="89352" y="32336"/>
                      <a:pt x="89352" y="32463"/>
                      <a:pt x="89784" y="32463"/>
                    </a:cubicBezTo>
                    <a:cubicBezTo>
                      <a:pt x="90215" y="32463"/>
                      <a:pt x="90503" y="32336"/>
                      <a:pt x="90791" y="31957"/>
                    </a:cubicBezTo>
                    <a:cubicBezTo>
                      <a:pt x="90647" y="31957"/>
                      <a:pt x="90647" y="31831"/>
                      <a:pt x="90647" y="31831"/>
                    </a:cubicBezTo>
                    <a:cubicBezTo>
                      <a:pt x="90647" y="31705"/>
                      <a:pt x="90647" y="31705"/>
                      <a:pt x="90647" y="31705"/>
                    </a:cubicBezTo>
                    <a:cubicBezTo>
                      <a:pt x="90647" y="31578"/>
                      <a:pt x="90647" y="31578"/>
                      <a:pt x="90647" y="31578"/>
                    </a:cubicBezTo>
                    <a:cubicBezTo>
                      <a:pt x="90647" y="31705"/>
                      <a:pt x="90791" y="31578"/>
                      <a:pt x="90935" y="31578"/>
                    </a:cubicBezTo>
                    <a:cubicBezTo>
                      <a:pt x="91079" y="31578"/>
                      <a:pt x="91942" y="31705"/>
                      <a:pt x="92230" y="31578"/>
                    </a:cubicBezTo>
                    <a:cubicBezTo>
                      <a:pt x="92517" y="31452"/>
                      <a:pt x="92517" y="31073"/>
                      <a:pt x="92949" y="31073"/>
                    </a:cubicBezTo>
                    <a:cubicBezTo>
                      <a:pt x="92949" y="31452"/>
                      <a:pt x="92949" y="31452"/>
                      <a:pt x="93381" y="31452"/>
                    </a:cubicBezTo>
                    <a:cubicBezTo>
                      <a:pt x="92661" y="31452"/>
                      <a:pt x="91510" y="31957"/>
                      <a:pt x="91510" y="32589"/>
                    </a:cubicBezTo>
                    <a:cubicBezTo>
                      <a:pt x="91510" y="32842"/>
                      <a:pt x="91942" y="33221"/>
                      <a:pt x="92230" y="33221"/>
                    </a:cubicBezTo>
                    <a:cubicBezTo>
                      <a:pt x="92374" y="33221"/>
                      <a:pt x="92949" y="32463"/>
                      <a:pt x="93669" y="32336"/>
                    </a:cubicBezTo>
                    <a:cubicBezTo>
                      <a:pt x="93812" y="32336"/>
                      <a:pt x="95971" y="31578"/>
                      <a:pt x="95971" y="31326"/>
                    </a:cubicBezTo>
                    <a:cubicBezTo>
                      <a:pt x="95971" y="31073"/>
                      <a:pt x="95107" y="31073"/>
                      <a:pt x="94964" y="31073"/>
                    </a:cubicBezTo>
                    <a:cubicBezTo>
                      <a:pt x="94100" y="31073"/>
                      <a:pt x="92517" y="30189"/>
                      <a:pt x="92517" y="29557"/>
                    </a:cubicBezTo>
                    <a:cubicBezTo>
                      <a:pt x="92517" y="29431"/>
                      <a:pt x="92805" y="29178"/>
                      <a:pt x="92949" y="28926"/>
                    </a:cubicBezTo>
                    <a:cubicBezTo>
                      <a:pt x="92805" y="28926"/>
                      <a:pt x="92374" y="28800"/>
                      <a:pt x="92086" y="28800"/>
                    </a:cubicBezTo>
                    <a:cubicBezTo>
                      <a:pt x="92374" y="28547"/>
                      <a:pt x="93381" y="28421"/>
                      <a:pt x="93381" y="27915"/>
                    </a:cubicBezTo>
                    <a:cubicBezTo>
                      <a:pt x="93381" y="27410"/>
                      <a:pt x="92517" y="27410"/>
                      <a:pt x="91798" y="27410"/>
                    </a:cubicBezTo>
                    <a:cubicBezTo>
                      <a:pt x="90359" y="27410"/>
                      <a:pt x="89784" y="28294"/>
                      <a:pt x="88776" y="28421"/>
                    </a:cubicBezTo>
                    <a:cubicBezTo>
                      <a:pt x="89208" y="27663"/>
                      <a:pt x="89928" y="27915"/>
                      <a:pt x="90647" y="27284"/>
                    </a:cubicBezTo>
                    <a:cubicBezTo>
                      <a:pt x="91079" y="26905"/>
                      <a:pt x="90791" y="26652"/>
                      <a:pt x="91366" y="26526"/>
                    </a:cubicBezTo>
                    <a:cubicBezTo>
                      <a:pt x="92517" y="26147"/>
                      <a:pt x="93237" y="26400"/>
                      <a:pt x="94532" y="26400"/>
                    </a:cubicBezTo>
                    <a:cubicBezTo>
                      <a:pt x="96115" y="26400"/>
                      <a:pt x="96978" y="26778"/>
                      <a:pt x="97841" y="25768"/>
                    </a:cubicBezTo>
                    <a:cubicBezTo>
                      <a:pt x="98273" y="25263"/>
                      <a:pt x="100863" y="25136"/>
                      <a:pt x="100863" y="24252"/>
                    </a:cubicBezTo>
                    <a:cubicBezTo>
                      <a:pt x="100863" y="23621"/>
                      <a:pt x="100575" y="23242"/>
                      <a:pt x="100287" y="22863"/>
                    </a:cubicBezTo>
                    <a:cubicBezTo>
                      <a:pt x="100143" y="22863"/>
                      <a:pt x="100431" y="22610"/>
                      <a:pt x="100143" y="22484"/>
                    </a:cubicBezTo>
                    <a:cubicBezTo>
                      <a:pt x="100143" y="22105"/>
                      <a:pt x="100143" y="22105"/>
                      <a:pt x="100143" y="22105"/>
                    </a:cubicBezTo>
                    <a:cubicBezTo>
                      <a:pt x="99424" y="22484"/>
                      <a:pt x="97841" y="22989"/>
                      <a:pt x="97122" y="22989"/>
                    </a:cubicBezTo>
                    <a:cubicBezTo>
                      <a:pt x="96978" y="22989"/>
                      <a:pt x="96834" y="22863"/>
                      <a:pt x="96834" y="22863"/>
                    </a:cubicBezTo>
                    <a:cubicBezTo>
                      <a:pt x="97410" y="22484"/>
                      <a:pt x="99136" y="22357"/>
                      <a:pt x="99424" y="21852"/>
                    </a:cubicBezTo>
                    <a:cubicBezTo>
                      <a:pt x="99424" y="21726"/>
                      <a:pt x="99136" y="21600"/>
                      <a:pt x="99136" y="21473"/>
                    </a:cubicBezTo>
                    <a:cubicBezTo>
                      <a:pt x="98273" y="21600"/>
                      <a:pt x="96690" y="21221"/>
                      <a:pt x="96690" y="20336"/>
                    </a:cubicBezTo>
                    <a:cubicBezTo>
                      <a:pt x="96690" y="20210"/>
                      <a:pt x="96690" y="20210"/>
                      <a:pt x="96690" y="20210"/>
                    </a:cubicBezTo>
                    <a:cubicBezTo>
                      <a:pt x="95971" y="20210"/>
                      <a:pt x="95539" y="19831"/>
                      <a:pt x="95251" y="19578"/>
                    </a:cubicBezTo>
                    <a:cubicBezTo>
                      <a:pt x="95395" y="19452"/>
                      <a:pt x="95683" y="19452"/>
                      <a:pt x="95683" y="19073"/>
                    </a:cubicBezTo>
                    <a:cubicBezTo>
                      <a:pt x="95683" y="18821"/>
                      <a:pt x="95395" y="18568"/>
                      <a:pt x="95395" y="18315"/>
                    </a:cubicBezTo>
                    <a:cubicBezTo>
                      <a:pt x="95107" y="18189"/>
                      <a:pt x="94100" y="17684"/>
                      <a:pt x="94388" y="17178"/>
                    </a:cubicBezTo>
                    <a:cubicBezTo>
                      <a:pt x="94676" y="16547"/>
                      <a:pt x="93381" y="16294"/>
                      <a:pt x="93237" y="15536"/>
                    </a:cubicBezTo>
                    <a:cubicBezTo>
                      <a:pt x="93237" y="15536"/>
                      <a:pt x="92805" y="15284"/>
                      <a:pt x="92805" y="15284"/>
                    </a:cubicBezTo>
                    <a:cubicBezTo>
                      <a:pt x="92517" y="15410"/>
                      <a:pt x="92086" y="15663"/>
                      <a:pt x="92086" y="16042"/>
                    </a:cubicBezTo>
                    <a:cubicBezTo>
                      <a:pt x="92086" y="16421"/>
                      <a:pt x="90935" y="17431"/>
                      <a:pt x="90215" y="17431"/>
                    </a:cubicBezTo>
                    <a:cubicBezTo>
                      <a:pt x="89640" y="17431"/>
                      <a:pt x="89496" y="16800"/>
                      <a:pt x="89208" y="16800"/>
                    </a:cubicBezTo>
                    <a:cubicBezTo>
                      <a:pt x="88633" y="16800"/>
                      <a:pt x="88345" y="15536"/>
                      <a:pt x="88345" y="14905"/>
                    </a:cubicBezTo>
                    <a:cubicBezTo>
                      <a:pt x="88201" y="14147"/>
                      <a:pt x="86474" y="14652"/>
                      <a:pt x="86474" y="13642"/>
                    </a:cubicBezTo>
                    <a:cubicBezTo>
                      <a:pt x="85611" y="13515"/>
                      <a:pt x="85467" y="12631"/>
                      <a:pt x="84460" y="12631"/>
                    </a:cubicBezTo>
                    <a:cubicBezTo>
                      <a:pt x="84028" y="12631"/>
                      <a:pt x="84028" y="12884"/>
                      <a:pt x="83597" y="12884"/>
                    </a:cubicBezTo>
                    <a:cubicBezTo>
                      <a:pt x="82733" y="12884"/>
                      <a:pt x="82158" y="12378"/>
                      <a:pt x="81294" y="12378"/>
                    </a:cubicBezTo>
                    <a:cubicBezTo>
                      <a:pt x="80719" y="12378"/>
                      <a:pt x="80287" y="12631"/>
                      <a:pt x="80287" y="13136"/>
                    </a:cubicBezTo>
                    <a:cubicBezTo>
                      <a:pt x="80287" y="13389"/>
                      <a:pt x="81438" y="13768"/>
                      <a:pt x="80431" y="14400"/>
                    </a:cubicBezTo>
                    <a:cubicBezTo>
                      <a:pt x="79999" y="14526"/>
                      <a:pt x="81007" y="15157"/>
                      <a:pt x="81007" y="15536"/>
                    </a:cubicBezTo>
                    <a:cubicBezTo>
                      <a:pt x="81151" y="16421"/>
                      <a:pt x="80287" y="16673"/>
                      <a:pt x="79856" y="16800"/>
                    </a:cubicBezTo>
                    <a:cubicBezTo>
                      <a:pt x="80575" y="17810"/>
                      <a:pt x="81726" y="18189"/>
                      <a:pt x="81726" y="20084"/>
                    </a:cubicBezTo>
                    <a:cubicBezTo>
                      <a:pt x="81726" y="20589"/>
                      <a:pt x="79712" y="21852"/>
                      <a:pt x="79136" y="21852"/>
                    </a:cubicBezTo>
                    <a:cubicBezTo>
                      <a:pt x="80287" y="22357"/>
                      <a:pt x="79856" y="23873"/>
                      <a:pt x="80287" y="24378"/>
                    </a:cubicBezTo>
                    <a:cubicBezTo>
                      <a:pt x="80143" y="24505"/>
                      <a:pt x="79712" y="24757"/>
                      <a:pt x="79712" y="25010"/>
                    </a:cubicBezTo>
                    <a:cubicBezTo>
                      <a:pt x="79280" y="25010"/>
                      <a:pt x="78992" y="25642"/>
                      <a:pt x="78705" y="25389"/>
                    </a:cubicBezTo>
                    <a:cubicBezTo>
                      <a:pt x="77985" y="24884"/>
                      <a:pt x="76834" y="24000"/>
                      <a:pt x="76834" y="23115"/>
                    </a:cubicBezTo>
                    <a:cubicBezTo>
                      <a:pt x="76834" y="22231"/>
                      <a:pt x="76978" y="21600"/>
                      <a:pt x="76115" y="21094"/>
                    </a:cubicBezTo>
                    <a:cubicBezTo>
                      <a:pt x="74100" y="21094"/>
                      <a:pt x="74100" y="21094"/>
                      <a:pt x="74100" y="21094"/>
                    </a:cubicBezTo>
                    <a:cubicBezTo>
                      <a:pt x="72949" y="20336"/>
                      <a:pt x="71510" y="19831"/>
                      <a:pt x="70215" y="19452"/>
                    </a:cubicBezTo>
                    <a:cubicBezTo>
                      <a:pt x="69928" y="19326"/>
                      <a:pt x="69208" y="18821"/>
                      <a:pt x="68776" y="18821"/>
                    </a:cubicBezTo>
                    <a:cubicBezTo>
                      <a:pt x="68201" y="18821"/>
                      <a:pt x="68057" y="19200"/>
                      <a:pt x="67625" y="19200"/>
                    </a:cubicBezTo>
                    <a:cubicBezTo>
                      <a:pt x="67625" y="18568"/>
                      <a:pt x="67050" y="17052"/>
                      <a:pt x="66330" y="17052"/>
                    </a:cubicBezTo>
                    <a:cubicBezTo>
                      <a:pt x="66043" y="17052"/>
                      <a:pt x="65899" y="17305"/>
                      <a:pt x="65611" y="17305"/>
                    </a:cubicBezTo>
                    <a:cubicBezTo>
                      <a:pt x="65755" y="16926"/>
                      <a:pt x="65611" y="16926"/>
                      <a:pt x="65611" y="16042"/>
                    </a:cubicBezTo>
                    <a:cubicBezTo>
                      <a:pt x="65611" y="14905"/>
                      <a:pt x="65899" y="14273"/>
                      <a:pt x="66618" y="13642"/>
                    </a:cubicBezTo>
                    <a:cubicBezTo>
                      <a:pt x="66906" y="13389"/>
                      <a:pt x="67482" y="12378"/>
                      <a:pt x="67769" y="12252"/>
                    </a:cubicBezTo>
                    <a:cubicBezTo>
                      <a:pt x="68201" y="12126"/>
                      <a:pt x="69208" y="12378"/>
                      <a:pt x="69208" y="11747"/>
                    </a:cubicBezTo>
                    <a:cubicBezTo>
                      <a:pt x="69208" y="11242"/>
                      <a:pt x="68057" y="11242"/>
                      <a:pt x="67625" y="10989"/>
                    </a:cubicBezTo>
                    <a:cubicBezTo>
                      <a:pt x="67769" y="11115"/>
                      <a:pt x="66906" y="10484"/>
                      <a:pt x="69496" y="11242"/>
                    </a:cubicBezTo>
                    <a:cubicBezTo>
                      <a:pt x="70071" y="11368"/>
                      <a:pt x="69784" y="10610"/>
                      <a:pt x="70071" y="10610"/>
                    </a:cubicBezTo>
                    <a:cubicBezTo>
                      <a:pt x="70215" y="10610"/>
                      <a:pt x="70359" y="10610"/>
                      <a:pt x="70791" y="10610"/>
                    </a:cubicBezTo>
                    <a:cubicBezTo>
                      <a:pt x="71510" y="10610"/>
                      <a:pt x="71942" y="9978"/>
                      <a:pt x="72517" y="9600"/>
                    </a:cubicBezTo>
                    <a:cubicBezTo>
                      <a:pt x="72517" y="9221"/>
                      <a:pt x="72517" y="9221"/>
                      <a:pt x="72517" y="9221"/>
                    </a:cubicBezTo>
                    <a:cubicBezTo>
                      <a:pt x="71366" y="8968"/>
                      <a:pt x="70359" y="9094"/>
                      <a:pt x="69784" y="8336"/>
                    </a:cubicBezTo>
                    <a:cubicBezTo>
                      <a:pt x="69784" y="8336"/>
                      <a:pt x="70215" y="8336"/>
                      <a:pt x="70359" y="8336"/>
                    </a:cubicBezTo>
                    <a:cubicBezTo>
                      <a:pt x="70791" y="8463"/>
                      <a:pt x="71223" y="8968"/>
                      <a:pt x="71798" y="8968"/>
                    </a:cubicBezTo>
                    <a:cubicBezTo>
                      <a:pt x="72374" y="8968"/>
                      <a:pt x="73237" y="8336"/>
                      <a:pt x="73237" y="7957"/>
                    </a:cubicBezTo>
                    <a:cubicBezTo>
                      <a:pt x="73237" y="7831"/>
                      <a:pt x="72805" y="7452"/>
                      <a:pt x="73093" y="7452"/>
                    </a:cubicBezTo>
                    <a:cubicBezTo>
                      <a:pt x="73812" y="7452"/>
                      <a:pt x="73956" y="7957"/>
                      <a:pt x="74388" y="7957"/>
                    </a:cubicBezTo>
                    <a:cubicBezTo>
                      <a:pt x="74676" y="7957"/>
                      <a:pt x="74964" y="7705"/>
                      <a:pt x="75539" y="7705"/>
                    </a:cubicBezTo>
                    <a:cubicBezTo>
                      <a:pt x="75395" y="7578"/>
                      <a:pt x="75539" y="7073"/>
                      <a:pt x="75827" y="7578"/>
                    </a:cubicBezTo>
                    <a:cubicBezTo>
                      <a:pt x="76115" y="7831"/>
                      <a:pt x="77697" y="6694"/>
                      <a:pt x="77697" y="6315"/>
                    </a:cubicBezTo>
                    <a:cubicBezTo>
                      <a:pt x="77697" y="6063"/>
                      <a:pt x="76978" y="5810"/>
                      <a:pt x="76978" y="5557"/>
                    </a:cubicBezTo>
                    <a:cubicBezTo>
                      <a:pt x="76978" y="5431"/>
                      <a:pt x="76546" y="4926"/>
                      <a:pt x="77553" y="4547"/>
                    </a:cubicBezTo>
                    <a:cubicBezTo>
                      <a:pt x="77697" y="4294"/>
                      <a:pt x="77553" y="4294"/>
                      <a:pt x="77553" y="3789"/>
                    </a:cubicBezTo>
                    <a:cubicBezTo>
                      <a:pt x="76546" y="3789"/>
                      <a:pt x="76834" y="3157"/>
                      <a:pt x="75539" y="3157"/>
                    </a:cubicBezTo>
                    <a:cubicBezTo>
                      <a:pt x="75251" y="3157"/>
                      <a:pt x="74964" y="2905"/>
                      <a:pt x="74676" y="2905"/>
                    </a:cubicBezTo>
                    <a:cubicBezTo>
                      <a:pt x="74244" y="2905"/>
                      <a:pt x="73956" y="3157"/>
                      <a:pt x="73956" y="3536"/>
                    </a:cubicBezTo>
                    <a:cubicBezTo>
                      <a:pt x="73956" y="3915"/>
                      <a:pt x="74388" y="4042"/>
                      <a:pt x="74388" y="4294"/>
                    </a:cubicBezTo>
                    <a:cubicBezTo>
                      <a:pt x="74388" y="4547"/>
                      <a:pt x="73669" y="4547"/>
                      <a:pt x="73525" y="4800"/>
                    </a:cubicBezTo>
                    <a:cubicBezTo>
                      <a:pt x="73237" y="5305"/>
                      <a:pt x="73381" y="5684"/>
                      <a:pt x="72805" y="6189"/>
                    </a:cubicBezTo>
                    <a:cubicBezTo>
                      <a:pt x="72086" y="6947"/>
                      <a:pt x="71223" y="5684"/>
                      <a:pt x="71223" y="5305"/>
                    </a:cubicBezTo>
                    <a:cubicBezTo>
                      <a:pt x="71223" y="5052"/>
                      <a:pt x="71798" y="5052"/>
                      <a:pt x="71798" y="4673"/>
                    </a:cubicBezTo>
                    <a:cubicBezTo>
                      <a:pt x="71798" y="4421"/>
                      <a:pt x="70791" y="3663"/>
                      <a:pt x="70503" y="3663"/>
                    </a:cubicBezTo>
                    <a:cubicBezTo>
                      <a:pt x="69640" y="3663"/>
                      <a:pt x="70359" y="4926"/>
                      <a:pt x="69352" y="4926"/>
                    </a:cubicBezTo>
                    <a:cubicBezTo>
                      <a:pt x="69352" y="4421"/>
                      <a:pt x="69208" y="4042"/>
                      <a:pt x="68633" y="3789"/>
                    </a:cubicBezTo>
                    <a:cubicBezTo>
                      <a:pt x="68633" y="3663"/>
                      <a:pt x="68776" y="3536"/>
                      <a:pt x="68920" y="3410"/>
                    </a:cubicBezTo>
                    <a:cubicBezTo>
                      <a:pt x="68345" y="3157"/>
                      <a:pt x="67625" y="3410"/>
                      <a:pt x="67338" y="3031"/>
                    </a:cubicBezTo>
                    <a:cubicBezTo>
                      <a:pt x="67482" y="2905"/>
                      <a:pt x="68057" y="2778"/>
                      <a:pt x="68057" y="2400"/>
                    </a:cubicBezTo>
                    <a:cubicBezTo>
                      <a:pt x="68057" y="1894"/>
                      <a:pt x="67194" y="1894"/>
                      <a:pt x="67194" y="1515"/>
                    </a:cubicBezTo>
                    <a:cubicBezTo>
                      <a:pt x="67050" y="631"/>
                      <a:pt x="66474" y="0"/>
                      <a:pt x="65179" y="0"/>
                    </a:cubicBezTo>
                    <a:cubicBezTo>
                      <a:pt x="64604" y="0"/>
                      <a:pt x="64892" y="378"/>
                      <a:pt x="64892" y="631"/>
                    </a:cubicBezTo>
                    <a:cubicBezTo>
                      <a:pt x="64460" y="757"/>
                      <a:pt x="64028" y="631"/>
                      <a:pt x="64028" y="1010"/>
                    </a:cubicBezTo>
                    <a:cubicBezTo>
                      <a:pt x="64028" y="1389"/>
                      <a:pt x="64172" y="1515"/>
                      <a:pt x="64172" y="1768"/>
                    </a:cubicBezTo>
                    <a:cubicBezTo>
                      <a:pt x="64172" y="2021"/>
                      <a:pt x="63884" y="2021"/>
                      <a:pt x="63884" y="2400"/>
                    </a:cubicBezTo>
                    <a:cubicBezTo>
                      <a:pt x="63884" y="3284"/>
                      <a:pt x="66043" y="2778"/>
                      <a:pt x="66043" y="3663"/>
                    </a:cubicBezTo>
                    <a:cubicBezTo>
                      <a:pt x="66043" y="3915"/>
                      <a:pt x="65755" y="4547"/>
                      <a:pt x="65755" y="4547"/>
                    </a:cubicBezTo>
                    <a:cubicBezTo>
                      <a:pt x="65899" y="4421"/>
                      <a:pt x="66187" y="4421"/>
                      <a:pt x="66330" y="4294"/>
                    </a:cubicBezTo>
                    <a:cubicBezTo>
                      <a:pt x="66762" y="5431"/>
                      <a:pt x="64748" y="4800"/>
                      <a:pt x="64748" y="6189"/>
                    </a:cubicBezTo>
                    <a:cubicBezTo>
                      <a:pt x="63741" y="6442"/>
                      <a:pt x="64460" y="5557"/>
                      <a:pt x="64172" y="5178"/>
                    </a:cubicBezTo>
                    <a:cubicBezTo>
                      <a:pt x="64172" y="5052"/>
                      <a:pt x="63309" y="4926"/>
                      <a:pt x="62877" y="4926"/>
                    </a:cubicBezTo>
                    <a:cubicBezTo>
                      <a:pt x="62302" y="4926"/>
                      <a:pt x="62014" y="5178"/>
                      <a:pt x="62014" y="5810"/>
                    </a:cubicBezTo>
                    <a:cubicBezTo>
                      <a:pt x="61438" y="5684"/>
                      <a:pt x="61151" y="5810"/>
                      <a:pt x="59280" y="5810"/>
                    </a:cubicBezTo>
                    <a:cubicBezTo>
                      <a:pt x="57553" y="5810"/>
                      <a:pt x="55683" y="5305"/>
                      <a:pt x="55251" y="4168"/>
                    </a:cubicBezTo>
                    <a:cubicBezTo>
                      <a:pt x="54676" y="4294"/>
                      <a:pt x="52805" y="4294"/>
                      <a:pt x="52805" y="4926"/>
                    </a:cubicBezTo>
                    <a:cubicBezTo>
                      <a:pt x="52805" y="5052"/>
                      <a:pt x="52949" y="5178"/>
                      <a:pt x="53093" y="5178"/>
                    </a:cubicBezTo>
                    <a:cubicBezTo>
                      <a:pt x="53669" y="5178"/>
                      <a:pt x="54532" y="4926"/>
                      <a:pt x="54820" y="4800"/>
                    </a:cubicBezTo>
                    <a:cubicBezTo>
                      <a:pt x="54964" y="5684"/>
                      <a:pt x="53381" y="4926"/>
                      <a:pt x="53381" y="5810"/>
                    </a:cubicBezTo>
                    <a:cubicBezTo>
                      <a:pt x="53381" y="6063"/>
                      <a:pt x="53669" y="6694"/>
                      <a:pt x="53525" y="6694"/>
                    </a:cubicBezTo>
                    <a:cubicBezTo>
                      <a:pt x="52949" y="6694"/>
                      <a:pt x="52805" y="5936"/>
                      <a:pt x="52230" y="5810"/>
                    </a:cubicBezTo>
                    <a:cubicBezTo>
                      <a:pt x="51798" y="5557"/>
                      <a:pt x="51798" y="5557"/>
                      <a:pt x="51798" y="5557"/>
                    </a:cubicBezTo>
                    <a:cubicBezTo>
                      <a:pt x="51079" y="5557"/>
                      <a:pt x="50503" y="5557"/>
                      <a:pt x="49784" y="5557"/>
                    </a:cubicBezTo>
                    <a:cubicBezTo>
                      <a:pt x="49064" y="5557"/>
                      <a:pt x="48776" y="5810"/>
                      <a:pt x="48057" y="5810"/>
                    </a:cubicBezTo>
                    <a:cubicBezTo>
                      <a:pt x="46762" y="5936"/>
                      <a:pt x="46762" y="5431"/>
                      <a:pt x="46762" y="5431"/>
                    </a:cubicBezTo>
                    <a:cubicBezTo>
                      <a:pt x="46762" y="5178"/>
                      <a:pt x="47769" y="5305"/>
                      <a:pt x="47913" y="5052"/>
                    </a:cubicBezTo>
                    <a:cubicBezTo>
                      <a:pt x="47050" y="4042"/>
                      <a:pt x="47194" y="4168"/>
                      <a:pt x="45323" y="4294"/>
                    </a:cubicBezTo>
                    <a:cubicBezTo>
                      <a:pt x="43453" y="4421"/>
                      <a:pt x="42446" y="3031"/>
                      <a:pt x="40575" y="3031"/>
                    </a:cubicBezTo>
                    <a:cubicBezTo>
                      <a:pt x="39999" y="3031"/>
                      <a:pt x="39712" y="3410"/>
                      <a:pt x="39280" y="3410"/>
                    </a:cubicBezTo>
                    <a:cubicBezTo>
                      <a:pt x="38848" y="3410"/>
                      <a:pt x="38561" y="2905"/>
                      <a:pt x="38417" y="2652"/>
                    </a:cubicBezTo>
                    <a:cubicBezTo>
                      <a:pt x="37841" y="2778"/>
                      <a:pt x="37841" y="3410"/>
                      <a:pt x="37266" y="3410"/>
                    </a:cubicBezTo>
                    <a:cubicBezTo>
                      <a:pt x="36546" y="3410"/>
                      <a:pt x="35827" y="2147"/>
                      <a:pt x="35539" y="2147"/>
                    </a:cubicBezTo>
                    <a:cubicBezTo>
                      <a:pt x="34964" y="2147"/>
                      <a:pt x="35107" y="2905"/>
                      <a:pt x="34532" y="2905"/>
                    </a:cubicBezTo>
                    <a:cubicBezTo>
                      <a:pt x="34244" y="2905"/>
                      <a:pt x="33956" y="2778"/>
                      <a:pt x="33956" y="2526"/>
                    </a:cubicBezTo>
                    <a:cubicBezTo>
                      <a:pt x="32949" y="2778"/>
                      <a:pt x="32661" y="2778"/>
                      <a:pt x="31654" y="3157"/>
                    </a:cubicBezTo>
                    <a:cubicBezTo>
                      <a:pt x="31366" y="3157"/>
                      <a:pt x="30503" y="3663"/>
                      <a:pt x="30215" y="3410"/>
                    </a:cubicBezTo>
                    <a:cubicBezTo>
                      <a:pt x="29352" y="2778"/>
                      <a:pt x="29496" y="3663"/>
                      <a:pt x="29208" y="3663"/>
                    </a:cubicBezTo>
                    <a:cubicBezTo>
                      <a:pt x="27194" y="3789"/>
                      <a:pt x="28633" y="4421"/>
                      <a:pt x="28345" y="4421"/>
                    </a:cubicBezTo>
                    <a:cubicBezTo>
                      <a:pt x="27625" y="4421"/>
                      <a:pt x="26187" y="4294"/>
                      <a:pt x="24892" y="3536"/>
                    </a:cubicBezTo>
                    <a:cubicBezTo>
                      <a:pt x="24748" y="3536"/>
                      <a:pt x="24460" y="3284"/>
                      <a:pt x="24460" y="3157"/>
                    </a:cubicBezTo>
                    <a:cubicBezTo>
                      <a:pt x="24172" y="3284"/>
                      <a:pt x="24316" y="3284"/>
                      <a:pt x="24028" y="3157"/>
                    </a:cubicBezTo>
                    <a:cubicBezTo>
                      <a:pt x="24028" y="3157"/>
                      <a:pt x="24028" y="3157"/>
                      <a:pt x="24028" y="3157"/>
                    </a:cubicBezTo>
                    <a:cubicBezTo>
                      <a:pt x="23165" y="3031"/>
                      <a:pt x="22877" y="2652"/>
                      <a:pt x="22014" y="2652"/>
                    </a:cubicBezTo>
                    <a:cubicBezTo>
                      <a:pt x="21438" y="2652"/>
                      <a:pt x="21151" y="2905"/>
                      <a:pt x="20575" y="2905"/>
                    </a:cubicBezTo>
                    <a:cubicBezTo>
                      <a:pt x="19568" y="2905"/>
                      <a:pt x="17553" y="2778"/>
                      <a:pt x="16978" y="2147"/>
                    </a:cubicBezTo>
                    <a:cubicBezTo>
                      <a:pt x="14532" y="2147"/>
                      <a:pt x="14532" y="2147"/>
                      <a:pt x="14532" y="2147"/>
                    </a:cubicBezTo>
                    <a:cubicBezTo>
                      <a:pt x="14100" y="2021"/>
                      <a:pt x="13956" y="1768"/>
                      <a:pt x="13525" y="1642"/>
                    </a:cubicBezTo>
                    <a:cubicBezTo>
                      <a:pt x="11942" y="1642"/>
                      <a:pt x="11942" y="1642"/>
                      <a:pt x="11942" y="1642"/>
                    </a:cubicBezTo>
                    <a:cubicBezTo>
                      <a:pt x="11654" y="1515"/>
                      <a:pt x="11654" y="1389"/>
                      <a:pt x="11223" y="1389"/>
                    </a:cubicBezTo>
                    <a:cubicBezTo>
                      <a:pt x="11079" y="1515"/>
                      <a:pt x="10791" y="1768"/>
                      <a:pt x="10503" y="1642"/>
                    </a:cubicBezTo>
                    <a:cubicBezTo>
                      <a:pt x="10503" y="1515"/>
                      <a:pt x="10647" y="1515"/>
                      <a:pt x="10791" y="1389"/>
                    </a:cubicBezTo>
                    <a:cubicBezTo>
                      <a:pt x="10359" y="1263"/>
                      <a:pt x="10215" y="884"/>
                      <a:pt x="9784" y="884"/>
                    </a:cubicBezTo>
                    <a:cubicBezTo>
                      <a:pt x="9208" y="884"/>
                      <a:pt x="8920" y="1515"/>
                      <a:pt x="8345" y="1642"/>
                    </a:cubicBezTo>
                    <a:cubicBezTo>
                      <a:pt x="7913" y="1768"/>
                      <a:pt x="7625" y="1642"/>
                      <a:pt x="7194" y="1768"/>
                    </a:cubicBezTo>
                    <a:cubicBezTo>
                      <a:pt x="5611" y="2273"/>
                      <a:pt x="4172" y="3284"/>
                      <a:pt x="3165" y="4421"/>
                    </a:cubicBezTo>
                    <a:cubicBezTo>
                      <a:pt x="1438" y="4421"/>
                      <a:pt x="1438" y="4421"/>
                      <a:pt x="1438" y="4421"/>
                    </a:cubicBezTo>
                    <a:cubicBezTo>
                      <a:pt x="1438" y="4421"/>
                      <a:pt x="1007" y="5178"/>
                      <a:pt x="1007" y="5178"/>
                    </a:cubicBezTo>
                    <a:cubicBezTo>
                      <a:pt x="1007" y="5305"/>
                      <a:pt x="2302" y="5557"/>
                      <a:pt x="2589" y="5810"/>
                    </a:cubicBezTo>
                    <a:cubicBezTo>
                      <a:pt x="2877" y="5936"/>
                      <a:pt x="3309" y="6821"/>
                      <a:pt x="3597" y="6947"/>
                    </a:cubicBezTo>
                    <a:cubicBezTo>
                      <a:pt x="4460" y="7326"/>
                      <a:pt x="5179" y="7326"/>
                      <a:pt x="5467" y="8210"/>
                    </a:cubicBezTo>
                    <a:cubicBezTo>
                      <a:pt x="5035" y="8336"/>
                      <a:pt x="5035" y="8210"/>
                      <a:pt x="4604" y="8210"/>
                    </a:cubicBezTo>
                    <a:cubicBezTo>
                      <a:pt x="3884" y="8210"/>
                      <a:pt x="3453" y="8463"/>
                      <a:pt x="3453" y="7578"/>
                    </a:cubicBezTo>
                    <a:cubicBezTo>
                      <a:pt x="2877" y="7578"/>
                      <a:pt x="2877" y="7578"/>
                      <a:pt x="2877" y="7578"/>
                    </a:cubicBezTo>
                    <a:cubicBezTo>
                      <a:pt x="2158" y="8084"/>
                      <a:pt x="863" y="8336"/>
                      <a:pt x="0" y="8842"/>
                    </a:cubicBezTo>
                    <a:cubicBezTo>
                      <a:pt x="143" y="9094"/>
                      <a:pt x="431" y="9221"/>
                      <a:pt x="1007" y="9221"/>
                    </a:cubicBezTo>
                    <a:cubicBezTo>
                      <a:pt x="863" y="9347"/>
                      <a:pt x="863" y="9473"/>
                      <a:pt x="863" y="9473"/>
                    </a:cubicBezTo>
                    <a:cubicBezTo>
                      <a:pt x="863" y="9726"/>
                      <a:pt x="1294" y="9852"/>
                      <a:pt x="1294" y="10357"/>
                    </a:cubicBezTo>
                    <a:cubicBezTo>
                      <a:pt x="1582" y="10357"/>
                      <a:pt x="2302" y="10357"/>
                      <a:pt x="2877" y="10357"/>
                    </a:cubicBezTo>
                    <a:cubicBezTo>
                      <a:pt x="3453" y="10231"/>
                      <a:pt x="3597" y="10484"/>
                      <a:pt x="4316" y="10484"/>
                    </a:cubicBezTo>
                    <a:cubicBezTo>
                      <a:pt x="4892" y="10484"/>
                      <a:pt x="5179" y="9978"/>
                      <a:pt x="5611" y="9978"/>
                    </a:cubicBezTo>
                    <a:cubicBezTo>
                      <a:pt x="5899" y="9978"/>
                      <a:pt x="5899" y="9978"/>
                      <a:pt x="6043" y="9978"/>
                    </a:cubicBezTo>
                    <a:cubicBezTo>
                      <a:pt x="6043" y="10484"/>
                      <a:pt x="6043" y="10484"/>
                      <a:pt x="6043" y="10484"/>
                    </a:cubicBezTo>
                    <a:cubicBezTo>
                      <a:pt x="5899" y="10357"/>
                      <a:pt x="5899" y="10357"/>
                      <a:pt x="5611" y="10484"/>
                    </a:cubicBezTo>
                    <a:cubicBezTo>
                      <a:pt x="5611" y="10610"/>
                      <a:pt x="6187" y="10989"/>
                      <a:pt x="6187" y="11115"/>
                    </a:cubicBezTo>
                    <a:cubicBezTo>
                      <a:pt x="6187" y="11494"/>
                      <a:pt x="4028" y="12252"/>
                      <a:pt x="3741" y="12252"/>
                    </a:cubicBezTo>
                    <a:cubicBezTo>
                      <a:pt x="3021" y="12252"/>
                      <a:pt x="1294" y="13010"/>
                      <a:pt x="1294" y="13768"/>
                    </a:cubicBezTo>
                    <a:cubicBezTo>
                      <a:pt x="1294" y="14273"/>
                      <a:pt x="2446" y="14400"/>
                      <a:pt x="2589" y="15031"/>
                    </a:cubicBezTo>
                    <a:cubicBezTo>
                      <a:pt x="2446" y="15031"/>
                      <a:pt x="2302" y="15031"/>
                      <a:pt x="2158" y="15031"/>
                    </a:cubicBezTo>
                    <a:cubicBezTo>
                      <a:pt x="2446" y="15284"/>
                      <a:pt x="3884" y="16294"/>
                      <a:pt x="4316" y="16294"/>
                    </a:cubicBezTo>
                    <a:cubicBezTo>
                      <a:pt x="4460" y="16294"/>
                      <a:pt x="4604" y="15915"/>
                      <a:pt x="4892" y="15915"/>
                    </a:cubicBezTo>
                    <a:cubicBezTo>
                      <a:pt x="5179" y="15915"/>
                      <a:pt x="5179" y="16168"/>
                      <a:pt x="5179" y="16294"/>
                    </a:cubicBezTo>
                    <a:cubicBezTo>
                      <a:pt x="5179" y="16547"/>
                      <a:pt x="5179" y="16547"/>
                      <a:pt x="5179" y="16800"/>
                    </a:cubicBezTo>
                    <a:cubicBezTo>
                      <a:pt x="5179" y="17052"/>
                      <a:pt x="5323" y="17557"/>
                      <a:pt x="5467" y="17557"/>
                    </a:cubicBezTo>
                    <a:cubicBezTo>
                      <a:pt x="5611" y="17557"/>
                      <a:pt x="5755" y="17305"/>
                      <a:pt x="5899" y="17305"/>
                    </a:cubicBezTo>
                    <a:cubicBezTo>
                      <a:pt x="6043" y="17305"/>
                      <a:pt x="6043" y="17305"/>
                      <a:pt x="6330" y="17305"/>
                    </a:cubicBezTo>
                    <a:cubicBezTo>
                      <a:pt x="6330" y="17178"/>
                      <a:pt x="6330" y="17052"/>
                      <a:pt x="6330" y="16926"/>
                    </a:cubicBezTo>
                    <a:cubicBezTo>
                      <a:pt x="6906" y="17305"/>
                      <a:pt x="7194" y="17431"/>
                      <a:pt x="7913" y="17684"/>
                    </a:cubicBezTo>
                    <a:cubicBezTo>
                      <a:pt x="7913" y="17431"/>
                      <a:pt x="8057" y="17431"/>
                      <a:pt x="8057" y="17178"/>
                    </a:cubicBezTo>
                    <a:cubicBezTo>
                      <a:pt x="8489" y="17305"/>
                      <a:pt x="8633" y="17431"/>
                      <a:pt x="8920" y="17431"/>
                    </a:cubicBezTo>
                    <a:cubicBezTo>
                      <a:pt x="9496" y="17431"/>
                      <a:pt x="9640" y="17178"/>
                      <a:pt x="10071" y="17052"/>
                    </a:cubicBezTo>
                    <a:cubicBezTo>
                      <a:pt x="10647" y="17052"/>
                      <a:pt x="10647" y="17052"/>
                      <a:pt x="10647" y="17052"/>
                    </a:cubicBezTo>
                    <a:cubicBezTo>
                      <a:pt x="9784" y="17431"/>
                      <a:pt x="9784" y="18315"/>
                      <a:pt x="9064" y="18694"/>
                    </a:cubicBezTo>
                    <a:cubicBezTo>
                      <a:pt x="8345" y="19200"/>
                      <a:pt x="7194" y="19578"/>
                      <a:pt x="6618" y="20210"/>
                    </a:cubicBezTo>
                    <a:cubicBezTo>
                      <a:pt x="6187" y="20715"/>
                      <a:pt x="5611" y="20336"/>
                      <a:pt x="5035" y="20715"/>
                    </a:cubicBezTo>
                    <a:cubicBezTo>
                      <a:pt x="4748" y="20842"/>
                      <a:pt x="4460" y="21347"/>
                      <a:pt x="4028" y="21600"/>
                    </a:cubicBezTo>
                    <a:cubicBezTo>
                      <a:pt x="3453" y="21852"/>
                      <a:pt x="2877" y="21600"/>
                      <a:pt x="2589" y="22105"/>
                    </a:cubicBezTo>
                    <a:cubicBezTo>
                      <a:pt x="3884" y="22484"/>
                      <a:pt x="4460" y="21347"/>
                      <a:pt x="5611" y="21094"/>
                    </a:cubicBezTo>
                    <a:cubicBezTo>
                      <a:pt x="6618" y="21094"/>
                      <a:pt x="7769" y="20715"/>
                      <a:pt x="8201" y="20336"/>
                    </a:cubicBezTo>
                    <a:cubicBezTo>
                      <a:pt x="8633" y="19831"/>
                      <a:pt x="9784" y="19578"/>
                      <a:pt x="10215" y="19073"/>
                    </a:cubicBezTo>
                    <a:cubicBezTo>
                      <a:pt x="10503" y="18821"/>
                      <a:pt x="10647" y="18568"/>
                      <a:pt x="11079" y="18315"/>
                    </a:cubicBezTo>
                    <a:cubicBezTo>
                      <a:pt x="11798" y="18063"/>
                      <a:pt x="12517" y="17936"/>
                      <a:pt x="12517" y="17305"/>
                    </a:cubicBezTo>
                    <a:cubicBezTo>
                      <a:pt x="12517" y="17178"/>
                      <a:pt x="12517" y="16926"/>
                      <a:pt x="12517" y="16800"/>
                    </a:cubicBezTo>
                    <a:cubicBezTo>
                      <a:pt x="12517" y="15915"/>
                      <a:pt x="14532" y="14400"/>
                      <a:pt x="15251" y="14400"/>
                    </a:cubicBezTo>
                    <a:cubicBezTo>
                      <a:pt x="15395" y="14400"/>
                      <a:pt x="15395" y="14400"/>
                      <a:pt x="15683" y="14400"/>
                    </a:cubicBezTo>
                    <a:cubicBezTo>
                      <a:pt x="15683" y="14526"/>
                      <a:pt x="15683" y="14652"/>
                      <a:pt x="15683" y="14652"/>
                    </a:cubicBezTo>
                    <a:cubicBezTo>
                      <a:pt x="14676" y="14905"/>
                      <a:pt x="14244" y="15410"/>
                      <a:pt x="14244" y="16042"/>
                    </a:cubicBezTo>
                    <a:cubicBezTo>
                      <a:pt x="14244" y="16168"/>
                      <a:pt x="14100" y="16168"/>
                      <a:pt x="14244" y="16294"/>
                    </a:cubicBezTo>
                    <a:cubicBezTo>
                      <a:pt x="14244" y="16421"/>
                      <a:pt x="14100" y="16421"/>
                      <a:pt x="14100" y="16547"/>
                    </a:cubicBezTo>
                    <a:cubicBezTo>
                      <a:pt x="14100" y="16673"/>
                      <a:pt x="14244" y="16800"/>
                      <a:pt x="14388" y="16800"/>
                    </a:cubicBezTo>
                    <a:cubicBezTo>
                      <a:pt x="15107" y="16800"/>
                      <a:pt x="17122" y="15789"/>
                      <a:pt x="17553" y="15157"/>
                    </a:cubicBezTo>
                    <a:cubicBezTo>
                      <a:pt x="17410" y="15031"/>
                      <a:pt x="17266" y="15031"/>
                      <a:pt x="17266" y="14778"/>
                    </a:cubicBezTo>
                    <a:cubicBezTo>
                      <a:pt x="17553" y="14652"/>
                      <a:pt x="18129" y="14526"/>
                      <a:pt x="18561" y="14400"/>
                    </a:cubicBezTo>
                    <a:cubicBezTo>
                      <a:pt x="18992" y="15410"/>
                      <a:pt x="20431" y="15536"/>
                      <a:pt x="21438" y="15789"/>
                    </a:cubicBezTo>
                    <a:cubicBezTo>
                      <a:pt x="23165" y="15789"/>
                      <a:pt x="23165" y="15789"/>
                      <a:pt x="23165" y="15789"/>
                    </a:cubicBezTo>
                    <a:cubicBezTo>
                      <a:pt x="24172" y="16294"/>
                      <a:pt x="25179" y="16168"/>
                      <a:pt x="26043" y="16800"/>
                    </a:cubicBezTo>
                    <a:cubicBezTo>
                      <a:pt x="26474" y="17052"/>
                      <a:pt x="26906" y="17810"/>
                      <a:pt x="27625" y="17810"/>
                    </a:cubicBezTo>
                    <a:cubicBezTo>
                      <a:pt x="27769" y="17810"/>
                      <a:pt x="27913" y="17557"/>
                      <a:pt x="28057" y="17305"/>
                    </a:cubicBezTo>
                    <a:cubicBezTo>
                      <a:pt x="28345" y="17557"/>
                      <a:pt x="28489" y="17684"/>
                      <a:pt x="28920" y="17684"/>
                    </a:cubicBezTo>
                    <a:cubicBezTo>
                      <a:pt x="29064" y="17557"/>
                      <a:pt x="29352" y="17810"/>
                      <a:pt x="29496" y="17936"/>
                    </a:cubicBezTo>
                    <a:cubicBezTo>
                      <a:pt x="29496" y="18063"/>
                      <a:pt x="29208" y="18189"/>
                      <a:pt x="29208" y="18568"/>
                    </a:cubicBezTo>
                    <a:cubicBezTo>
                      <a:pt x="29208" y="18694"/>
                      <a:pt x="29640" y="18947"/>
                      <a:pt x="29640" y="18947"/>
                    </a:cubicBezTo>
                    <a:cubicBezTo>
                      <a:pt x="30071" y="18947"/>
                      <a:pt x="29928" y="18568"/>
                      <a:pt x="30503" y="18568"/>
                    </a:cubicBezTo>
                    <a:cubicBezTo>
                      <a:pt x="30503" y="18568"/>
                      <a:pt x="30503" y="18694"/>
                      <a:pt x="30503" y="18947"/>
                    </a:cubicBezTo>
                    <a:cubicBezTo>
                      <a:pt x="30503" y="19200"/>
                      <a:pt x="30071" y="19200"/>
                      <a:pt x="30071" y="19452"/>
                    </a:cubicBezTo>
                    <a:cubicBezTo>
                      <a:pt x="30071" y="19578"/>
                      <a:pt x="30215" y="19831"/>
                      <a:pt x="30647" y="19831"/>
                    </a:cubicBezTo>
                    <a:cubicBezTo>
                      <a:pt x="31223" y="19831"/>
                      <a:pt x="31654" y="19831"/>
                      <a:pt x="31654" y="20210"/>
                    </a:cubicBezTo>
                    <a:cubicBezTo>
                      <a:pt x="31654" y="20463"/>
                      <a:pt x="31654" y="20463"/>
                      <a:pt x="31654" y="20715"/>
                    </a:cubicBezTo>
                    <a:cubicBezTo>
                      <a:pt x="31654" y="20968"/>
                      <a:pt x="32374" y="21473"/>
                      <a:pt x="32949" y="21473"/>
                    </a:cubicBezTo>
                    <a:cubicBezTo>
                      <a:pt x="33093" y="21473"/>
                      <a:pt x="33093" y="21473"/>
                      <a:pt x="33237" y="21473"/>
                    </a:cubicBezTo>
                    <a:cubicBezTo>
                      <a:pt x="33237" y="21600"/>
                      <a:pt x="33381" y="21726"/>
                      <a:pt x="33381" y="21852"/>
                    </a:cubicBezTo>
                    <a:cubicBezTo>
                      <a:pt x="33381" y="22231"/>
                      <a:pt x="33381" y="22989"/>
                      <a:pt x="33812" y="23115"/>
                    </a:cubicBezTo>
                    <a:cubicBezTo>
                      <a:pt x="33956" y="23115"/>
                      <a:pt x="34244" y="23115"/>
                      <a:pt x="34532" y="23242"/>
                    </a:cubicBezTo>
                    <a:cubicBezTo>
                      <a:pt x="34820" y="23494"/>
                      <a:pt x="34388" y="23873"/>
                      <a:pt x="34820" y="24126"/>
                    </a:cubicBezTo>
                    <a:cubicBezTo>
                      <a:pt x="34820" y="24126"/>
                      <a:pt x="35539" y="24631"/>
                      <a:pt x="35683" y="24631"/>
                    </a:cubicBezTo>
                    <a:cubicBezTo>
                      <a:pt x="35827" y="25263"/>
                      <a:pt x="35971" y="26021"/>
                      <a:pt x="36978" y="26021"/>
                    </a:cubicBezTo>
                    <a:cubicBezTo>
                      <a:pt x="37122" y="26652"/>
                      <a:pt x="38273" y="26273"/>
                      <a:pt x="38561" y="26905"/>
                    </a:cubicBezTo>
                    <a:cubicBezTo>
                      <a:pt x="38561" y="27284"/>
                      <a:pt x="39424" y="27284"/>
                      <a:pt x="39712" y="27536"/>
                    </a:cubicBezTo>
                    <a:cubicBezTo>
                      <a:pt x="39856" y="27663"/>
                      <a:pt x="39999" y="27663"/>
                      <a:pt x="39999" y="27789"/>
                    </a:cubicBezTo>
                    <a:cubicBezTo>
                      <a:pt x="40143" y="28042"/>
                      <a:pt x="40431" y="28168"/>
                      <a:pt x="40431" y="28421"/>
                    </a:cubicBezTo>
                    <a:cubicBezTo>
                      <a:pt x="40431" y="28673"/>
                      <a:pt x="40143" y="28926"/>
                      <a:pt x="39999" y="29178"/>
                    </a:cubicBezTo>
                    <a:cubicBezTo>
                      <a:pt x="39856" y="28926"/>
                      <a:pt x="39568" y="28673"/>
                      <a:pt x="39136" y="28673"/>
                    </a:cubicBezTo>
                    <a:cubicBezTo>
                      <a:pt x="38992" y="28673"/>
                      <a:pt x="38705" y="28673"/>
                      <a:pt x="38705" y="28800"/>
                    </a:cubicBezTo>
                    <a:cubicBezTo>
                      <a:pt x="38705" y="29431"/>
                      <a:pt x="39424" y="29684"/>
                      <a:pt x="39424" y="30315"/>
                    </a:cubicBezTo>
                    <a:cubicBezTo>
                      <a:pt x="39424" y="31200"/>
                      <a:pt x="38561" y="32715"/>
                      <a:pt x="38848" y="33473"/>
                    </a:cubicBezTo>
                    <a:cubicBezTo>
                      <a:pt x="39136" y="34105"/>
                      <a:pt x="38848" y="35115"/>
                      <a:pt x="39280" y="35747"/>
                    </a:cubicBezTo>
                    <a:cubicBezTo>
                      <a:pt x="38992" y="35873"/>
                      <a:pt x="38705" y="36126"/>
                      <a:pt x="38848" y="36252"/>
                    </a:cubicBezTo>
                    <a:cubicBezTo>
                      <a:pt x="39424" y="37136"/>
                      <a:pt x="40143" y="38400"/>
                      <a:pt x="40863" y="38400"/>
                    </a:cubicBezTo>
                    <a:cubicBezTo>
                      <a:pt x="40575" y="39536"/>
                      <a:pt x="41582" y="39915"/>
                      <a:pt x="42014" y="40926"/>
                    </a:cubicBezTo>
                    <a:cubicBezTo>
                      <a:pt x="42014" y="41178"/>
                      <a:pt x="42014" y="41431"/>
                      <a:pt x="42158" y="41557"/>
                    </a:cubicBezTo>
                    <a:cubicBezTo>
                      <a:pt x="43309" y="41936"/>
                      <a:pt x="45035" y="42442"/>
                      <a:pt x="45467" y="43326"/>
                    </a:cubicBezTo>
                    <a:cubicBezTo>
                      <a:pt x="45323" y="43326"/>
                      <a:pt x="45323" y="43326"/>
                      <a:pt x="45323" y="43326"/>
                    </a:cubicBezTo>
                    <a:cubicBezTo>
                      <a:pt x="45323" y="43452"/>
                      <a:pt x="45323" y="43452"/>
                      <a:pt x="45323" y="43452"/>
                    </a:cubicBezTo>
                    <a:cubicBezTo>
                      <a:pt x="45611" y="44210"/>
                      <a:pt x="45899" y="44336"/>
                      <a:pt x="46187" y="44842"/>
                    </a:cubicBezTo>
                    <a:cubicBezTo>
                      <a:pt x="46330" y="45094"/>
                      <a:pt x="46330" y="45978"/>
                      <a:pt x="46762" y="46105"/>
                    </a:cubicBezTo>
                    <a:cubicBezTo>
                      <a:pt x="47338" y="46484"/>
                      <a:pt x="47769" y="46989"/>
                      <a:pt x="48201" y="47621"/>
                    </a:cubicBezTo>
                    <a:cubicBezTo>
                      <a:pt x="48489" y="48000"/>
                      <a:pt x="47769" y="47873"/>
                      <a:pt x="47625" y="47873"/>
                    </a:cubicBezTo>
                    <a:cubicBezTo>
                      <a:pt x="47913" y="48252"/>
                      <a:pt x="48633" y="48252"/>
                      <a:pt x="49064" y="48631"/>
                    </a:cubicBezTo>
                    <a:cubicBezTo>
                      <a:pt x="49352" y="48884"/>
                      <a:pt x="49640" y="49136"/>
                      <a:pt x="50071" y="49515"/>
                    </a:cubicBezTo>
                    <a:cubicBezTo>
                      <a:pt x="50071" y="50273"/>
                      <a:pt x="50071" y="50273"/>
                      <a:pt x="50071" y="50273"/>
                    </a:cubicBezTo>
                    <a:cubicBezTo>
                      <a:pt x="50071" y="50400"/>
                      <a:pt x="50071" y="50400"/>
                      <a:pt x="50359" y="50526"/>
                    </a:cubicBezTo>
                    <a:cubicBezTo>
                      <a:pt x="50647" y="50652"/>
                      <a:pt x="50935" y="51284"/>
                      <a:pt x="51510" y="51284"/>
                    </a:cubicBezTo>
                    <a:cubicBezTo>
                      <a:pt x="51654" y="51410"/>
                      <a:pt x="51942" y="51915"/>
                      <a:pt x="52086" y="51915"/>
                    </a:cubicBezTo>
                    <a:cubicBezTo>
                      <a:pt x="52230" y="51915"/>
                      <a:pt x="52230" y="51663"/>
                      <a:pt x="52230" y="51536"/>
                    </a:cubicBezTo>
                    <a:cubicBezTo>
                      <a:pt x="52230" y="51284"/>
                      <a:pt x="51942" y="50778"/>
                      <a:pt x="51654" y="51031"/>
                    </a:cubicBezTo>
                    <a:cubicBezTo>
                      <a:pt x="51079" y="50652"/>
                      <a:pt x="50935" y="50021"/>
                      <a:pt x="50647" y="49263"/>
                    </a:cubicBezTo>
                    <a:cubicBezTo>
                      <a:pt x="50359" y="48757"/>
                      <a:pt x="49784" y="48378"/>
                      <a:pt x="49640" y="47747"/>
                    </a:cubicBezTo>
                    <a:cubicBezTo>
                      <a:pt x="49352" y="47242"/>
                      <a:pt x="49352" y="46989"/>
                      <a:pt x="48920" y="46610"/>
                    </a:cubicBezTo>
                    <a:cubicBezTo>
                      <a:pt x="48633" y="46357"/>
                      <a:pt x="48201" y="46357"/>
                      <a:pt x="47913" y="45978"/>
                    </a:cubicBezTo>
                    <a:cubicBezTo>
                      <a:pt x="47769" y="45473"/>
                      <a:pt x="47338" y="45094"/>
                      <a:pt x="47338" y="44463"/>
                    </a:cubicBezTo>
                    <a:cubicBezTo>
                      <a:pt x="47338" y="44463"/>
                      <a:pt x="47338" y="44210"/>
                      <a:pt x="47482" y="44210"/>
                    </a:cubicBezTo>
                    <a:cubicBezTo>
                      <a:pt x="47913" y="44463"/>
                      <a:pt x="48345" y="44463"/>
                      <a:pt x="48920" y="44715"/>
                    </a:cubicBezTo>
                    <a:cubicBezTo>
                      <a:pt x="49208" y="44842"/>
                      <a:pt x="49064" y="45473"/>
                      <a:pt x="49352" y="45726"/>
                    </a:cubicBezTo>
                    <a:cubicBezTo>
                      <a:pt x="49640" y="45978"/>
                      <a:pt x="49640" y="46357"/>
                      <a:pt x="49928" y="46610"/>
                    </a:cubicBezTo>
                    <a:cubicBezTo>
                      <a:pt x="50215" y="46989"/>
                      <a:pt x="50503" y="47242"/>
                      <a:pt x="50935" y="47621"/>
                    </a:cubicBezTo>
                    <a:cubicBezTo>
                      <a:pt x="51079" y="47494"/>
                      <a:pt x="50935" y="47621"/>
                      <a:pt x="51223" y="47621"/>
                    </a:cubicBezTo>
                    <a:cubicBezTo>
                      <a:pt x="51223" y="48252"/>
                      <a:pt x="52230" y="48378"/>
                      <a:pt x="52517" y="48884"/>
                    </a:cubicBezTo>
                    <a:cubicBezTo>
                      <a:pt x="52661" y="49136"/>
                      <a:pt x="52517" y="49389"/>
                      <a:pt x="52805" y="49642"/>
                    </a:cubicBezTo>
                    <a:cubicBezTo>
                      <a:pt x="53093" y="49894"/>
                      <a:pt x="53525" y="50021"/>
                      <a:pt x="53812" y="50273"/>
                    </a:cubicBezTo>
                    <a:cubicBezTo>
                      <a:pt x="54532" y="50905"/>
                      <a:pt x="55683" y="51789"/>
                      <a:pt x="55971" y="52800"/>
                    </a:cubicBezTo>
                    <a:cubicBezTo>
                      <a:pt x="56115" y="52926"/>
                      <a:pt x="56402" y="53052"/>
                      <a:pt x="56402" y="53431"/>
                    </a:cubicBezTo>
                    <a:cubicBezTo>
                      <a:pt x="56402" y="53684"/>
                      <a:pt x="55971" y="53810"/>
                      <a:pt x="55971" y="54189"/>
                    </a:cubicBezTo>
                    <a:cubicBezTo>
                      <a:pt x="55971" y="54442"/>
                      <a:pt x="56258" y="54694"/>
                      <a:pt x="56546" y="54694"/>
                    </a:cubicBezTo>
                    <a:cubicBezTo>
                      <a:pt x="56546" y="55073"/>
                      <a:pt x="57553" y="55326"/>
                      <a:pt x="57985" y="55578"/>
                    </a:cubicBezTo>
                    <a:cubicBezTo>
                      <a:pt x="58129" y="55705"/>
                      <a:pt x="58129" y="55705"/>
                      <a:pt x="58273" y="55831"/>
                    </a:cubicBezTo>
                    <a:cubicBezTo>
                      <a:pt x="58705" y="55957"/>
                      <a:pt x="58992" y="55957"/>
                      <a:pt x="59424" y="56084"/>
                    </a:cubicBezTo>
                    <a:cubicBezTo>
                      <a:pt x="59856" y="56336"/>
                      <a:pt x="59856" y="56589"/>
                      <a:pt x="60287" y="56715"/>
                    </a:cubicBezTo>
                    <a:cubicBezTo>
                      <a:pt x="60719" y="56842"/>
                      <a:pt x="60863" y="56589"/>
                      <a:pt x="61294" y="56715"/>
                    </a:cubicBezTo>
                    <a:cubicBezTo>
                      <a:pt x="61582" y="56968"/>
                      <a:pt x="62589" y="57600"/>
                      <a:pt x="63021" y="57600"/>
                    </a:cubicBezTo>
                    <a:cubicBezTo>
                      <a:pt x="63309" y="57600"/>
                      <a:pt x="63453" y="57473"/>
                      <a:pt x="63741" y="57600"/>
                    </a:cubicBezTo>
                    <a:cubicBezTo>
                      <a:pt x="63884" y="57726"/>
                      <a:pt x="64172" y="57852"/>
                      <a:pt x="64460" y="57852"/>
                    </a:cubicBezTo>
                    <a:cubicBezTo>
                      <a:pt x="64892" y="57852"/>
                      <a:pt x="65035" y="57347"/>
                      <a:pt x="65611" y="57347"/>
                    </a:cubicBezTo>
                    <a:cubicBezTo>
                      <a:pt x="65899" y="57347"/>
                      <a:pt x="66043" y="57473"/>
                      <a:pt x="66330" y="57600"/>
                    </a:cubicBezTo>
                    <a:cubicBezTo>
                      <a:pt x="66474" y="57600"/>
                      <a:pt x="66474" y="57600"/>
                      <a:pt x="66474" y="57600"/>
                    </a:cubicBezTo>
                    <a:cubicBezTo>
                      <a:pt x="67338" y="57978"/>
                      <a:pt x="67482" y="58610"/>
                      <a:pt x="68489" y="58989"/>
                    </a:cubicBezTo>
                    <a:cubicBezTo>
                      <a:pt x="69064" y="59242"/>
                      <a:pt x="69496" y="59115"/>
                      <a:pt x="70071" y="59368"/>
                    </a:cubicBezTo>
                    <a:cubicBezTo>
                      <a:pt x="70503" y="59494"/>
                      <a:pt x="70791" y="59873"/>
                      <a:pt x="71510" y="59873"/>
                    </a:cubicBezTo>
                    <a:cubicBezTo>
                      <a:pt x="71654" y="59873"/>
                      <a:pt x="71798" y="59747"/>
                      <a:pt x="72086" y="59747"/>
                    </a:cubicBezTo>
                    <a:cubicBezTo>
                      <a:pt x="72086" y="59747"/>
                      <a:pt x="72230" y="59747"/>
                      <a:pt x="72230" y="59747"/>
                    </a:cubicBezTo>
                    <a:cubicBezTo>
                      <a:pt x="72374" y="60378"/>
                      <a:pt x="72949" y="60631"/>
                      <a:pt x="73525" y="61010"/>
                    </a:cubicBezTo>
                    <a:cubicBezTo>
                      <a:pt x="73669" y="61136"/>
                      <a:pt x="73812" y="61263"/>
                      <a:pt x="73956" y="61515"/>
                    </a:cubicBezTo>
                    <a:cubicBezTo>
                      <a:pt x="74100" y="61894"/>
                      <a:pt x="73812" y="62400"/>
                      <a:pt x="74244" y="62652"/>
                    </a:cubicBezTo>
                    <a:cubicBezTo>
                      <a:pt x="74532" y="62652"/>
                      <a:pt x="74532" y="62652"/>
                      <a:pt x="74532" y="62652"/>
                    </a:cubicBezTo>
                    <a:cubicBezTo>
                      <a:pt x="74532" y="62526"/>
                      <a:pt x="74532" y="62400"/>
                      <a:pt x="74532" y="62400"/>
                    </a:cubicBezTo>
                    <a:cubicBezTo>
                      <a:pt x="74532" y="62400"/>
                      <a:pt x="75683" y="62905"/>
                      <a:pt x="75683" y="63157"/>
                    </a:cubicBezTo>
                    <a:cubicBezTo>
                      <a:pt x="75827" y="63284"/>
                      <a:pt x="75827" y="63663"/>
                      <a:pt x="76258" y="63663"/>
                    </a:cubicBezTo>
                    <a:cubicBezTo>
                      <a:pt x="76258" y="63789"/>
                      <a:pt x="76402" y="63915"/>
                      <a:pt x="76402" y="63915"/>
                    </a:cubicBezTo>
                    <a:cubicBezTo>
                      <a:pt x="76690" y="63915"/>
                      <a:pt x="77266" y="63663"/>
                      <a:pt x="77410" y="63915"/>
                    </a:cubicBezTo>
                    <a:cubicBezTo>
                      <a:pt x="77697" y="64168"/>
                      <a:pt x="77985" y="64673"/>
                      <a:pt x="78561" y="64673"/>
                    </a:cubicBezTo>
                    <a:cubicBezTo>
                      <a:pt x="78705" y="64673"/>
                      <a:pt x="78848" y="64547"/>
                      <a:pt x="78992" y="64168"/>
                    </a:cubicBezTo>
                    <a:cubicBezTo>
                      <a:pt x="78848" y="64168"/>
                      <a:pt x="78705" y="64042"/>
                      <a:pt x="78705" y="63915"/>
                    </a:cubicBezTo>
                    <a:cubicBezTo>
                      <a:pt x="78705" y="63789"/>
                      <a:pt x="79568" y="63284"/>
                      <a:pt x="79856" y="63284"/>
                    </a:cubicBezTo>
                    <a:cubicBezTo>
                      <a:pt x="80143" y="63284"/>
                      <a:pt x="80287" y="63663"/>
                      <a:pt x="80575" y="63789"/>
                    </a:cubicBezTo>
                    <a:cubicBezTo>
                      <a:pt x="80575" y="63915"/>
                      <a:pt x="80431" y="63915"/>
                      <a:pt x="80431" y="64042"/>
                    </a:cubicBezTo>
                    <a:cubicBezTo>
                      <a:pt x="80431" y="64168"/>
                      <a:pt x="80719" y="64168"/>
                      <a:pt x="80719" y="64294"/>
                    </a:cubicBezTo>
                    <a:cubicBezTo>
                      <a:pt x="80863" y="64294"/>
                      <a:pt x="80863" y="64294"/>
                      <a:pt x="80863" y="64168"/>
                    </a:cubicBezTo>
                    <a:cubicBezTo>
                      <a:pt x="80863" y="64294"/>
                      <a:pt x="80863" y="64294"/>
                      <a:pt x="80863" y="64421"/>
                    </a:cubicBezTo>
                    <a:cubicBezTo>
                      <a:pt x="80863" y="64926"/>
                      <a:pt x="81438" y="64800"/>
                      <a:pt x="81438" y="65431"/>
                    </a:cubicBezTo>
                    <a:cubicBezTo>
                      <a:pt x="81438" y="65684"/>
                      <a:pt x="81151" y="65810"/>
                      <a:pt x="81151" y="66063"/>
                    </a:cubicBezTo>
                    <a:cubicBezTo>
                      <a:pt x="81151" y="66315"/>
                      <a:pt x="81438" y="66568"/>
                      <a:pt x="81438" y="66694"/>
                    </a:cubicBezTo>
                    <a:cubicBezTo>
                      <a:pt x="81438" y="66821"/>
                      <a:pt x="81438" y="66821"/>
                      <a:pt x="81438" y="66821"/>
                    </a:cubicBezTo>
                    <a:cubicBezTo>
                      <a:pt x="81294" y="67073"/>
                      <a:pt x="81294" y="67073"/>
                      <a:pt x="81294" y="67073"/>
                    </a:cubicBezTo>
                    <a:cubicBezTo>
                      <a:pt x="81294" y="67200"/>
                      <a:pt x="81438" y="67326"/>
                      <a:pt x="81582" y="67326"/>
                    </a:cubicBezTo>
                    <a:cubicBezTo>
                      <a:pt x="81438" y="68084"/>
                      <a:pt x="80575" y="67957"/>
                      <a:pt x="80287" y="68589"/>
                    </a:cubicBezTo>
                    <a:cubicBezTo>
                      <a:pt x="79999" y="68968"/>
                      <a:pt x="79712" y="69726"/>
                      <a:pt x="78848" y="69726"/>
                    </a:cubicBezTo>
                    <a:cubicBezTo>
                      <a:pt x="78992" y="70989"/>
                      <a:pt x="78273" y="70863"/>
                      <a:pt x="78273" y="71494"/>
                    </a:cubicBezTo>
                    <a:cubicBezTo>
                      <a:pt x="78273" y="71873"/>
                      <a:pt x="78273" y="72378"/>
                      <a:pt x="78705" y="72378"/>
                    </a:cubicBezTo>
                    <a:cubicBezTo>
                      <a:pt x="78992" y="72378"/>
                      <a:pt x="78992" y="72252"/>
                      <a:pt x="79280" y="72505"/>
                    </a:cubicBezTo>
                    <a:cubicBezTo>
                      <a:pt x="79136" y="72884"/>
                      <a:pt x="78561" y="73010"/>
                      <a:pt x="78273" y="73389"/>
                    </a:cubicBezTo>
                    <a:cubicBezTo>
                      <a:pt x="78129" y="73515"/>
                      <a:pt x="77841" y="73894"/>
                      <a:pt x="77841" y="74273"/>
                    </a:cubicBezTo>
                    <a:cubicBezTo>
                      <a:pt x="77841" y="74778"/>
                      <a:pt x="78273" y="75284"/>
                      <a:pt x="78705" y="75663"/>
                    </a:cubicBezTo>
                    <a:cubicBezTo>
                      <a:pt x="78848" y="75789"/>
                      <a:pt x="78992" y="75663"/>
                      <a:pt x="79136" y="75915"/>
                    </a:cubicBezTo>
                    <a:cubicBezTo>
                      <a:pt x="79280" y="76042"/>
                      <a:pt x="79280" y="76421"/>
                      <a:pt x="79568" y="76673"/>
                    </a:cubicBezTo>
                    <a:cubicBezTo>
                      <a:pt x="79568" y="76673"/>
                      <a:pt x="79856" y="76673"/>
                      <a:pt x="79999" y="76800"/>
                    </a:cubicBezTo>
                    <a:cubicBezTo>
                      <a:pt x="80287" y="77305"/>
                      <a:pt x="80431" y="77684"/>
                      <a:pt x="80575" y="78315"/>
                    </a:cubicBezTo>
                    <a:cubicBezTo>
                      <a:pt x="80863" y="78947"/>
                      <a:pt x="81438" y="79452"/>
                      <a:pt x="81726" y="80084"/>
                    </a:cubicBezTo>
                    <a:cubicBezTo>
                      <a:pt x="81870" y="80463"/>
                      <a:pt x="82302" y="80715"/>
                      <a:pt x="82302" y="81221"/>
                    </a:cubicBezTo>
                    <a:cubicBezTo>
                      <a:pt x="82302" y="81473"/>
                      <a:pt x="82302" y="81852"/>
                      <a:pt x="82446" y="82105"/>
                    </a:cubicBezTo>
                    <a:cubicBezTo>
                      <a:pt x="83021" y="82610"/>
                      <a:pt x="83453" y="82989"/>
                      <a:pt x="84316" y="83242"/>
                    </a:cubicBezTo>
                    <a:cubicBezTo>
                      <a:pt x="84892" y="83242"/>
                      <a:pt x="85035" y="83368"/>
                      <a:pt x="85467" y="83747"/>
                    </a:cubicBezTo>
                    <a:cubicBezTo>
                      <a:pt x="85755" y="84000"/>
                      <a:pt x="86043" y="84000"/>
                      <a:pt x="86618" y="84252"/>
                    </a:cubicBezTo>
                    <a:cubicBezTo>
                      <a:pt x="87194" y="84505"/>
                      <a:pt x="87625" y="84884"/>
                      <a:pt x="87913" y="85515"/>
                    </a:cubicBezTo>
                    <a:cubicBezTo>
                      <a:pt x="88057" y="85894"/>
                      <a:pt x="88201" y="87536"/>
                      <a:pt x="88201" y="87789"/>
                    </a:cubicBezTo>
                    <a:cubicBezTo>
                      <a:pt x="88201" y="88168"/>
                      <a:pt x="87913" y="88926"/>
                      <a:pt x="87913" y="89305"/>
                    </a:cubicBezTo>
                    <a:cubicBezTo>
                      <a:pt x="87913" y="89684"/>
                      <a:pt x="87913" y="89684"/>
                      <a:pt x="87913" y="90568"/>
                    </a:cubicBezTo>
                    <a:cubicBezTo>
                      <a:pt x="87769" y="90821"/>
                      <a:pt x="87625" y="91326"/>
                      <a:pt x="87625" y="91578"/>
                    </a:cubicBezTo>
                    <a:cubicBezTo>
                      <a:pt x="87625" y="91578"/>
                      <a:pt x="87625" y="91705"/>
                      <a:pt x="87625" y="91831"/>
                    </a:cubicBezTo>
                    <a:cubicBezTo>
                      <a:pt x="87625" y="92715"/>
                      <a:pt x="86906" y="93473"/>
                      <a:pt x="86906" y="94484"/>
                    </a:cubicBezTo>
                    <a:cubicBezTo>
                      <a:pt x="86906" y="94989"/>
                      <a:pt x="86618" y="95368"/>
                      <a:pt x="86762" y="95873"/>
                    </a:cubicBezTo>
                    <a:cubicBezTo>
                      <a:pt x="86762" y="97894"/>
                      <a:pt x="86762" y="97894"/>
                      <a:pt x="86762" y="97894"/>
                    </a:cubicBezTo>
                    <a:cubicBezTo>
                      <a:pt x="86618" y="98526"/>
                      <a:pt x="86618" y="99031"/>
                      <a:pt x="86474" y="99663"/>
                    </a:cubicBezTo>
                    <a:cubicBezTo>
                      <a:pt x="86330" y="99789"/>
                      <a:pt x="86187" y="99789"/>
                      <a:pt x="86187" y="99915"/>
                    </a:cubicBezTo>
                    <a:cubicBezTo>
                      <a:pt x="85899" y="100042"/>
                      <a:pt x="85899" y="100421"/>
                      <a:pt x="85755" y="100673"/>
                    </a:cubicBezTo>
                    <a:cubicBezTo>
                      <a:pt x="85467" y="101052"/>
                      <a:pt x="85035" y="101684"/>
                      <a:pt x="85035" y="102315"/>
                    </a:cubicBezTo>
                    <a:cubicBezTo>
                      <a:pt x="85035" y="102568"/>
                      <a:pt x="85035" y="103326"/>
                      <a:pt x="85179" y="103326"/>
                    </a:cubicBezTo>
                    <a:cubicBezTo>
                      <a:pt x="85179" y="103326"/>
                      <a:pt x="85467" y="103452"/>
                      <a:pt x="85467" y="103578"/>
                    </a:cubicBezTo>
                    <a:cubicBezTo>
                      <a:pt x="85467" y="103705"/>
                      <a:pt x="85323" y="103831"/>
                      <a:pt x="85035" y="103831"/>
                    </a:cubicBezTo>
                    <a:cubicBezTo>
                      <a:pt x="85035" y="104210"/>
                      <a:pt x="84748" y="104463"/>
                      <a:pt x="84748" y="104968"/>
                    </a:cubicBezTo>
                    <a:cubicBezTo>
                      <a:pt x="84748" y="105347"/>
                      <a:pt x="84892" y="105978"/>
                      <a:pt x="85179" y="105978"/>
                    </a:cubicBezTo>
                    <a:cubicBezTo>
                      <a:pt x="85467" y="105978"/>
                      <a:pt x="85467" y="105726"/>
                      <a:pt x="85755" y="105600"/>
                    </a:cubicBezTo>
                    <a:cubicBezTo>
                      <a:pt x="85755" y="105600"/>
                      <a:pt x="85899" y="105600"/>
                      <a:pt x="85899" y="105600"/>
                    </a:cubicBezTo>
                    <a:cubicBezTo>
                      <a:pt x="85899" y="106105"/>
                      <a:pt x="85899" y="106105"/>
                      <a:pt x="85899" y="106105"/>
                    </a:cubicBezTo>
                    <a:cubicBezTo>
                      <a:pt x="84892" y="110147"/>
                      <a:pt x="84892" y="110147"/>
                      <a:pt x="84892" y="110147"/>
                    </a:cubicBezTo>
                    <a:cubicBezTo>
                      <a:pt x="84460" y="110147"/>
                      <a:pt x="84604" y="109642"/>
                      <a:pt x="84028" y="109642"/>
                    </a:cubicBezTo>
                    <a:cubicBezTo>
                      <a:pt x="83884" y="109642"/>
                      <a:pt x="83884" y="109894"/>
                      <a:pt x="83884" y="110021"/>
                    </a:cubicBezTo>
                    <a:cubicBezTo>
                      <a:pt x="83741" y="110021"/>
                      <a:pt x="83741" y="110021"/>
                      <a:pt x="83741" y="110021"/>
                    </a:cubicBezTo>
                    <a:cubicBezTo>
                      <a:pt x="83741" y="110273"/>
                      <a:pt x="83741" y="110273"/>
                      <a:pt x="83741" y="110273"/>
                    </a:cubicBezTo>
                    <a:cubicBezTo>
                      <a:pt x="83884" y="110526"/>
                      <a:pt x="84172" y="111031"/>
                      <a:pt x="84172" y="111284"/>
                    </a:cubicBezTo>
                    <a:cubicBezTo>
                      <a:pt x="84172" y="111663"/>
                      <a:pt x="83453" y="111915"/>
                      <a:pt x="83453" y="112421"/>
                    </a:cubicBezTo>
                    <a:cubicBezTo>
                      <a:pt x="83453" y="112926"/>
                      <a:pt x="84028" y="113810"/>
                      <a:pt x="84028" y="114442"/>
                    </a:cubicBezTo>
                    <a:cubicBezTo>
                      <a:pt x="84028" y="114568"/>
                      <a:pt x="84028" y="114694"/>
                      <a:pt x="84028" y="114821"/>
                    </a:cubicBezTo>
                    <a:cubicBezTo>
                      <a:pt x="84028" y="115452"/>
                      <a:pt x="84892" y="115326"/>
                      <a:pt x="84892" y="115957"/>
                    </a:cubicBezTo>
                    <a:cubicBezTo>
                      <a:pt x="84892" y="116084"/>
                      <a:pt x="84748" y="116336"/>
                      <a:pt x="84604" y="116463"/>
                    </a:cubicBezTo>
                    <a:cubicBezTo>
                      <a:pt x="84748" y="116463"/>
                      <a:pt x="84748" y="116589"/>
                      <a:pt x="84892" y="116589"/>
                    </a:cubicBezTo>
                    <a:cubicBezTo>
                      <a:pt x="84892" y="116842"/>
                      <a:pt x="84316" y="116842"/>
                      <a:pt x="84316" y="117094"/>
                    </a:cubicBezTo>
                    <a:cubicBezTo>
                      <a:pt x="84316" y="117094"/>
                      <a:pt x="84460" y="117221"/>
                      <a:pt x="84604" y="117347"/>
                    </a:cubicBezTo>
                    <a:cubicBezTo>
                      <a:pt x="84892" y="117726"/>
                      <a:pt x="85179" y="118105"/>
                      <a:pt x="86043" y="118105"/>
                    </a:cubicBezTo>
                    <a:cubicBezTo>
                      <a:pt x="86187" y="118231"/>
                      <a:pt x="86187" y="118484"/>
                      <a:pt x="86474" y="118484"/>
                    </a:cubicBezTo>
                    <a:cubicBezTo>
                      <a:pt x="86618" y="118484"/>
                      <a:pt x="86762" y="118484"/>
                      <a:pt x="87050" y="118484"/>
                    </a:cubicBezTo>
                    <a:cubicBezTo>
                      <a:pt x="87050" y="118989"/>
                      <a:pt x="87769" y="118989"/>
                      <a:pt x="88201" y="119115"/>
                    </a:cubicBezTo>
                    <a:cubicBezTo>
                      <a:pt x="88776" y="119242"/>
                      <a:pt x="88489" y="120000"/>
                      <a:pt x="89208" y="120000"/>
                    </a:cubicBezTo>
                    <a:cubicBezTo>
                      <a:pt x="89496" y="120000"/>
                      <a:pt x="89784" y="120000"/>
                      <a:pt x="90071" y="120000"/>
                    </a:cubicBezTo>
                    <a:cubicBezTo>
                      <a:pt x="90215" y="120000"/>
                      <a:pt x="90359" y="119873"/>
                      <a:pt x="90359" y="119873"/>
                    </a:cubicBezTo>
                    <a:cubicBezTo>
                      <a:pt x="90503" y="119873"/>
                      <a:pt x="90503" y="119873"/>
                      <a:pt x="90791" y="119873"/>
                    </a:cubicBezTo>
                    <a:cubicBezTo>
                      <a:pt x="91079" y="119873"/>
                      <a:pt x="91798" y="119368"/>
                      <a:pt x="92374" y="119368"/>
                    </a:cubicBezTo>
                    <a:cubicBezTo>
                      <a:pt x="92517" y="119368"/>
                      <a:pt x="92661" y="119368"/>
                      <a:pt x="92805" y="119242"/>
                    </a:cubicBezTo>
                    <a:cubicBezTo>
                      <a:pt x="91942" y="118863"/>
                      <a:pt x="91079" y="118610"/>
                      <a:pt x="90359" y="117978"/>
                    </a:cubicBezTo>
                    <a:cubicBezTo>
                      <a:pt x="89928" y="117726"/>
                      <a:pt x="90071" y="116336"/>
                      <a:pt x="89496" y="116084"/>
                    </a:cubicBezTo>
                    <a:cubicBezTo>
                      <a:pt x="89208" y="116084"/>
                      <a:pt x="88920" y="115705"/>
                      <a:pt x="88920" y="115452"/>
                    </a:cubicBezTo>
                    <a:cubicBezTo>
                      <a:pt x="88920" y="114947"/>
                      <a:pt x="89064" y="114568"/>
                      <a:pt x="89496" y="114189"/>
                    </a:cubicBezTo>
                    <a:cubicBezTo>
                      <a:pt x="89784" y="113936"/>
                      <a:pt x="90359" y="114189"/>
                      <a:pt x="90503" y="113810"/>
                    </a:cubicBezTo>
                    <a:cubicBezTo>
                      <a:pt x="90791" y="113431"/>
                      <a:pt x="90647" y="113052"/>
                      <a:pt x="90935" y="112800"/>
                    </a:cubicBezTo>
                    <a:cubicBezTo>
                      <a:pt x="91366" y="112421"/>
                      <a:pt x="92086" y="112294"/>
                      <a:pt x="92086" y="111536"/>
                    </a:cubicBezTo>
                    <a:cubicBezTo>
                      <a:pt x="92086" y="110652"/>
                      <a:pt x="90647" y="111031"/>
                      <a:pt x="90647" y="110021"/>
                    </a:cubicBezTo>
                    <a:cubicBezTo>
                      <a:pt x="90647" y="109515"/>
                      <a:pt x="91079" y="109136"/>
                      <a:pt x="91654" y="109010"/>
                    </a:cubicBezTo>
                    <a:cubicBezTo>
                      <a:pt x="91798" y="109010"/>
                      <a:pt x="92374" y="109010"/>
                      <a:pt x="92517" y="108631"/>
                    </a:cubicBezTo>
                    <a:cubicBezTo>
                      <a:pt x="92661" y="108000"/>
                      <a:pt x="92661" y="107494"/>
                      <a:pt x="93237" y="106989"/>
                    </a:cubicBezTo>
                    <a:cubicBezTo>
                      <a:pt x="93093" y="106863"/>
                      <a:pt x="92949" y="106863"/>
                      <a:pt x="92949" y="106610"/>
                    </a:cubicBezTo>
                    <a:cubicBezTo>
                      <a:pt x="93237" y="106610"/>
                      <a:pt x="93381" y="106863"/>
                      <a:pt x="93669" y="106863"/>
                    </a:cubicBezTo>
                    <a:cubicBezTo>
                      <a:pt x="93812" y="106863"/>
                      <a:pt x="94100" y="106610"/>
                      <a:pt x="94100" y="106484"/>
                    </a:cubicBezTo>
                    <a:cubicBezTo>
                      <a:pt x="94100" y="106357"/>
                      <a:pt x="93956" y="106231"/>
                      <a:pt x="93812" y="106105"/>
                    </a:cubicBezTo>
                    <a:cubicBezTo>
                      <a:pt x="93669" y="106231"/>
                      <a:pt x="93525" y="106357"/>
                      <a:pt x="93381" y="106357"/>
                    </a:cubicBezTo>
                    <a:cubicBezTo>
                      <a:pt x="93093" y="106357"/>
                      <a:pt x="92661" y="105600"/>
                      <a:pt x="92661" y="105221"/>
                    </a:cubicBezTo>
                    <a:cubicBezTo>
                      <a:pt x="92661" y="105094"/>
                      <a:pt x="92805" y="104968"/>
                      <a:pt x="92949" y="104968"/>
                    </a:cubicBezTo>
                    <a:cubicBezTo>
                      <a:pt x="93669" y="104968"/>
                      <a:pt x="93669" y="105347"/>
                      <a:pt x="94388" y="105347"/>
                    </a:cubicBezTo>
                    <a:cubicBezTo>
                      <a:pt x="94676" y="105347"/>
                      <a:pt x="95107" y="105094"/>
                      <a:pt x="95107" y="104968"/>
                    </a:cubicBezTo>
                    <a:cubicBezTo>
                      <a:pt x="95107" y="104842"/>
                      <a:pt x="95107" y="104842"/>
                      <a:pt x="95107" y="104715"/>
                    </a:cubicBezTo>
                    <a:cubicBezTo>
                      <a:pt x="95395" y="104336"/>
                      <a:pt x="94964" y="103452"/>
                      <a:pt x="95395" y="103073"/>
                    </a:cubicBezTo>
                    <a:cubicBezTo>
                      <a:pt x="95683" y="102821"/>
                      <a:pt x="96834" y="103200"/>
                      <a:pt x="97266" y="103073"/>
                    </a:cubicBezTo>
                    <a:cubicBezTo>
                      <a:pt x="97985" y="102821"/>
                      <a:pt x="98705" y="102947"/>
                      <a:pt x="99280" y="102442"/>
                    </a:cubicBezTo>
                    <a:cubicBezTo>
                      <a:pt x="99568" y="102189"/>
                      <a:pt x="99712" y="102063"/>
                      <a:pt x="99999" y="101557"/>
                    </a:cubicBezTo>
                    <a:cubicBezTo>
                      <a:pt x="100287" y="101431"/>
                      <a:pt x="100287" y="101178"/>
                      <a:pt x="100287" y="100926"/>
                    </a:cubicBezTo>
                    <a:cubicBezTo>
                      <a:pt x="100287" y="100547"/>
                      <a:pt x="99712" y="100547"/>
                      <a:pt x="99568" y="100294"/>
                    </a:cubicBezTo>
                    <a:cubicBezTo>
                      <a:pt x="99424" y="99915"/>
                      <a:pt x="99424" y="99663"/>
                      <a:pt x="99280" y="99410"/>
                    </a:cubicBezTo>
                    <a:cubicBezTo>
                      <a:pt x="99136" y="99284"/>
                      <a:pt x="98705" y="99157"/>
                      <a:pt x="98705" y="98905"/>
                    </a:cubicBezTo>
                    <a:cubicBezTo>
                      <a:pt x="98705" y="98905"/>
                      <a:pt x="98848" y="98778"/>
                      <a:pt x="98992" y="98778"/>
                    </a:cubicBezTo>
                    <a:cubicBezTo>
                      <a:pt x="99424" y="98778"/>
                      <a:pt x="99856" y="99157"/>
                      <a:pt x="100287" y="99157"/>
                    </a:cubicBezTo>
                    <a:cubicBezTo>
                      <a:pt x="100431" y="99157"/>
                      <a:pt x="101151" y="99410"/>
                      <a:pt x="101726" y="99410"/>
                    </a:cubicBezTo>
                    <a:cubicBezTo>
                      <a:pt x="103165" y="99410"/>
                      <a:pt x="103453" y="98021"/>
                      <a:pt x="104028" y="97263"/>
                    </a:cubicBezTo>
                    <a:cubicBezTo>
                      <a:pt x="104604" y="96505"/>
                      <a:pt x="105179" y="96378"/>
                      <a:pt x="105755" y="95621"/>
                    </a:cubicBezTo>
                    <a:cubicBezTo>
                      <a:pt x="106043" y="95242"/>
                      <a:pt x="106043" y="95115"/>
                      <a:pt x="106187" y="94736"/>
                    </a:cubicBezTo>
                    <a:cubicBezTo>
                      <a:pt x="106187" y="94736"/>
                      <a:pt x="106187" y="94736"/>
                      <a:pt x="106187" y="94736"/>
                    </a:cubicBezTo>
                    <a:cubicBezTo>
                      <a:pt x="106474" y="94231"/>
                      <a:pt x="106906" y="93726"/>
                      <a:pt x="107482" y="93473"/>
                    </a:cubicBezTo>
                    <a:cubicBezTo>
                      <a:pt x="107482" y="92084"/>
                      <a:pt x="107482" y="92084"/>
                      <a:pt x="107482" y="92084"/>
                    </a:cubicBezTo>
                    <a:cubicBezTo>
                      <a:pt x="107482" y="91578"/>
                      <a:pt x="107482" y="91200"/>
                      <a:pt x="107769" y="90821"/>
                    </a:cubicBezTo>
                    <a:cubicBezTo>
                      <a:pt x="108057" y="90568"/>
                      <a:pt x="108489" y="90568"/>
                      <a:pt x="108776" y="90315"/>
                    </a:cubicBezTo>
                    <a:cubicBezTo>
                      <a:pt x="109352" y="89431"/>
                      <a:pt x="110071" y="89810"/>
                      <a:pt x="110935" y="89178"/>
                    </a:cubicBezTo>
                    <a:cubicBezTo>
                      <a:pt x="110935" y="89178"/>
                      <a:pt x="110935" y="88926"/>
                      <a:pt x="111223" y="88926"/>
                    </a:cubicBezTo>
                    <a:cubicBezTo>
                      <a:pt x="111654" y="88673"/>
                      <a:pt x="112086" y="88673"/>
                      <a:pt x="112805" y="88673"/>
                    </a:cubicBezTo>
                    <a:cubicBezTo>
                      <a:pt x="113237" y="88673"/>
                      <a:pt x="113956" y="88294"/>
                      <a:pt x="114100" y="88042"/>
                    </a:cubicBezTo>
                    <a:cubicBezTo>
                      <a:pt x="114244" y="87915"/>
                      <a:pt x="114100" y="87536"/>
                      <a:pt x="114244" y="87410"/>
                    </a:cubicBezTo>
                    <a:cubicBezTo>
                      <a:pt x="114820" y="86778"/>
                      <a:pt x="114964" y="86526"/>
                      <a:pt x="115395" y="85894"/>
                    </a:cubicBezTo>
                    <a:cubicBezTo>
                      <a:pt x="115395" y="85768"/>
                      <a:pt x="115539" y="85263"/>
                      <a:pt x="115539" y="85010"/>
                    </a:cubicBezTo>
                    <a:cubicBezTo>
                      <a:pt x="115539" y="84757"/>
                      <a:pt x="115827" y="84505"/>
                      <a:pt x="115971" y="84378"/>
                    </a:cubicBezTo>
                    <a:cubicBezTo>
                      <a:pt x="115971" y="84252"/>
                      <a:pt x="116115" y="84126"/>
                      <a:pt x="116115" y="84000"/>
                    </a:cubicBezTo>
                    <a:cubicBezTo>
                      <a:pt x="116115" y="83621"/>
                      <a:pt x="116402" y="83115"/>
                      <a:pt x="116402" y="82736"/>
                    </a:cubicBezTo>
                    <a:cubicBezTo>
                      <a:pt x="116402" y="81978"/>
                      <a:pt x="115827" y="81094"/>
                      <a:pt x="116402" y="80715"/>
                    </a:cubicBezTo>
                    <a:cubicBezTo>
                      <a:pt x="116690" y="80463"/>
                      <a:pt x="116978" y="80336"/>
                      <a:pt x="117266" y="79957"/>
                    </a:cubicBezTo>
                    <a:cubicBezTo>
                      <a:pt x="117553" y="79705"/>
                      <a:pt x="117697" y="79578"/>
                      <a:pt x="117841" y="79326"/>
                    </a:cubicBezTo>
                    <a:cubicBezTo>
                      <a:pt x="118705" y="78189"/>
                      <a:pt x="119999" y="77684"/>
                      <a:pt x="119999" y="75663"/>
                    </a:cubicBezTo>
                    <a:cubicBezTo>
                      <a:pt x="119999" y="75031"/>
                      <a:pt x="119856" y="74526"/>
                      <a:pt x="119136" y="74273"/>
                    </a:cubicBezTo>
                    <a:close/>
                    <a:moveTo>
                      <a:pt x="79136" y="34357"/>
                    </a:moveTo>
                    <a:cubicBezTo>
                      <a:pt x="79280" y="34357"/>
                      <a:pt x="79424" y="34231"/>
                      <a:pt x="79424" y="34231"/>
                    </a:cubicBezTo>
                    <a:cubicBezTo>
                      <a:pt x="79424" y="34105"/>
                      <a:pt x="79424" y="34105"/>
                      <a:pt x="79424" y="33978"/>
                    </a:cubicBezTo>
                    <a:cubicBezTo>
                      <a:pt x="79424" y="34105"/>
                      <a:pt x="79424" y="34105"/>
                      <a:pt x="79424" y="34231"/>
                    </a:cubicBezTo>
                    <a:cubicBezTo>
                      <a:pt x="79424" y="34231"/>
                      <a:pt x="79280" y="34357"/>
                      <a:pt x="79136" y="34357"/>
                    </a:cubicBezTo>
                    <a:close/>
                    <a:moveTo>
                      <a:pt x="90503" y="31705"/>
                    </a:moveTo>
                    <a:cubicBezTo>
                      <a:pt x="90503" y="31705"/>
                      <a:pt x="90503" y="31705"/>
                      <a:pt x="90647" y="31705"/>
                    </a:cubicBezTo>
                    <a:cubicBezTo>
                      <a:pt x="90503" y="31705"/>
                      <a:pt x="90503" y="31705"/>
                      <a:pt x="90503" y="31705"/>
                    </a:cubicBezTo>
                    <a:close/>
                    <a:moveTo>
                      <a:pt x="90215" y="29684"/>
                    </a:moveTo>
                    <a:cubicBezTo>
                      <a:pt x="90215" y="29557"/>
                      <a:pt x="90071" y="29557"/>
                      <a:pt x="90071" y="29431"/>
                    </a:cubicBezTo>
                    <a:cubicBezTo>
                      <a:pt x="90071" y="29557"/>
                      <a:pt x="90215" y="29557"/>
                      <a:pt x="90215" y="29684"/>
                    </a:cubicBezTo>
                    <a:close/>
                    <a:moveTo>
                      <a:pt x="90503" y="31452"/>
                    </a:moveTo>
                    <a:cubicBezTo>
                      <a:pt x="90503" y="31452"/>
                      <a:pt x="90503" y="31326"/>
                      <a:pt x="90503" y="31326"/>
                    </a:cubicBezTo>
                    <a:cubicBezTo>
                      <a:pt x="90503" y="31326"/>
                      <a:pt x="90503" y="31452"/>
                      <a:pt x="90503" y="31452"/>
                    </a:cubicBezTo>
                    <a:close/>
                    <a:moveTo>
                      <a:pt x="90359" y="31200"/>
                    </a:moveTo>
                    <a:cubicBezTo>
                      <a:pt x="90359" y="31073"/>
                      <a:pt x="90359" y="31073"/>
                      <a:pt x="90359" y="30947"/>
                    </a:cubicBezTo>
                    <a:cubicBezTo>
                      <a:pt x="90359" y="31073"/>
                      <a:pt x="90359" y="31073"/>
                      <a:pt x="90359" y="31200"/>
                    </a:cubicBezTo>
                    <a:close/>
                    <a:moveTo>
                      <a:pt x="90359" y="30821"/>
                    </a:moveTo>
                    <a:cubicBezTo>
                      <a:pt x="90359" y="30694"/>
                      <a:pt x="90359" y="30694"/>
                      <a:pt x="90359" y="30568"/>
                    </a:cubicBezTo>
                    <a:cubicBezTo>
                      <a:pt x="90359" y="30694"/>
                      <a:pt x="90359" y="30694"/>
                      <a:pt x="90359" y="30821"/>
                    </a:cubicBezTo>
                    <a:close/>
                    <a:moveTo>
                      <a:pt x="90359" y="30315"/>
                    </a:moveTo>
                    <a:cubicBezTo>
                      <a:pt x="90359" y="30315"/>
                      <a:pt x="90359" y="30189"/>
                      <a:pt x="90359" y="30189"/>
                    </a:cubicBezTo>
                    <a:cubicBezTo>
                      <a:pt x="90359" y="30189"/>
                      <a:pt x="90359" y="30315"/>
                      <a:pt x="90359" y="30315"/>
                    </a:cubicBezTo>
                    <a:close/>
                    <a:moveTo>
                      <a:pt x="90215" y="30063"/>
                    </a:moveTo>
                    <a:cubicBezTo>
                      <a:pt x="90215" y="29936"/>
                      <a:pt x="90215" y="29936"/>
                      <a:pt x="90215" y="29810"/>
                    </a:cubicBezTo>
                    <a:cubicBezTo>
                      <a:pt x="90215" y="29936"/>
                      <a:pt x="90215" y="29936"/>
                      <a:pt x="90215" y="30063"/>
                    </a:cubicBezTo>
                    <a:close/>
                    <a:moveTo>
                      <a:pt x="79424" y="33221"/>
                    </a:moveTo>
                    <a:cubicBezTo>
                      <a:pt x="80143" y="33094"/>
                      <a:pt x="81726" y="32715"/>
                      <a:pt x="82446" y="32715"/>
                    </a:cubicBezTo>
                    <a:cubicBezTo>
                      <a:pt x="82446" y="33852"/>
                      <a:pt x="80431" y="33473"/>
                      <a:pt x="79568" y="33473"/>
                    </a:cubicBezTo>
                    <a:cubicBezTo>
                      <a:pt x="79280" y="33473"/>
                      <a:pt x="79280" y="33600"/>
                      <a:pt x="79136" y="33600"/>
                    </a:cubicBezTo>
                    <a:cubicBezTo>
                      <a:pt x="79136" y="33600"/>
                      <a:pt x="79136" y="33726"/>
                      <a:pt x="79280" y="33726"/>
                    </a:cubicBezTo>
                    <a:cubicBezTo>
                      <a:pt x="79136" y="33600"/>
                      <a:pt x="78992" y="33600"/>
                      <a:pt x="78992" y="33473"/>
                    </a:cubicBezTo>
                    <a:cubicBezTo>
                      <a:pt x="78992" y="33347"/>
                      <a:pt x="79424" y="33347"/>
                      <a:pt x="79424" y="33221"/>
                    </a:cubicBezTo>
                    <a:close/>
                    <a:moveTo>
                      <a:pt x="79280" y="33978"/>
                    </a:moveTo>
                    <a:cubicBezTo>
                      <a:pt x="79280" y="33852"/>
                      <a:pt x="79280" y="33852"/>
                      <a:pt x="79280" y="33852"/>
                    </a:cubicBezTo>
                    <a:cubicBezTo>
                      <a:pt x="79280" y="33852"/>
                      <a:pt x="79280" y="33852"/>
                      <a:pt x="79280" y="33978"/>
                    </a:cubicBezTo>
                    <a:close/>
                    <a:moveTo>
                      <a:pt x="78992" y="34484"/>
                    </a:moveTo>
                    <a:cubicBezTo>
                      <a:pt x="78129" y="34736"/>
                      <a:pt x="77122" y="35242"/>
                      <a:pt x="76546" y="35242"/>
                    </a:cubicBezTo>
                    <a:cubicBezTo>
                      <a:pt x="76115" y="35242"/>
                      <a:pt x="76115" y="34736"/>
                      <a:pt x="76115" y="34484"/>
                    </a:cubicBezTo>
                    <a:cubicBezTo>
                      <a:pt x="76115" y="34610"/>
                      <a:pt x="76402" y="34863"/>
                      <a:pt x="76546" y="34863"/>
                    </a:cubicBezTo>
                    <a:cubicBezTo>
                      <a:pt x="76834" y="34863"/>
                      <a:pt x="76834" y="34610"/>
                      <a:pt x="76978" y="34610"/>
                    </a:cubicBezTo>
                    <a:cubicBezTo>
                      <a:pt x="77266" y="34357"/>
                      <a:pt x="77697" y="34357"/>
                      <a:pt x="78129" y="34357"/>
                    </a:cubicBezTo>
                    <a:cubicBezTo>
                      <a:pt x="78561" y="34357"/>
                      <a:pt x="78705" y="34484"/>
                      <a:pt x="78992" y="34484"/>
                    </a:cubicBezTo>
                    <a:close/>
                    <a:moveTo>
                      <a:pt x="71223" y="28547"/>
                    </a:moveTo>
                    <a:cubicBezTo>
                      <a:pt x="71510" y="28421"/>
                      <a:pt x="71366" y="27915"/>
                      <a:pt x="71798" y="27915"/>
                    </a:cubicBezTo>
                    <a:cubicBezTo>
                      <a:pt x="72086" y="27915"/>
                      <a:pt x="72374" y="28421"/>
                      <a:pt x="72517" y="28547"/>
                    </a:cubicBezTo>
                    <a:cubicBezTo>
                      <a:pt x="72517" y="28421"/>
                      <a:pt x="72517" y="28168"/>
                      <a:pt x="72517" y="28168"/>
                    </a:cubicBezTo>
                    <a:cubicBezTo>
                      <a:pt x="72661" y="28168"/>
                      <a:pt x="72661" y="28168"/>
                      <a:pt x="72805" y="28168"/>
                    </a:cubicBezTo>
                    <a:cubicBezTo>
                      <a:pt x="72949" y="28168"/>
                      <a:pt x="74244" y="29052"/>
                      <a:pt x="74388" y="29178"/>
                    </a:cubicBezTo>
                    <a:cubicBezTo>
                      <a:pt x="74532" y="29557"/>
                      <a:pt x="74388" y="29810"/>
                      <a:pt x="74676" y="30063"/>
                    </a:cubicBezTo>
                    <a:cubicBezTo>
                      <a:pt x="75395" y="30694"/>
                      <a:pt x="76402" y="30568"/>
                      <a:pt x="77122" y="30947"/>
                    </a:cubicBezTo>
                    <a:cubicBezTo>
                      <a:pt x="77985" y="30947"/>
                      <a:pt x="77985" y="30947"/>
                      <a:pt x="77985" y="30947"/>
                    </a:cubicBezTo>
                    <a:cubicBezTo>
                      <a:pt x="78273" y="31200"/>
                      <a:pt x="78848" y="31452"/>
                      <a:pt x="78848" y="31957"/>
                    </a:cubicBezTo>
                    <a:cubicBezTo>
                      <a:pt x="78848" y="32084"/>
                      <a:pt x="78705" y="32210"/>
                      <a:pt x="78561" y="32210"/>
                    </a:cubicBezTo>
                    <a:cubicBezTo>
                      <a:pt x="78129" y="32210"/>
                      <a:pt x="77697" y="31831"/>
                      <a:pt x="77553" y="31831"/>
                    </a:cubicBezTo>
                    <a:cubicBezTo>
                      <a:pt x="77410" y="32210"/>
                      <a:pt x="77266" y="33600"/>
                      <a:pt x="76690" y="33600"/>
                    </a:cubicBezTo>
                    <a:cubicBezTo>
                      <a:pt x="76402" y="33347"/>
                      <a:pt x="76402" y="33094"/>
                      <a:pt x="76258" y="32715"/>
                    </a:cubicBezTo>
                    <a:cubicBezTo>
                      <a:pt x="75971" y="32715"/>
                      <a:pt x="76115" y="32842"/>
                      <a:pt x="75683" y="32842"/>
                    </a:cubicBezTo>
                    <a:cubicBezTo>
                      <a:pt x="75827" y="32463"/>
                      <a:pt x="75971" y="32210"/>
                      <a:pt x="75971" y="31831"/>
                    </a:cubicBezTo>
                    <a:cubicBezTo>
                      <a:pt x="75971" y="31578"/>
                      <a:pt x="74820" y="31073"/>
                      <a:pt x="74532" y="31073"/>
                    </a:cubicBezTo>
                    <a:cubicBezTo>
                      <a:pt x="74100" y="31073"/>
                      <a:pt x="74676" y="31705"/>
                      <a:pt x="73381" y="31705"/>
                    </a:cubicBezTo>
                    <a:cubicBezTo>
                      <a:pt x="73093" y="31831"/>
                      <a:pt x="73093" y="32589"/>
                      <a:pt x="73093" y="32968"/>
                    </a:cubicBezTo>
                    <a:cubicBezTo>
                      <a:pt x="73093" y="32968"/>
                      <a:pt x="73093" y="33473"/>
                      <a:pt x="73093" y="33852"/>
                    </a:cubicBezTo>
                    <a:cubicBezTo>
                      <a:pt x="73093" y="34231"/>
                      <a:pt x="72949" y="35115"/>
                      <a:pt x="72517" y="35115"/>
                    </a:cubicBezTo>
                    <a:cubicBezTo>
                      <a:pt x="72086" y="35115"/>
                      <a:pt x="71798" y="34863"/>
                      <a:pt x="71798" y="34484"/>
                    </a:cubicBezTo>
                    <a:cubicBezTo>
                      <a:pt x="71798" y="33726"/>
                      <a:pt x="71942" y="32336"/>
                      <a:pt x="72517" y="31705"/>
                    </a:cubicBezTo>
                    <a:cubicBezTo>
                      <a:pt x="72230" y="31705"/>
                      <a:pt x="72086" y="31957"/>
                      <a:pt x="71798" y="32084"/>
                    </a:cubicBezTo>
                    <a:cubicBezTo>
                      <a:pt x="71798" y="31578"/>
                      <a:pt x="73093" y="30821"/>
                      <a:pt x="73812" y="30821"/>
                    </a:cubicBezTo>
                    <a:cubicBezTo>
                      <a:pt x="74100" y="30821"/>
                      <a:pt x="74820" y="30947"/>
                      <a:pt x="75251" y="30821"/>
                    </a:cubicBezTo>
                    <a:cubicBezTo>
                      <a:pt x="75251" y="30442"/>
                      <a:pt x="75251" y="30442"/>
                      <a:pt x="75251" y="30442"/>
                    </a:cubicBezTo>
                    <a:cubicBezTo>
                      <a:pt x="74532" y="30442"/>
                      <a:pt x="74244" y="30063"/>
                      <a:pt x="73381" y="30063"/>
                    </a:cubicBezTo>
                    <a:cubicBezTo>
                      <a:pt x="73093" y="30063"/>
                      <a:pt x="72949" y="30442"/>
                      <a:pt x="72517" y="30442"/>
                    </a:cubicBezTo>
                    <a:cubicBezTo>
                      <a:pt x="72374" y="30442"/>
                      <a:pt x="72086" y="30189"/>
                      <a:pt x="71942" y="30063"/>
                    </a:cubicBezTo>
                    <a:cubicBezTo>
                      <a:pt x="71366" y="30063"/>
                      <a:pt x="71366" y="30063"/>
                      <a:pt x="71366" y="30063"/>
                    </a:cubicBezTo>
                    <a:cubicBezTo>
                      <a:pt x="71510" y="29810"/>
                      <a:pt x="71654" y="29684"/>
                      <a:pt x="71654" y="29305"/>
                    </a:cubicBezTo>
                    <a:cubicBezTo>
                      <a:pt x="71223" y="29431"/>
                      <a:pt x="70647" y="29936"/>
                      <a:pt x="70359" y="29936"/>
                    </a:cubicBezTo>
                    <a:cubicBezTo>
                      <a:pt x="70071" y="29936"/>
                      <a:pt x="70071" y="30315"/>
                      <a:pt x="69496" y="30315"/>
                    </a:cubicBezTo>
                    <a:cubicBezTo>
                      <a:pt x="69208" y="30315"/>
                      <a:pt x="69064" y="30315"/>
                      <a:pt x="68920" y="30063"/>
                    </a:cubicBezTo>
                    <a:cubicBezTo>
                      <a:pt x="68776" y="30063"/>
                      <a:pt x="68633" y="30189"/>
                      <a:pt x="68489" y="30189"/>
                    </a:cubicBezTo>
                    <a:cubicBezTo>
                      <a:pt x="67913" y="30189"/>
                      <a:pt x="67913" y="30189"/>
                      <a:pt x="67913" y="30189"/>
                    </a:cubicBezTo>
                    <a:cubicBezTo>
                      <a:pt x="68633" y="29431"/>
                      <a:pt x="69496" y="29178"/>
                      <a:pt x="70359" y="28673"/>
                    </a:cubicBezTo>
                    <a:cubicBezTo>
                      <a:pt x="70791" y="28547"/>
                      <a:pt x="70935" y="28673"/>
                      <a:pt x="71223" y="28547"/>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09" name="Shape 457">
                <a:extLst>
                  <a:ext uri="{FF2B5EF4-FFF2-40B4-BE49-F238E27FC236}">
                    <a16:creationId xmlns:a16="http://schemas.microsoft.com/office/drawing/2014/main" id="{1B34F70F-6071-4C32-BAE0-1BEA99CB42D9}"/>
                  </a:ext>
                </a:extLst>
              </p:cNvPr>
              <p:cNvSpPr/>
              <p:nvPr/>
            </p:nvSpPr>
            <p:spPr>
              <a:xfrm>
                <a:off x="3100388" y="2597150"/>
                <a:ext cx="7800" cy="11100"/>
              </a:xfrm>
              <a:custGeom>
                <a:avLst/>
                <a:gdLst/>
                <a:ahLst/>
                <a:cxnLst/>
                <a:rect l="0" t="0" r="0" b="0"/>
                <a:pathLst>
                  <a:path w="120000" h="120000" extrusionOk="0">
                    <a:moveTo>
                      <a:pt x="0" y="0"/>
                    </a:moveTo>
                    <a:cubicBezTo>
                      <a:pt x="0" y="60000"/>
                      <a:pt x="0" y="120000"/>
                      <a:pt x="80000" y="120000"/>
                    </a:cubicBezTo>
                    <a:cubicBezTo>
                      <a:pt x="120000" y="120000"/>
                      <a:pt x="120000" y="90000"/>
                      <a:pt x="120000" y="90000"/>
                    </a:cubicBezTo>
                    <a:cubicBezTo>
                      <a:pt x="120000" y="30000"/>
                      <a:pt x="120000" y="0"/>
                      <a:pt x="40000" y="0"/>
                    </a:cubicBezTo>
                    <a:cubicBezTo>
                      <a:pt x="40000" y="0"/>
                      <a:pt x="0" y="0"/>
                      <a:pt x="0" y="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10" name="Shape 458">
                <a:extLst>
                  <a:ext uri="{FF2B5EF4-FFF2-40B4-BE49-F238E27FC236}">
                    <a16:creationId xmlns:a16="http://schemas.microsoft.com/office/drawing/2014/main" id="{2745BAC6-6B9C-40E4-9733-BCE700486927}"/>
                  </a:ext>
                </a:extLst>
              </p:cNvPr>
              <p:cNvSpPr/>
              <p:nvPr/>
            </p:nvSpPr>
            <p:spPr>
              <a:xfrm>
                <a:off x="3092450" y="2562225"/>
                <a:ext cx="15900" cy="4800"/>
              </a:xfrm>
              <a:custGeom>
                <a:avLst/>
                <a:gdLst/>
                <a:ahLst/>
                <a:cxnLst/>
                <a:rect l="0" t="0" r="0" b="0"/>
                <a:pathLst>
                  <a:path w="120000" h="120000" extrusionOk="0">
                    <a:moveTo>
                      <a:pt x="60000" y="0"/>
                    </a:moveTo>
                    <a:cubicBezTo>
                      <a:pt x="40000" y="0"/>
                      <a:pt x="0" y="60000"/>
                      <a:pt x="0" y="120000"/>
                    </a:cubicBezTo>
                    <a:cubicBezTo>
                      <a:pt x="20000" y="120000"/>
                      <a:pt x="60000" y="120000"/>
                      <a:pt x="120000" y="120000"/>
                    </a:cubicBezTo>
                    <a:cubicBezTo>
                      <a:pt x="100000" y="60000"/>
                      <a:pt x="80000" y="0"/>
                      <a:pt x="60000" y="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11" name="Shape 459">
                <a:extLst>
                  <a:ext uri="{FF2B5EF4-FFF2-40B4-BE49-F238E27FC236}">
                    <a16:creationId xmlns:a16="http://schemas.microsoft.com/office/drawing/2014/main" id="{5466C1AB-635C-4E43-9480-1A77E4D4B88C}"/>
                  </a:ext>
                </a:extLst>
              </p:cNvPr>
              <p:cNvSpPr/>
              <p:nvPr/>
            </p:nvSpPr>
            <p:spPr>
              <a:xfrm>
                <a:off x="3119438" y="2570163"/>
                <a:ext cx="1500" cy="4800"/>
              </a:xfrm>
              <a:custGeom>
                <a:avLst/>
                <a:gdLst/>
                <a:ahLst/>
                <a:cxnLst/>
                <a:rect l="0" t="0" r="0" b="0"/>
                <a:pathLst>
                  <a:path w="120000" h="120000" extrusionOk="0">
                    <a:moveTo>
                      <a:pt x="0" y="0"/>
                    </a:moveTo>
                    <a:cubicBezTo>
                      <a:pt x="0" y="60000"/>
                      <a:pt x="0" y="120000"/>
                      <a:pt x="120000" y="120000"/>
                    </a:cubicBezTo>
                    <a:lnTo>
                      <a:pt x="0" y="0"/>
                    </a:ln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12" name="Shape 460">
                <a:extLst>
                  <a:ext uri="{FF2B5EF4-FFF2-40B4-BE49-F238E27FC236}">
                    <a16:creationId xmlns:a16="http://schemas.microsoft.com/office/drawing/2014/main" id="{072655A0-F0F3-4A58-A072-6D84E815A0ED}"/>
                  </a:ext>
                </a:extLst>
              </p:cNvPr>
              <p:cNvSpPr/>
              <p:nvPr/>
            </p:nvSpPr>
            <p:spPr>
              <a:xfrm>
                <a:off x="3178175" y="2659063"/>
                <a:ext cx="11100" cy="7800"/>
              </a:xfrm>
              <a:custGeom>
                <a:avLst/>
                <a:gdLst/>
                <a:ahLst/>
                <a:cxnLst/>
                <a:rect l="0" t="0" r="0" b="0"/>
                <a:pathLst>
                  <a:path w="120000" h="120000" extrusionOk="0">
                    <a:moveTo>
                      <a:pt x="120000" y="80000"/>
                    </a:moveTo>
                    <a:cubicBezTo>
                      <a:pt x="120000" y="0"/>
                      <a:pt x="120000" y="0"/>
                      <a:pt x="120000" y="0"/>
                    </a:cubicBezTo>
                    <a:cubicBezTo>
                      <a:pt x="120000" y="40000"/>
                      <a:pt x="60000" y="80000"/>
                      <a:pt x="0" y="80000"/>
                    </a:cubicBezTo>
                    <a:cubicBezTo>
                      <a:pt x="0" y="80000"/>
                      <a:pt x="0" y="120000"/>
                      <a:pt x="0" y="120000"/>
                    </a:cubicBezTo>
                    <a:cubicBezTo>
                      <a:pt x="0" y="120000"/>
                      <a:pt x="30000" y="120000"/>
                      <a:pt x="30000" y="120000"/>
                    </a:cubicBezTo>
                    <a:cubicBezTo>
                      <a:pt x="60000" y="120000"/>
                      <a:pt x="120000" y="120000"/>
                      <a:pt x="120000" y="80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13" name="Shape 461">
                <a:extLst>
                  <a:ext uri="{FF2B5EF4-FFF2-40B4-BE49-F238E27FC236}">
                    <a16:creationId xmlns:a16="http://schemas.microsoft.com/office/drawing/2014/main" id="{B79EF006-3247-48DC-A2F1-9EE3A8569340}"/>
                  </a:ext>
                </a:extLst>
              </p:cNvPr>
              <p:cNvSpPr/>
              <p:nvPr/>
            </p:nvSpPr>
            <p:spPr>
              <a:xfrm>
                <a:off x="2155825" y="1951038"/>
                <a:ext cx="30300" cy="38100"/>
              </a:xfrm>
              <a:custGeom>
                <a:avLst/>
                <a:gdLst/>
                <a:ahLst/>
                <a:cxnLst/>
                <a:rect l="0" t="0" r="0" b="0"/>
                <a:pathLst>
                  <a:path w="120000" h="120000" extrusionOk="0">
                    <a:moveTo>
                      <a:pt x="98181" y="119999"/>
                    </a:moveTo>
                    <a:cubicBezTo>
                      <a:pt x="109090" y="119999"/>
                      <a:pt x="120000" y="119999"/>
                      <a:pt x="120000" y="102857"/>
                    </a:cubicBezTo>
                    <a:cubicBezTo>
                      <a:pt x="120000" y="59999"/>
                      <a:pt x="54545" y="59999"/>
                      <a:pt x="65454" y="8571"/>
                    </a:cubicBezTo>
                    <a:cubicBezTo>
                      <a:pt x="10909" y="0"/>
                      <a:pt x="0" y="0"/>
                      <a:pt x="0" y="42857"/>
                    </a:cubicBezTo>
                    <a:cubicBezTo>
                      <a:pt x="32727" y="25714"/>
                      <a:pt x="10909" y="34285"/>
                      <a:pt x="54545" y="42857"/>
                    </a:cubicBezTo>
                    <a:cubicBezTo>
                      <a:pt x="43636" y="51428"/>
                      <a:pt x="54545" y="68571"/>
                      <a:pt x="54545" y="77142"/>
                    </a:cubicBezTo>
                    <a:cubicBezTo>
                      <a:pt x="54545" y="85714"/>
                      <a:pt x="76363" y="119999"/>
                      <a:pt x="98181" y="119999"/>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14" name="Shape 462">
                <a:extLst>
                  <a:ext uri="{FF2B5EF4-FFF2-40B4-BE49-F238E27FC236}">
                    <a16:creationId xmlns:a16="http://schemas.microsoft.com/office/drawing/2014/main" id="{004F1155-3A08-4E74-B2C0-7975BC4722FA}"/>
                  </a:ext>
                </a:extLst>
              </p:cNvPr>
              <p:cNvSpPr/>
              <p:nvPr/>
            </p:nvSpPr>
            <p:spPr>
              <a:xfrm>
                <a:off x="2109788" y="1905000"/>
                <a:ext cx="31800" cy="49200"/>
              </a:xfrm>
              <a:custGeom>
                <a:avLst/>
                <a:gdLst/>
                <a:ahLst/>
                <a:cxnLst/>
                <a:rect l="0" t="0" r="0" b="0"/>
                <a:pathLst>
                  <a:path w="120000" h="120000" extrusionOk="0">
                    <a:moveTo>
                      <a:pt x="100000" y="60000"/>
                    </a:moveTo>
                    <a:cubicBezTo>
                      <a:pt x="100000" y="66666"/>
                      <a:pt x="80000" y="66666"/>
                      <a:pt x="80000" y="60000"/>
                    </a:cubicBezTo>
                    <a:cubicBezTo>
                      <a:pt x="70000" y="40000"/>
                      <a:pt x="80000" y="40000"/>
                      <a:pt x="80000" y="0"/>
                    </a:cubicBezTo>
                    <a:cubicBezTo>
                      <a:pt x="50000" y="13333"/>
                      <a:pt x="70000" y="0"/>
                      <a:pt x="30000" y="0"/>
                    </a:cubicBezTo>
                    <a:cubicBezTo>
                      <a:pt x="20000" y="0"/>
                      <a:pt x="0" y="6666"/>
                      <a:pt x="0" y="13333"/>
                    </a:cubicBezTo>
                    <a:cubicBezTo>
                      <a:pt x="0" y="40000"/>
                      <a:pt x="30000" y="53333"/>
                      <a:pt x="60000" y="60000"/>
                    </a:cubicBezTo>
                    <a:cubicBezTo>
                      <a:pt x="60000" y="80000"/>
                      <a:pt x="70000" y="100000"/>
                      <a:pt x="100000" y="120000"/>
                    </a:cubicBezTo>
                    <a:cubicBezTo>
                      <a:pt x="120000" y="100000"/>
                      <a:pt x="100000" y="80000"/>
                      <a:pt x="100000" y="60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15" name="Shape 463">
                <a:extLst>
                  <a:ext uri="{FF2B5EF4-FFF2-40B4-BE49-F238E27FC236}">
                    <a16:creationId xmlns:a16="http://schemas.microsoft.com/office/drawing/2014/main" id="{CE39C0F3-B28F-462F-9D36-371F74FCC8FF}"/>
                  </a:ext>
                </a:extLst>
              </p:cNvPr>
              <p:cNvSpPr/>
              <p:nvPr/>
            </p:nvSpPr>
            <p:spPr>
              <a:xfrm>
                <a:off x="2400300" y="1457325"/>
                <a:ext cx="314400" cy="163500"/>
              </a:xfrm>
              <a:custGeom>
                <a:avLst/>
                <a:gdLst/>
                <a:ahLst/>
                <a:cxnLst/>
                <a:rect l="0" t="0" r="0" b="0"/>
                <a:pathLst>
                  <a:path w="120000" h="120000" extrusionOk="0">
                    <a:moveTo>
                      <a:pt x="110689" y="96000"/>
                    </a:moveTo>
                    <a:cubicBezTo>
                      <a:pt x="114827" y="96000"/>
                      <a:pt x="115862" y="98000"/>
                      <a:pt x="120000" y="92000"/>
                    </a:cubicBezTo>
                    <a:cubicBezTo>
                      <a:pt x="115862" y="86000"/>
                      <a:pt x="96206" y="76000"/>
                      <a:pt x="96206" y="62000"/>
                    </a:cubicBezTo>
                    <a:cubicBezTo>
                      <a:pt x="96206" y="50000"/>
                      <a:pt x="90000" y="40000"/>
                      <a:pt x="90000" y="24000"/>
                    </a:cubicBezTo>
                    <a:cubicBezTo>
                      <a:pt x="90000" y="20000"/>
                      <a:pt x="95172" y="16000"/>
                      <a:pt x="95172" y="10000"/>
                    </a:cubicBezTo>
                    <a:cubicBezTo>
                      <a:pt x="95172" y="2000"/>
                      <a:pt x="91034" y="0"/>
                      <a:pt x="86896" y="0"/>
                    </a:cubicBezTo>
                    <a:cubicBezTo>
                      <a:pt x="83793" y="0"/>
                      <a:pt x="80689" y="2000"/>
                      <a:pt x="80689" y="8000"/>
                    </a:cubicBezTo>
                    <a:cubicBezTo>
                      <a:pt x="80689" y="8000"/>
                      <a:pt x="80689" y="10000"/>
                      <a:pt x="80689" y="12000"/>
                    </a:cubicBezTo>
                    <a:cubicBezTo>
                      <a:pt x="76551" y="16000"/>
                      <a:pt x="78620" y="12000"/>
                      <a:pt x="74482" y="12000"/>
                    </a:cubicBezTo>
                    <a:cubicBezTo>
                      <a:pt x="72413" y="12000"/>
                      <a:pt x="70344" y="14000"/>
                      <a:pt x="70344" y="18000"/>
                    </a:cubicBezTo>
                    <a:cubicBezTo>
                      <a:pt x="70344" y="22000"/>
                      <a:pt x="73448" y="42000"/>
                      <a:pt x="75517" y="48000"/>
                    </a:cubicBezTo>
                    <a:cubicBezTo>
                      <a:pt x="74482" y="50000"/>
                      <a:pt x="74482" y="52000"/>
                      <a:pt x="72413" y="52000"/>
                    </a:cubicBezTo>
                    <a:cubicBezTo>
                      <a:pt x="68275" y="52000"/>
                      <a:pt x="70344" y="40000"/>
                      <a:pt x="68275" y="36000"/>
                    </a:cubicBezTo>
                    <a:cubicBezTo>
                      <a:pt x="67241" y="30000"/>
                      <a:pt x="64137" y="24000"/>
                      <a:pt x="61034" y="22000"/>
                    </a:cubicBezTo>
                    <a:cubicBezTo>
                      <a:pt x="55862" y="22000"/>
                      <a:pt x="55862" y="22000"/>
                      <a:pt x="55862" y="22000"/>
                    </a:cubicBezTo>
                    <a:cubicBezTo>
                      <a:pt x="56896" y="26000"/>
                      <a:pt x="56896" y="26000"/>
                      <a:pt x="56896" y="30000"/>
                    </a:cubicBezTo>
                    <a:cubicBezTo>
                      <a:pt x="54827" y="32000"/>
                      <a:pt x="52758" y="32000"/>
                      <a:pt x="50689" y="34000"/>
                    </a:cubicBezTo>
                    <a:cubicBezTo>
                      <a:pt x="48620" y="26000"/>
                      <a:pt x="46551" y="20000"/>
                      <a:pt x="40344" y="20000"/>
                    </a:cubicBezTo>
                    <a:cubicBezTo>
                      <a:pt x="36206" y="20000"/>
                      <a:pt x="35172" y="26000"/>
                      <a:pt x="33103" y="28000"/>
                    </a:cubicBezTo>
                    <a:cubicBezTo>
                      <a:pt x="32068" y="26000"/>
                      <a:pt x="32068" y="14000"/>
                      <a:pt x="28965" y="14000"/>
                    </a:cubicBezTo>
                    <a:cubicBezTo>
                      <a:pt x="20689" y="14000"/>
                      <a:pt x="0" y="28000"/>
                      <a:pt x="0" y="50000"/>
                    </a:cubicBezTo>
                    <a:cubicBezTo>
                      <a:pt x="0" y="52000"/>
                      <a:pt x="4137" y="60000"/>
                      <a:pt x="7241" y="60000"/>
                    </a:cubicBezTo>
                    <a:cubicBezTo>
                      <a:pt x="10344" y="60000"/>
                      <a:pt x="11379" y="58000"/>
                      <a:pt x="14482" y="60000"/>
                    </a:cubicBezTo>
                    <a:cubicBezTo>
                      <a:pt x="12413" y="62000"/>
                      <a:pt x="6206" y="60000"/>
                      <a:pt x="6206" y="70000"/>
                    </a:cubicBezTo>
                    <a:cubicBezTo>
                      <a:pt x="6206" y="82000"/>
                      <a:pt x="18620" y="76000"/>
                      <a:pt x="23793" y="76000"/>
                    </a:cubicBezTo>
                    <a:cubicBezTo>
                      <a:pt x="25862" y="76000"/>
                      <a:pt x="31034" y="76000"/>
                      <a:pt x="35172" y="76000"/>
                    </a:cubicBezTo>
                    <a:cubicBezTo>
                      <a:pt x="37241" y="76000"/>
                      <a:pt x="39310" y="80000"/>
                      <a:pt x="41379" y="82000"/>
                    </a:cubicBezTo>
                    <a:cubicBezTo>
                      <a:pt x="38275" y="82000"/>
                      <a:pt x="37241" y="82000"/>
                      <a:pt x="34137" y="82000"/>
                    </a:cubicBezTo>
                    <a:cubicBezTo>
                      <a:pt x="23793" y="82000"/>
                      <a:pt x="16551" y="84000"/>
                      <a:pt x="11379" y="92000"/>
                    </a:cubicBezTo>
                    <a:cubicBezTo>
                      <a:pt x="13448" y="98000"/>
                      <a:pt x="17586" y="108000"/>
                      <a:pt x="22758" y="108000"/>
                    </a:cubicBezTo>
                    <a:cubicBezTo>
                      <a:pt x="25862" y="108000"/>
                      <a:pt x="32068" y="106000"/>
                      <a:pt x="35172" y="110000"/>
                    </a:cubicBezTo>
                    <a:cubicBezTo>
                      <a:pt x="37241" y="114000"/>
                      <a:pt x="35172" y="120000"/>
                      <a:pt x="39310" y="120000"/>
                    </a:cubicBezTo>
                    <a:cubicBezTo>
                      <a:pt x="45517" y="120000"/>
                      <a:pt x="48620" y="120000"/>
                      <a:pt x="58965" y="120000"/>
                    </a:cubicBezTo>
                    <a:cubicBezTo>
                      <a:pt x="64137" y="114000"/>
                      <a:pt x="70344" y="118000"/>
                      <a:pt x="75517" y="112000"/>
                    </a:cubicBezTo>
                    <a:cubicBezTo>
                      <a:pt x="79655" y="110000"/>
                      <a:pt x="77586" y="104000"/>
                      <a:pt x="81724" y="104000"/>
                    </a:cubicBezTo>
                    <a:cubicBezTo>
                      <a:pt x="87931" y="104000"/>
                      <a:pt x="91034" y="118000"/>
                      <a:pt x="100344" y="118000"/>
                    </a:cubicBezTo>
                    <a:cubicBezTo>
                      <a:pt x="106551" y="118000"/>
                      <a:pt x="111724" y="118000"/>
                      <a:pt x="113793" y="110000"/>
                    </a:cubicBezTo>
                    <a:cubicBezTo>
                      <a:pt x="112758" y="108000"/>
                      <a:pt x="111724" y="106000"/>
                      <a:pt x="110689" y="104000"/>
                    </a:cubicBezTo>
                    <a:cubicBezTo>
                      <a:pt x="109655" y="104000"/>
                      <a:pt x="107586" y="104000"/>
                      <a:pt x="107586" y="100000"/>
                    </a:cubicBezTo>
                    <a:cubicBezTo>
                      <a:pt x="107586" y="96000"/>
                      <a:pt x="108620" y="96000"/>
                      <a:pt x="110689" y="96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16" name="Shape 464">
                <a:extLst>
                  <a:ext uri="{FF2B5EF4-FFF2-40B4-BE49-F238E27FC236}">
                    <a16:creationId xmlns:a16="http://schemas.microsoft.com/office/drawing/2014/main" id="{9476FD32-158A-43EA-B16D-162EDE6A5478}"/>
                  </a:ext>
                </a:extLst>
              </p:cNvPr>
              <p:cNvSpPr/>
              <p:nvPr/>
            </p:nvSpPr>
            <p:spPr>
              <a:xfrm>
                <a:off x="2286000" y="1430337"/>
                <a:ext cx="173100" cy="117600"/>
              </a:xfrm>
              <a:custGeom>
                <a:avLst/>
                <a:gdLst/>
                <a:ahLst/>
                <a:cxnLst/>
                <a:rect l="0" t="0" r="0" b="0"/>
                <a:pathLst>
                  <a:path w="120000" h="120000" extrusionOk="0">
                    <a:moveTo>
                      <a:pt x="18750" y="100465"/>
                    </a:moveTo>
                    <a:cubicBezTo>
                      <a:pt x="20625" y="103255"/>
                      <a:pt x="22500" y="114418"/>
                      <a:pt x="26250" y="114418"/>
                    </a:cubicBezTo>
                    <a:cubicBezTo>
                      <a:pt x="28125" y="114418"/>
                      <a:pt x="28125" y="120000"/>
                      <a:pt x="31875" y="120000"/>
                    </a:cubicBezTo>
                    <a:cubicBezTo>
                      <a:pt x="35625" y="120000"/>
                      <a:pt x="63750" y="103255"/>
                      <a:pt x="63750" y="100465"/>
                    </a:cubicBezTo>
                    <a:cubicBezTo>
                      <a:pt x="63750" y="86511"/>
                      <a:pt x="80625" y="58604"/>
                      <a:pt x="93750" y="53023"/>
                    </a:cubicBezTo>
                    <a:cubicBezTo>
                      <a:pt x="99375" y="53023"/>
                      <a:pt x="120000" y="47441"/>
                      <a:pt x="120000" y="39069"/>
                    </a:cubicBezTo>
                    <a:cubicBezTo>
                      <a:pt x="120000" y="25116"/>
                      <a:pt x="99375" y="13953"/>
                      <a:pt x="91875" y="13953"/>
                    </a:cubicBezTo>
                    <a:cubicBezTo>
                      <a:pt x="86250" y="13953"/>
                      <a:pt x="80625" y="22325"/>
                      <a:pt x="76875" y="16744"/>
                    </a:cubicBezTo>
                    <a:cubicBezTo>
                      <a:pt x="67500" y="13953"/>
                      <a:pt x="63750" y="5581"/>
                      <a:pt x="54375" y="2790"/>
                    </a:cubicBezTo>
                    <a:cubicBezTo>
                      <a:pt x="46875" y="0"/>
                      <a:pt x="43125" y="8372"/>
                      <a:pt x="39375" y="8372"/>
                    </a:cubicBezTo>
                    <a:cubicBezTo>
                      <a:pt x="28125" y="8372"/>
                      <a:pt x="24375" y="0"/>
                      <a:pt x="13125" y="8372"/>
                    </a:cubicBezTo>
                    <a:cubicBezTo>
                      <a:pt x="15000" y="13953"/>
                      <a:pt x="20625" y="25116"/>
                      <a:pt x="20625" y="27906"/>
                    </a:cubicBezTo>
                    <a:cubicBezTo>
                      <a:pt x="20625" y="50232"/>
                      <a:pt x="0" y="66976"/>
                      <a:pt x="0" y="89302"/>
                    </a:cubicBezTo>
                    <a:cubicBezTo>
                      <a:pt x="0" y="97674"/>
                      <a:pt x="15000" y="94883"/>
                      <a:pt x="18750" y="100465"/>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17" name="Shape 465">
                <a:extLst>
                  <a:ext uri="{FF2B5EF4-FFF2-40B4-BE49-F238E27FC236}">
                    <a16:creationId xmlns:a16="http://schemas.microsoft.com/office/drawing/2014/main" id="{3B6A6D48-937C-41AE-80BA-853A801DBEAA}"/>
                  </a:ext>
                </a:extLst>
              </p:cNvPr>
              <p:cNvSpPr/>
              <p:nvPr/>
            </p:nvSpPr>
            <p:spPr>
              <a:xfrm>
                <a:off x="2424113" y="1349375"/>
                <a:ext cx="209400" cy="88800"/>
              </a:xfrm>
              <a:custGeom>
                <a:avLst/>
                <a:gdLst/>
                <a:ahLst/>
                <a:cxnLst/>
                <a:rect l="0" t="0" r="0" b="0"/>
                <a:pathLst>
                  <a:path w="120000" h="120000" extrusionOk="0">
                    <a:moveTo>
                      <a:pt x="20259" y="29090"/>
                    </a:moveTo>
                    <a:cubicBezTo>
                      <a:pt x="20259" y="29090"/>
                      <a:pt x="20259" y="29090"/>
                      <a:pt x="20259" y="29090"/>
                    </a:cubicBezTo>
                    <a:cubicBezTo>
                      <a:pt x="17142" y="29090"/>
                      <a:pt x="14025" y="36363"/>
                      <a:pt x="12467" y="40000"/>
                    </a:cubicBezTo>
                    <a:cubicBezTo>
                      <a:pt x="14025" y="40000"/>
                      <a:pt x="15584" y="43636"/>
                      <a:pt x="15584" y="43636"/>
                    </a:cubicBezTo>
                    <a:cubicBezTo>
                      <a:pt x="15584" y="43636"/>
                      <a:pt x="14025" y="43636"/>
                      <a:pt x="14025" y="43636"/>
                    </a:cubicBezTo>
                    <a:cubicBezTo>
                      <a:pt x="14025" y="43636"/>
                      <a:pt x="10909" y="43636"/>
                      <a:pt x="7792" y="43636"/>
                    </a:cubicBezTo>
                    <a:cubicBezTo>
                      <a:pt x="7792" y="54545"/>
                      <a:pt x="7792" y="54545"/>
                      <a:pt x="7792" y="54545"/>
                    </a:cubicBezTo>
                    <a:cubicBezTo>
                      <a:pt x="9350" y="54545"/>
                      <a:pt x="10909" y="58181"/>
                      <a:pt x="12467" y="58181"/>
                    </a:cubicBezTo>
                    <a:cubicBezTo>
                      <a:pt x="10909" y="58181"/>
                      <a:pt x="9350" y="58181"/>
                      <a:pt x="7792" y="58181"/>
                    </a:cubicBezTo>
                    <a:cubicBezTo>
                      <a:pt x="4675" y="58181"/>
                      <a:pt x="3116" y="61818"/>
                      <a:pt x="0" y="65454"/>
                    </a:cubicBezTo>
                    <a:cubicBezTo>
                      <a:pt x="1558" y="69090"/>
                      <a:pt x="0" y="69090"/>
                      <a:pt x="0" y="76363"/>
                    </a:cubicBezTo>
                    <a:cubicBezTo>
                      <a:pt x="0" y="83636"/>
                      <a:pt x="3116" y="90909"/>
                      <a:pt x="4675" y="90909"/>
                    </a:cubicBezTo>
                    <a:cubicBezTo>
                      <a:pt x="7792" y="90909"/>
                      <a:pt x="12467" y="94545"/>
                      <a:pt x="17142" y="94545"/>
                    </a:cubicBezTo>
                    <a:cubicBezTo>
                      <a:pt x="21818" y="94545"/>
                      <a:pt x="24935" y="90909"/>
                      <a:pt x="31168" y="90909"/>
                    </a:cubicBezTo>
                    <a:cubicBezTo>
                      <a:pt x="31168" y="83636"/>
                      <a:pt x="32727" y="80000"/>
                      <a:pt x="35844" y="80000"/>
                    </a:cubicBezTo>
                    <a:cubicBezTo>
                      <a:pt x="35844" y="87272"/>
                      <a:pt x="38961" y="90909"/>
                      <a:pt x="40519" y="98181"/>
                    </a:cubicBezTo>
                    <a:cubicBezTo>
                      <a:pt x="37402" y="98181"/>
                      <a:pt x="31168" y="94545"/>
                      <a:pt x="31168" y="105454"/>
                    </a:cubicBezTo>
                    <a:cubicBezTo>
                      <a:pt x="31168" y="112727"/>
                      <a:pt x="37402" y="120000"/>
                      <a:pt x="40519" y="120000"/>
                    </a:cubicBezTo>
                    <a:cubicBezTo>
                      <a:pt x="49870" y="120000"/>
                      <a:pt x="56103" y="112727"/>
                      <a:pt x="63896" y="105454"/>
                    </a:cubicBezTo>
                    <a:cubicBezTo>
                      <a:pt x="63896" y="105454"/>
                      <a:pt x="85714" y="94545"/>
                      <a:pt x="85714" y="94545"/>
                    </a:cubicBezTo>
                    <a:cubicBezTo>
                      <a:pt x="85714" y="90909"/>
                      <a:pt x="105974" y="98181"/>
                      <a:pt x="109090" y="94545"/>
                    </a:cubicBezTo>
                    <a:cubicBezTo>
                      <a:pt x="112207" y="90909"/>
                      <a:pt x="120000" y="69090"/>
                      <a:pt x="120000" y="58181"/>
                    </a:cubicBezTo>
                    <a:cubicBezTo>
                      <a:pt x="120000" y="47272"/>
                      <a:pt x="116883" y="36363"/>
                      <a:pt x="112207" y="36363"/>
                    </a:cubicBezTo>
                    <a:cubicBezTo>
                      <a:pt x="107532" y="36363"/>
                      <a:pt x="105974" y="47272"/>
                      <a:pt x="102857" y="47272"/>
                    </a:cubicBezTo>
                    <a:cubicBezTo>
                      <a:pt x="96623" y="47272"/>
                      <a:pt x="90389" y="29090"/>
                      <a:pt x="90389" y="18181"/>
                    </a:cubicBezTo>
                    <a:cubicBezTo>
                      <a:pt x="90389" y="14545"/>
                      <a:pt x="88831" y="14545"/>
                      <a:pt x="90389" y="7272"/>
                    </a:cubicBezTo>
                    <a:cubicBezTo>
                      <a:pt x="87272" y="7272"/>
                      <a:pt x="85714" y="3636"/>
                      <a:pt x="82597" y="0"/>
                    </a:cubicBezTo>
                    <a:cubicBezTo>
                      <a:pt x="79480" y="7272"/>
                      <a:pt x="71688" y="14545"/>
                      <a:pt x="71688" y="25454"/>
                    </a:cubicBezTo>
                    <a:cubicBezTo>
                      <a:pt x="71688" y="32727"/>
                      <a:pt x="77922" y="36363"/>
                      <a:pt x="79480" y="40000"/>
                    </a:cubicBezTo>
                    <a:cubicBezTo>
                      <a:pt x="79480" y="50909"/>
                      <a:pt x="79480" y="50909"/>
                      <a:pt x="79480" y="50909"/>
                    </a:cubicBezTo>
                    <a:cubicBezTo>
                      <a:pt x="77922" y="50909"/>
                      <a:pt x="76363" y="50909"/>
                      <a:pt x="76363" y="50909"/>
                    </a:cubicBezTo>
                    <a:cubicBezTo>
                      <a:pt x="77922" y="54545"/>
                      <a:pt x="79480" y="54545"/>
                      <a:pt x="82597" y="54545"/>
                    </a:cubicBezTo>
                    <a:cubicBezTo>
                      <a:pt x="81038" y="61818"/>
                      <a:pt x="79480" y="65454"/>
                      <a:pt x="74805" y="65454"/>
                    </a:cubicBezTo>
                    <a:cubicBezTo>
                      <a:pt x="60779" y="65454"/>
                      <a:pt x="52987" y="36363"/>
                      <a:pt x="42077" y="36363"/>
                    </a:cubicBezTo>
                    <a:cubicBezTo>
                      <a:pt x="42077" y="36363"/>
                      <a:pt x="38961" y="36363"/>
                      <a:pt x="34285" y="36363"/>
                    </a:cubicBezTo>
                    <a:cubicBezTo>
                      <a:pt x="34285" y="25454"/>
                      <a:pt x="31168" y="21818"/>
                      <a:pt x="29610" y="21818"/>
                    </a:cubicBezTo>
                    <a:cubicBezTo>
                      <a:pt x="26493" y="21818"/>
                      <a:pt x="23376" y="21818"/>
                      <a:pt x="17142" y="21818"/>
                    </a:cubicBezTo>
                    <a:cubicBezTo>
                      <a:pt x="17142" y="25454"/>
                      <a:pt x="18701" y="29090"/>
                      <a:pt x="20259" y="29090"/>
                    </a:cubicBezTo>
                    <a:close/>
                    <a:moveTo>
                      <a:pt x="29610" y="47272"/>
                    </a:moveTo>
                    <a:cubicBezTo>
                      <a:pt x="28051" y="47272"/>
                      <a:pt x="26493" y="47272"/>
                      <a:pt x="24935" y="47272"/>
                    </a:cubicBezTo>
                    <a:cubicBezTo>
                      <a:pt x="26493" y="47272"/>
                      <a:pt x="28051" y="47272"/>
                      <a:pt x="29610" y="47272"/>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18" name="Shape 466">
                <a:extLst>
                  <a:ext uri="{FF2B5EF4-FFF2-40B4-BE49-F238E27FC236}">
                    <a16:creationId xmlns:a16="http://schemas.microsoft.com/office/drawing/2014/main" id="{939338E4-67A4-4878-A55A-12104E72A894}"/>
                  </a:ext>
                </a:extLst>
              </p:cNvPr>
              <p:cNvSpPr/>
              <p:nvPr/>
            </p:nvSpPr>
            <p:spPr>
              <a:xfrm>
                <a:off x="2393950" y="1381125"/>
                <a:ext cx="27000" cy="18900"/>
              </a:xfrm>
              <a:custGeom>
                <a:avLst/>
                <a:gdLst/>
                <a:ahLst/>
                <a:cxnLst/>
                <a:rect l="0" t="0" r="0" b="0"/>
                <a:pathLst>
                  <a:path w="120000" h="120000" extrusionOk="0">
                    <a:moveTo>
                      <a:pt x="0" y="85714"/>
                    </a:moveTo>
                    <a:cubicBezTo>
                      <a:pt x="0" y="102857"/>
                      <a:pt x="24000" y="119999"/>
                      <a:pt x="48000" y="119999"/>
                    </a:cubicBezTo>
                    <a:cubicBezTo>
                      <a:pt x="84000" y="119999"/>
                      <a:pt x="120000" y="51428"/>
                      <a:pt x="120000" y="0"/>
                    </a:cubicBezTo>
                    <a:cubicBezTo>
                      <a:pt x="96000" y="0"/>
                      <a:pt x="0" y="17142"/>
                      <a:pt x="0" y="85714"/>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19" name="Shape 467">
                <a:extLst>
                  <a:ext uri="{FF2B5EF4-FFF2-40B4-BE49-F238E27FC236}">
                    <a16:creationId xmlns:a16="http://schemas.microsoft.com/office/drawing/2014/main" id="{3B50FA58-E947-4A9D-8E6D-0A9A50E1049C}"/>
                  </a:ext>
                </a:extLst>
              </p:cNvPr>
              <p:cNvSpPr/>
              <p:nvPr/>
            </p:nvSpPr>
            <p:spPr>
              <a:xfrm>
                <a:off x="2470150" y="1352550"/>
                <a:ext cx="22200" cy="7800"/>
              </a:xfrm>
              <a:custGeom>
                <a:avLst/>
                <a:gdLst/>
                <a:ahLst/>
                <a:cxnLst/>
                <a:rect l="0" t="0" r="0" b="0"/>
                <a:pathLst>
                  <a:path w="120000" h="120000" extrusionOk="0">
                    <a:moveTo>
                      <a:pt x="45000" y="120000"/>
                    </a:moveTo>
                    <a:cubicBezTo>
                      <a:pt x="45000" y="120000"/>
                      <a:pt x="105000" y="120000"/>
                      <a:pt x="120000" y="120000"/>
                    </a:cubicBezTo>
                    <a:cubicBezTo>
                      <a:pt x="120000" y="0"/>
                      <a:pt x="120000" y="0"/>
                      <a:pt x="120000" y="0"/>
                    </a:cubicBezTo>
                    <a:cubicBezTo>
                      <a:pt x="0" y="0"/>
                      <a:pt x="0" y="0"/>
                      <a:pt x="0" y="0"/>
                    </a:cubicBezTo>
                    <a:cubicBezTo>
                      <a:pt x="0" y="80000"/>
                      <a:pt x="30000" y="120000"/>
                      <a:pt x="45000" y="120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20" name="Shape 468">
                <a:extLst>
                  <a:ext uri="{FF2B5EF4-FFF2-40B4-BE49-F238E27FC236}">
                    <a16:creationId xmlns:a16="http://schemas.microsoft.com/office/drawing/2014/main" id="{3EBAA404-9493-484A-873B-0BD615D2C28E}"/>
                  </a:ext>
                </a:extLst>
              </p:cNvPr>
              <p:cNvSpPr/>
              <p:nvPr/>
            </p:nvSpPr>
            <p:spPr>
              <a:xfrm>
                <a:off x="2335213" y="1325562"/>
                <a:ext cx="119100" cy="65100"/>
              </a:xfrm>
              <a:custGeom>
                <a:avLst/>
                <a:gdLst/>
                <a:ahLst/>
                <a:cxnLst/>
                <a:rect l="0" t="0" r="0" b="0"/>
                <a:pathLst>
                  <a:path w="120000" h="120000" extrusionOk="0">
                    <a:moveTo>
                      <a:pt x="16363" y="105000"/>
                    </a:moveTo>
                    <a:cubicBezTo>
                      <a:pt x="21818" y="105000"/>
                      <a:pt x="24545" y="110000"/>
                      <a:pt x="32727" y="105000"/>
                    </a:cubicBezTo>
                    <a:cubicBezTo>
                      <a:pt x="32727" y="110000"/>
                      <a:pt x="38181" y="120000"/>
                      <a:pt x="43636" y="120000"/>
                    </a:cubicBezTo>
                    <a:cubicBezTo>
                      <a:pt x="49090" y="120000"/>
                      <a:pt x="54545" y="110000"/>
                      <a:pt x="54545" y="95000"/>
                    </a:cubicBezTo>
                    <a:cubicBezTo>
                      <a:pt x="65454" y="100000"/>
                      <a:pt x="73636" y="80000"/>
                      <a:pt x="76363" y="60000"/>
                    </a:cubicBezTo>
                    <a:cubicBezTo>
                      <a:pt x="81818" y="65000"/>
                      <a:pt x="81818" y="95000"/>
                      <a:pt x="90000" y="95000"/>
                    </a:cubicBezTo>
                    <a:cubicBezTo>
                      <a:pt x="117272" y="60000"/>
                      <a:pt x="117272" y="60000"/>
                      <a:pt x="117272" y="60000"/>
                    </a:cubicBezTo>
                    <a:cubicBezTo>
                      <a:pt x="117272" y="50000"/>
                      <a:pt x="111818" y="45000"/>
                      <a:pt x="111818" y="35000"/>
                    </a:cubicBezTo>
                    <a:cubicBezTo>
                      <a:pt x="117272" y="35000"/>
                      <a:pt x="120000" y="25000"/>
                      <a:pt x="120000" y="20000"/>
                    </a:cubicBezTo>
                    <a:cubicBezTo>
                      <a:pt x="120000" y="0"/>
                      <a:pt x="84545" y="15000"/>
                      <a:pt x="84545" y="15000"/>
                    </a:cubicBezTo>
                    <a:cubicBezTo>
                      <a:pt x="79090" y="15000"/>
                      <a:pt x="79090" y="15000"/>
                      <a:pt x="73636" y="15000"/>
                    </a:cubicBezTo>
                    <a:cubicBezTo>
                      <a:pt x="57272" y="15000"/>
                      <a:pt x="54545" y="40000"/>
                      <a:pt x="40909" y="55000"/>
                    </a:cubicBezTo>
                    <a:cubicBezTo>
                      <a:pt x="32727" y="65000"/>
                      <a:pt x="21818" y="65000"/>
                      <a:pt x="13636" y="75000"/>
                    </a:cubicBezTo>
                    <a:cubicBezTo>
                      <a:pt x="10909" y="80000"/>
                      <a:pt x="0" y="95000"/>
                      <a:pt x="0" y="95000"/>
                    </a:cubicBezTo>
                    <a:cubicBezTo>
                      <a:pt x="0" y="100000"/>
                      <a:pt x="5454" y="105000"/>
                      <a:pt x="5454" y="115000"/>
                    </a:cubicBezTo>
                    <a:cubicBezTo>
                      <a:pt x="10909" y="110000"/>
                      <a:pt x="13636" y="105000"/>
                      <a:pt x="16363" y="105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21" name="Shape 469">
                <a:extLst>
                  <a:ext uri="{FF2B5EF4-FFF2-40B4-BE49-F238E27FC236}">
                    <a16:creationId xmlns:a16="http://schemas.microsoft.com/office/drawing/2014/main" id="{CF0775E0-3CDB-4CF1-BBED-1472ECF824FA}"/>
                  </a:ext>
                </a:extLst>
              </p:cNvPr>
              <p:cNvSpPr/>
              <p:nvPr/>
            </p:nvSpPr>
            <p:spPr>
              <a:xfrm>
                <a:off x="2495550" y="1281112"/>
                <a:ext cx="66600" cy="22200"/>
              </a:xfrm>
              <a:custGeom>
                <a:avLst/>
                <a:gdLst/>
                <a:ahLst/>
                <a:cxnLst/>
                <a:rect l="0" t="0" r="0" b="0"/>
                <a:pathLst>
                  <a:path w="120000" h="120000" extrusionOk="0">
                    <a:moveTo>
                      <a:pt x="48000" y="120000"/>
                    </a:moveTo>
                    <a:cubicBezTo>
                      <a:pt x="67200" y="120000"/>
                      <a:pt x="62400" y="120000"/>
                      <a:pt x="91200" y="120000"/>
                    </a:cubicBezTo>
                    <a:cubicBezTo>
                      <a:pt x="105600" y="120000"/>
                      <a:pt x="110400" y="90000"/>
                      <a:pt x="120000" y="75000"/>
                    </a:cubicBezTo>
                    <a:cubicBezTo>
                      <a:pt x="115200" y="45000"/>
                      <a:pt x="96000" y="0"/>
                      <a:pt x="76800" y="0"/>
                    </a:cubicBezTo>
                    <a:cubicBezTo>
                      <a:pt x="62400" y="0"/>
                      <a:pt x="0" y="75000"/>
                      <a:pt x="0" y="120000"/>
                    </a:cubicBezTo>
                    <a:cubicBezTo>
                      <a:pt x="4800" y="105000"/>
                      <a:pt x="9600" y="90000"/>
                      <a:pt x="19200" y="90000"/>
                    </a:cubicBezTo>
                    <a:cubicBezTo>
                      <a:pt x="28800" y="90000"/>
                      <a:pt x="33600" y="120000"/>
                      <a:pt x="48000" y="120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22" name="Shape 470">
                <a:extLst>
                  <a:ext uri="{FF2B5EF4-FFF2-40B4-BE49-F238E27FC236}">
                    <a16:creationId xmlns:a16="http://schemas.microsoft.com/office/drawing/2014/main" id="{1D557792-8941-4DE7-8FFF-715E5FB8655C}"/>
                  </a:ext>
                </a:extLst>
              </p:cNvPr>
              <p:cNvSpPr/>
              <p:nvPr/>
            </p:nvSpPr>
            <p:spPr>
              <a:xfrm>
                <a:off x="2495550" y="1306512"/>
                <a:ext cx="58800" cy="28500"/>
              </a:xfrm>
              <a:custGeom>
                <a:avLst/>
                <a:gdLst/>
                <a:ahLst/>
                <a:cxnLst/>
                <a:rect l="0" t="0" r="0" b="0"/>
                <a:pathLst>
                  <a:path w="120000" h="120000" extrusionOk="0">
                    <a:moveTo>
                      <a:pt x="98181" y="0"/>
                    </a:moveTo>
                    <a:cubicBezTo>
                      <a:pt x="76363" y="0"/>
                      <a:pt x="0" y="0"/>
                      <a:pt x="0" y="54545"/>
                    </a:cubicBezTo>
                    <a:cubicBezTo>
                      <a:pt x="0" y="76363"/>
                      <a:pt x="21818" y="120000"/>
                      <a:pt x="38181" y="120000"/>
                    </a:cubicBezTo>
                    <a:cubicBezTo>
                      <a:pt x="65454" y="120000"/>
                      <a:pt x="109090" y="98181"/>
                      <a:pt x="103636" y="54545"/>
                    </a:cubicBezTo>
                    <a:cubicBezTo>
                      <a:pt x="70909" y="54545"/>
                      <a:pt x="70909" y="54545"/>
                      <a:pt x="70909" y="54545"/>
                    </a:cubicBezTo>
                    <a:cubicBezTo>
                      <a:pt x="87272" y="54545"/>
                      <a:pt x="109090" y="43636"/>
                      <a:pt x="120000" y="21818"/>
                    </a:cubicBezTo>
                    <a:cubicBezTo>
                      <a:pt x="120000" y="10909"/>
                      <a:pt x="114545" y="0"/>
                      <a:pt x="98181" y="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23" name="Shape 471">
                <a:extLst>
                  <a:ext uri="{FF2B5EF4-FFF2-40B4-BE49-F238E27FC236}">
                    <a16:creationId xmlns:a16="http://schemas.microsoft.com/office/drawing/2014/main" id="{409D6CA4-9B65-477D-8D87-A0092E3CDFC5}"/>
                  </a:ext>
                </a:extLst>
              </p:cNvPr>
              <p:cNvSpPr/>
              <p:nvPr/>
            </p:nvSpPr>
            <p:spPr>
              <a:xfrm>
                <a:off x="2466975" y="1300162"/>
                <a:ext cx="18900" cy="25500"/>
              </a:xfrm>
              <a:custGeom>
                <a:avLst/>
                <a:gdLst/>
                <a:ahLst/>
                <a:cxnLst/>
                <a:rect l="0" t="0" r="0" b="0"/>
                <a:pathLst>
                  <a:path w="120000" h="120000" extrusionOk="0">
                    <a:moveTo>
                      <a:pt x="68571" y="120000"/>
                    </a:moveTo>
                    <a:cubicBezTo>
                      <a:pt x="102857" y="120000"/>
                      <a:pt x="102857" y="106666"/>
                      <a:pt x="119999" y="80000"/>
                    </a:cubicBezTo>
                    <a:cubicBezTo>
                      <a:pt x="102857" y="80000"/>
                      <a:pt x="0" y="0"/>
                      <a:pt x="0" y="80000"/>
                    </a:cubicBezTo>
                    <a:cubicBezTo>
                      <a:pt x="0" y="93333"/>
                      <a:pt x="34285" y="120000"/>
                      <a:pt x="68571" y="120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24" name="Shape 472">
                <a:extLst>
                  <a:ext uri="{FF2B5EF4-FFF2-40B4-BE49-F238E27FC236}">
                    <a16:creationId xmlns:a16="http://schemas.microsoft.com/office/drawing/2014/main" id="{CC74AF98-076B-4119-A85A-FFDEBF8C9307}"/>
                  </a:ext>
                </a:extLst>
              </p:cNvPr>
              <p:cNvSpPr/>
              <p:nvPr/>
            </p:nvSpPr>
            <p:spPr>
              <a:xfrm>
                <a:off x="2687638" y="1457325"/>
                <a:ext cx="103200" cy="82500"/>
              </a:xfrm>
              <a:custGeom>
                <a:avLst/>
                <a:gdLst/>
                <a:ahLst/>
                <a:cxnLst/>
                <a:rect l="0" t="0" r="0" b="0"/>
                <a:pathLst>
                  <a:path w="120000" h="120000" extrusionOk="0">
                    <a:moveTo>
                      <a:pt x="104210" y="56000"/>
                    </a:moveTo>
                    <a:cubicBezTo>
                      <a:pt x="104210" y="48000"/>
                      <a:pt x="104210" y="56000"/>
                      <a:pt x="104210" y="44000"/>
                    </a:cubicBezTo>
                    <a:cubicBezTo>
                      <a:pt x="104210" y="36000"/>
                      <a:pt x="85263" y="44000"/>
                      <a:pt x="78947" y="44000"/>
                    </a:cubicBezTo>
                    <a:cubicBezTo>
                      <a:pt x="85263" y="36000"/>
                      <a:pt x="101052" y="28000"/>
                      <a:pt x="101052" y="12000"/>
                    </a:cubicBezTo>
                    <a:cubicBezTo>
                      <a:pt x="101052" y="4000"/>
                      <a:pt x="97894" y="0"/>
                      <a:pt x="94736" y="0"/>
                    </a:cubicBezTo>
                    <a:cubicBezTo>
                      <a:pt x="94736" y="0"/>
                      <a:pt x="78947" y="0"/>
                      <a:pt x="66315" y="0"/>
                    </a:cubicBezTo>
                    <a:cubicBezTo>
                      <a:pt x="50526" y="0"/>
                      <a:pt x="37894" y="0"/>
                      <a:pt x="25263" y="12000"/>
                    </a:cubicBezTo>
                    <a:cubicBezTo>
                      <a:pt x="25263" y="16000"/>
                      <a:pt x="18947" y="16000"/>
                      <a:pt x="18947" y="20000"/>
                    </a:cubicBezTo>
                    <a:cubicBezTo>
                      <a:pt x="18947" y="32000"/>
                      <a:pt x="34736" y="28000"/>
                      <a:pt x="41052" y="32000"/>
                    </a:cubicBezTo>
                    <a:cubicBezTo>
                      <a:pt x="41052" y="56000"/>
                      <a:pt x="41052" y="56000"/>
                      <a:pt x="41052" y="56000"/>
                    </a:cubicBezTo>
                    <a:cubicBezTo>
                      <a:pt x="37894" y="56000"/>
                      <a:pt x="37894" y="56000"/>
                      <a:pt x="31578" y="56000"/>
                    </a:cubicBezTo>
                    <a:cubicBezTo>
                      <a:pt x="18947" y="56000"/>
                      <a:pt x="9473" y="44000"/>
                      <a:pt x="0" y="44000"/>
                    </a:cubicBezTo>
                    <a:cubicBezTo>
                      <a:pt x="0" y="60000"/>
                      <a:pt x="0" y="60000"/>
                      <a:pt x="0" y="60000"/>
                    </a:cubicBezTo>
                    <a:cubicBezTo>
                      <a:pt x="22105" y="84000"/>
                      <a:pt x="41052" y="80000"/>
                      <a:pt x="63157" y="104000"/>
                    </a:cubicBezTo>
                    <a:cubicBezTo>
                      <a:pt x="66315" y="112000"/>
                      <a:pt x="66315" y="120000"/>
                      <a:pt x="75789" y="120000"/>
                    </a:cubicBezTo>
                    <a:cubicBezTo>
                      <a:pt x="82105" y="120000"/>
                      <a:pt x="85263" y="108000"/>
                      <a:pt x="91578" y="108000"/>
                    </a:cubicBezTo>
                    <a:cubicBezTo>
                      <a:pt x="113684" y="96000"/>
                      <a:pt x="116842" y="108000"/>
                      <a:pt x="120000" y="60000"/>
                    </a:cubicBezTo>
                    <a:cubicBezTo>
                      <a:pt x="113684" y="60000"/>
                      <a:pt x="107368" y="56000"/>
                      <a:pt x="104210" y="56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25" name="Shape 473">
                <a:extLst>
                  <a:ext uri="{FF2B5EF4-FFF2-40B4-BE49-F238E27FC236}">
                    <a16:creationId xmlns:a16="http://schemas.microsoft.com/office/drawing/2014/main" id="{EB0DB658-0CA5-41BC-9427-BA1EEB406B56}"/>
                  </a:ext>
                </a:extLst>
              </p:cNvPr>
              <p:cNvSpPr/>
              <p:nvPr/>
            </p:nvSpPr>
            <p:spPr>
              <a:xfrm>
                <a:off x="2652713" y="1357312"/>
                <a:ext cx="111000" cy="60300"/>
              </a:xfrm>
              <a:custGeom>
                <a:avLst/>
                <a:gdLst/>
                <a:ahLst/>
                <a:cxnLst/>
                <a:rect l="0" t="0" r="0" b="0"/>
                <a:pathLst>
                  <a:path w="120000" h="120000" extrusionOk="0">
                    <a:moveTo>
                      <a:pt x="5853" y="5454"/>
                    </a:moveTo>
                    <a:cubicBezTo>
                      <a:pt x="2926" y="5454"/>
                      <a:pt x="2926" y="5454"/>
                      <a:pt x="0" y="5454"/>
                    </a:cubicBezTo>
                    <a:cubicBezTo>
                      <a:pt x="0" y="10909"/>
                      <a:pt x="0" y="16363"/>
                      <a:pt x="0" y="21818"/>
                    </a:cubicBezTo>
                    <a:cubicBezTo>
                      <a:pt x="0" y="16363"/>
                      <a:pt x="0" y="16363"/>
                      <a:pt x="0" y="16363"/>
                    </a:cubicBezTo>
                    <a:cubicBezTo>
                      <a:pt x="0" y="38181"/>
                      <a:pt x="0" y="38181"/>
                      <a:pt x="0" y="38181"/>
                    </a:cubicBezTo>
                    <a:cubicBezTo>
                      <a:pt x="5853" y="49090"/>
                      <a:pt x="8780" y="54545"/>
                      <a:pt x="17560" y="49090"/>
                    </a:cubicBezTo>
                    <a:cubicBezTo>
                      <a:pt x="17560" y="65454"/>
                      <a:pt x="17560" y="65454"/>
                      <a:pt x="17560" y="65454"/>
                    </a:cubicBezTo>
                    <a:cubicBezTo>
                      <a:pt x="29268" y="65454"/>
                      <a:pt x="29268" y="65454"/>
                      <a:pt x="29268" y="65454"/>
                    </a:cubicBezTo>
                    <a:cubicBezTo>
                      <a:pt x="29268" y="70909"/>
                      <a:pt x="32195" y="76363"/>
                      <a:pt x="35121" y="76363"/>
                    </a:cubicBezTo>
                    <a:cubicBezTo>
                      <a:pt x="49756" y="76363"/>
                      <a:pt x="70243" y="65454"/>
                      <a:pt x="81951" y="65454"/>
                    </a:cubicBezTo>
                    <a:cubicBezTo>
                      <a:pt x="84878" y="65454"/>
                      <a:pt x="87804" y="65454"/>
                      <a:pt x="90731" y="70909"/>
                    </a:cubicBezTo>
                    <a:cubicBezTo>
                      <a:pt x="87804" y="76363"/>
                      <a:pt x="73170" y="76363"/>
                      <a:pt x="73170" y="87272"/>
                    </a:cubicBezTo>
                    <a:cubicBezTo>
                      <a:pt x="73170" y="92727"/>
                      <a:pt x="73170" y="98181"/>
                      <a:pt x="73170" y="98181"/>
                    </a:cubicBezTo>
                    <a:cubicBezTo>
                      <a:pt x="73170" y="103636"/>
                      <a:pt x="70243" y="109090"/>
                      <a:pt x="70243" y="109090"/>
                    </a:cubicBezTo>
                    <a:cubicBezTo>
                      <a:pt x="70243" y="120000"/>
                      <a:pt x="87804" y="120000"/>
                      <a:pt x="90731" y="120000"/>
                    </a:cubicBezTo>
                    <a:cubicBezTo>
                      <a:pt x="93658" y="120000"/>
                      <a:pt x="105365" y="120000"/>
                      <a:pt x="117073" y="109090"/>
                    </a:cubicBezTo>
                    <a:cubicBezTo>
                      <a:pt x="114146" y="76363"/>
                      <a:pt x="120000" y="65454"/>
                      <a:pt x="120000" y="38181"/>
                    </a:cubicBezTo>
                    <a:cubicBezTo>
                      <a:pt x="120000" y="16363"/>
                      <a:pt x="120000" y="5454"/>
                      <a:pt x="108292" y="5454"/>
                    </a:cubicBezTo>
                    <a:cubicBezTo>
                      <a:pt x="102439" y="5454"/>
                      <a:pt x="99512" y="16363"/>
                      <a:pt x="96585" y="16363"/>
                    </a:cubicBezTo>
                    <a:cubicBezTo>
                      <a:pt x="81951" y="16363"/>
                      <a:pt x="76097" y="5454"/>
                      <a:pt x="67317" y="5454"/>
                    </a:cubicBezTo>
                    <a:cubicBezTo>
                      <a:pt x="61463" y="5454"/>
                      <a:pt x="58536" y="0"/>
                      <a:pt x="55609" y="5454"/>
                    </a:cubicBezTo>
                    <a:cubicBezTo>
                      <a:pt x="58536" y="21818"/>
                      <a:pt x="67317" y="21818"/>
                      <a:pt x="76097" y="21818"/>
                    </a:cubicBezTo>
                    <a:cubicBezTo>
                      <a:pt x="76097" y="49090"/>
                      <a:pt x="76097" y="49090"/>
                      <a:pt x="76097" y="49090"/>
                    </a:cubicBezTo>
                    <a:cubicBezTo>
                      <a:pt x="61463" y="49090"/>
                      <a:pt x="55609" y="21818"/>
                      <a:pt x="40975" y="21818"/>
                    </a:cubicBezTo>
                    <a:cubicBezTo>
                      <a:pt x="40975" y="38181"/>
                      <a:pt x="40975" y="38181"/>
                      <a:pt x="40975" y="38181"/>
                    </a:cubicBezTo>
                    <a:cubicBezTo>
                      <a:pt x="43902" y="43636"/>
                      <a:pt x="49756" y="49090"/>
                      <a:pt x="55609" y="54545"/>
                    </a:cubicBezTo>
                    <a:cubicBezTo>
                      <a:pt x="35121" y="65454"/>
                      <a:pt x="26341" y="5454"/>
                      <a:pt x="5853" y="5454"/>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26" name="Shape 474">
                <a:extLst>
                  <a:ext uri="{FF2B5EF4-FFF2-40B4-BE49-F238E27FC236}">
                    <a16:creationId xmlns:a16="http://schemas.microsoft.com/office/drawing/2014/main" id="{990F0D4A-B218-4D56-8E4F-180F03F9BC66}"/>
                  </a:ext>
                </a:extLst>
              </p:cNvPr>
              <p:cNvSpPr/>
              <p:nvPr/>
            </p:nvSpPr>
            <p:spPr>
              <a:xfrm>
                <a:off x="2738438" y="1585912"/>
                <a:ext cx="65100" cy="39600"/>
              </a:xfrm>
              <a:custGeom>
                <a:avLst/>
                <a:gdLst/>
                <a:ahLst/>
                <a:cxnLst/>
                <a:rect l="0" t="0" r="0" b="0"/>
                <a:pathLst>
                  <a:path w="120000" h="120000" extrusionOk="0">
                    <a:moveTo>
                      <a:pt x="20000" y="56000"/>
                    </a:moveTo>
                    <a:cubicBezTo>
                      <a:pt x="20000" y="64000"/>
                      <a:pt x="0" y="56000"/>
                      <a:pt x="0" y="64000"/>
                    </a:cubicBezTo>
                    <a:cubicBezTo>
                      <a:pt x="0" y="72000"/>
                      <a:pt x="80000" y="120000"/>
                      <a:pt x="95000" y="120000"/>
                    </a:cubicBezTo>
                    <a:cubicBezTo>
                      <a:pt x="105000" y="120000"/>
                      <a:pt x="110000" y="104000"/>
                      <a:pt x="120000" y="96000"/>
                    </a:cubicBezTo>
                    <a:cubicBezTo>
                      <a:pt x="115000" y="64000"/>
                      <a:pt x="70000" y="0"/>
                      <a:pt x="55000" y="0"/>
                    </a:cubicBezTo>
                    <a:cubicBezTo>
                      <a:pt x="30000" y="0"/>
                      <a:pt x="35000" y="48000"/>
                      <a:pt x="20000" y="56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27" name="Shape 475">
                <a:extLst>
                  <a:ext uri="{FF2B5EF4-FFF2-40B4-BE49-F238E27FC236}">
                    <a16:creationId xmlns:a16="http://schemas.microsoft.com/office/drawing/2014/main" id="{C768556E-6F36-4C73-A628-E8672F1FDD4E}"/>
                  </a:ext>
                </a:extLst>
              </p:cNvPr>
              <p:cNvSpPr/>
              <p:nvPr/>
            </p:nvSpPr>
            <p:spPr>
              <a:xfrm>
                <a:off x="2801938" y="1446212"/>
                <a:ext cx="88800" cy="71400"/>
              </a:xfrm>
              <a:custGeom>
                <a:avLst/>
                <a:gdLst/>
                <a:ahLst/>
                <a:cxnLst/>
                <a:rect l="0" t="0" r="0" b="0"/>
                <a:pathLst>
                  <a:path w="120000" h="120000" extrusionOk="0">
                    <a:moveTo>
                      <a:pt x="40000" y="0"/>
                    </a:moveTo>
                    <a:cubicBezTo>
                      <a:pt x="21818" y="0"/>
                      <a:pt x="18181" y="13846"/>
                      <a:pt x="18181" y="13846"/>
                    </a:cubicBezTo>
                    <a:cubicBezTo>
                      <a:pt x="18181" y="18461"/>
                      <a:pt x="18181" y="23076"/>
                      <a:pt x="18181" y="23076"/>
                    </a:cubicBezTo>
                    <a:cubicBezTo>
                      <a:pt x="14545" y="23076"/>
                      <a:pt x="7272" y="23076"/>
                      <a:pt x="0" y="23076"/>
                    </a:cubicBezTo>
                    <a:cubicBezTo>
                      <a:pt x="0" y="41538"/>
                      <a:pt x="0" y="41538"/>
                      <a:pt x="0" y="41538"/>
                    </a:cubicBezTo>
                    <a:cubicBezTo>
                      <a:pt x="7272" y="60000"/>
                      <a:pt x="0" y="73846"/>
                      <a:pt x="14545" y="87692"/>
                    </a:cubicBezTo>
                    <a:cubicBezTo>
                      <a:pt x="10909" y="92307"/>
                      <a:pt x="10909" y="106153"/>
                      <a:pt x="10909" y="120000"/>
                    </a:cubicBezTo>
                    <a:cubicBezTo>
                      <a:pt x="29090" y="120000"/>
                      <a:pt x="29090" y="120000"/>
                      <a:pt x="29090" y="120000"/>
                    </a:cubicBezTo>
                    <a:cubicBezTo>
                      <a:pt x="36363" y="106153"/>
                      <a:pt x="43636" y="106153"/>
                      <a:pt x="47272" y="87692"/>
                    </a:cubicBezTo>
                    <a:cubicBezTo>
                      <a:pt x="36363" y="87692"/>
                      <a:pt x="36363" y="87692"/>
                      <a:pt x="36363" y="87692"/>
                    </a:cubicBezTo>
                    <a:cubicBezTo>
                      <a:pt x="40000" y="64615"/>
                      <a:pt x="40000" y="78461"/>
                      <a:pt x="58181" y="78461"/>
                    </a:cubicBezTo>
                    <a:cubicBezTo>
                      <a:pt x="83636" y="78461"/>
                      <a:pt x="94545" y="55384"/>
                      <a:pt x="105454" y="36923"/>
                    </a:cubicBezTo>
                    <a:cubicBezTo>
                      <a:pt x="105454" y="36923"/>
                      <a:pt x="120000" y="23076"/>
                      <a:pt x="120000" y="23076"/>
                    </a:cubicBezTo>
                    <a:cubicBezTo>
                      <a:pt x="120000" y="18461"/>
                      <a:pt x="116363" y="13846"/>
                      <a:pt x="120000" y="9230"/>
                    </a:cubicBezTo>
                    <a:cubicBezTo>
                      <a:pt x="90909" y="9230"/>
                      <a:pt x="69090" y="0"/>
                      <a:pt x="40000" y="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28" name="Shape 476">
                <a:extLst>
                  <a:ext uri="{FF2B5EF4-FFF2-40B4-BE49-F238E27FC236}">
                    <a16:creationId xmlns:a16="http://schemas.microsoft.com/office/drawing/2014/main" id="{7D01CD2F-C14D-44D9-BF4D-A967D50B4AD6}"/>
                  </a:ext>
                </a:extLst>
              </p:cNvPr>
              <p:cNvSpPr/>
              <p:nvPr/>
            </p:nvSpPr>
            <p:spPr>
              <a:xfrm>
                <a:off x="2622550" y="1319212"/>
                <a:ext cx="30300" cy="22200"/>
              </a:xfrm>
              <a:custGeom>
                <a:avLst/>
                <a:gdLst/>
                <a:ahLst/>
                <a:cxnLst/>
                <a:rect l="0" t="0" r="0" b="0"/>
                <a:pathLst>
                  <a:path w="120000" h="120000" extrusionOk="0">
                    <a:moveTo>
                      <a:pt x="87272" y="120000"/>
                    </a:moveTo>
                    <a:cubicBezTo>
                      <a:pt x="98181" y="120000"/>
                      <a:pt x="120000" y="105000"/>
                      <a:pt x="120000" y="90000"/>
                    </a:cubicBezTo>
                    <a:cubicBezTo>
                      <a:pt x="65454" y="60000"/>
                      <a:pt x="65454" y="0"/>
                      <a:pt x="0" y="0"/>
                    </a:cubicBezTo>
                    <a:cubicBezTo>
                      <a:pt x="0" y="45000"/>
                      <a:pt x="54545" y="120000"/>
                      <a:pt x="87272" y="120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29" name="Shape 477">
                <a:extLst>
                  <a:ext uri="{FF2B5EF4-FFF2-40B4-BE49-F238E27FC236}">
                    <a16:creationId xmlns:a16="http://schemas.microsoft.com/office/drawing/2014/main" id="{0ABDA072-BC87-4769-B5F4-098E01259D0D}"/>
                  </a:ext>
                </a:extLst>
              </p:cNvPr>
              <p:cNvSpPr/>
              <p:nvPr/>
            </p:nvSpPr>
            <p:spPr>
              <a:xfrm>
                <a:off x="2641600" y="1398587"/>
                <a:ext cx="18900" cy="18900"/>
              </a:xfrm>
              <a:custGeom>
                <a:avLst/>
                <a:gdLst/>
                <a:ahLst/>
                <a:cxnLst/>
                <a:rect l="0" t="0" r="0" b="0"/>
                <a:pathLst>
                  <a:path w="120000" h="120000" extrusionOk="0">
                    <a:moveTo>
                      <a:pt x="0" y="102857"/>
                    </a:moveTo>
                    <a:cubicBezTo>
                      <a:pt x="17142" y="102857"/>
                      <a:pt x="34285" y="119999"/>
                      <a:pt x="68571" y="119999"/>
                    </a:cubicBezTo>
                    <a:cubicBezTo>
                      <a:pt x="85714" y="119999"/>
                      <a:pt x="119999" y="102857"/>
                      <a:pt x="119999" y="68571"/>
                    </a:cubicBezTo>
                    <a:cubicBezTo>
                      <a:pt x="119999" y="34285"/>
                      <a:pt x="102857" y="17142"/>
                      <a:pt x="102857" y="0"/>
                    </a:cubicBezTo>
                    <a:cubicBezTo>
                      <a:pt x="51428" y="17142"/>
                      <a:pt x="17142" y="51428"/>
                      <a:pt x="0" y="102857"/>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30" name="Shape 478">
                <a:extLst>
                  <a:ext uri="{FF2B5EF4-FFF2-40B4-BE49-F238E27FC236}">
                    <a16:creationId xmlns:a16="http://schemas.microsoft.com/office/drawing/2014/main" id="{B2DF1360-2DA6-4512-BDE5-D59D905D5D31}"/>
                  </a:ext>
                </a:extLst>
              </p:cNvPr>
              <p:cNvSpPr/>
              <p:nvPr/>
            </p:nvSpPr>
            <p:spPr>
              <a:xfrm>
                <a:off x="2630488" y="1260475"/>
                <a:ext cx="111000" cy="55500"/>
              </a:xfrm>
              <a:custGeom>
                <a:avLst/>
                <a:gdLst/>
                <a:ahLst/>
                <a:cxnLst/>
                <a:rect l="0" t="0" r="0" b="0"/>
                <a:pathLst>
                  <a:path w="120000" h="120000" extrusionOk="0">
                    <a:moveTo>
                      <a:pt x="11707" y="28571"/>
                    </a:moveTo>
                    <a:cubicBezTo>
                      <a:pt x="8780" y="34285"/>
                      <a:pt x="8780" y="34285"/>
                      <a:pt x="5853" y="40000"/>
                    </a:cubicBezTo>
                    <a:cubicBezTo>
                      <a:pt x="11707" y="45714"/>
                      <a:pt x="14634" y="40000"/>
                      <a:pt x="29268" y="40000"/>
                    </a:cubicBezTo>
                    <a:cubicBezTo>
                      <a:pt x="26341" y="45714"/>
                      <a:pt x="26341" y="51428"/>
                      <a:pt x="29268" y="57142"/>
                    </a:cubicBezTo>
                    <a:cubicBezTo>
                      <a:pt x="20487" y="57142"/>
                      <a:pt x="14634" y="57142"/>
                      <a:pt x="8780" y="68571"/>
                    </a:cubicBezTo>
                    <a:cubicBezTo>
                      <a:pt x="14634" y="80000"/>
                      <a:pt x="17560" y="80000"/>
                      <a:pt x="26341" y="80000"/>
                    </a:cubicBezTo>
                    <a:cubicBezTo>
                      <a:pt x="35121" y="80000"/>
                      <a:pt x="43902" y="74285"/>
                      <a:pt x="46829" y="85714"/>
                    </a:cubicBezTo>
                    <a:cubicBezTo>
                      <a:pt x="58536" y="80000"/>
                      <a:pt x="67317" y="91428"/>
                      <a:pt x="79024" y="91428"/>
                    </a:cubicBezTo>
                    <a:cubicBezTo>
                      <a:pt x="93658" y="91428"/>
                      <a:pt x="90731" y="120000"/>
                      <a:pt x="108292" y="120000"/>
                    </a:cubicBezTo>
                    <a:cubicBezTo>
                      <a:pt x="111219" y="120000"/>
                      <a:pt x="120000" y="120000"/>
                      <a:pt x="120000" y="102857"/>
                    </a:cubicBezTo>
                    <a:cubicBezTo>
                      <a:pt x="120000" y="91428"/>
                      <a:pt x="105365" y="80000"/>
                      <a:pt x="99512" y="68571"/>
                    </a:cubicBezTo>
                    <a:cubicBezTo>
                      <a:pt x="102439" y="68571"/>
                      <a:pt x="105365" y="62857"/>
                      <a:pt x="105365" y="57142"/>
                    </a:cubicBezTo>
                    <a:cubicBezTo>
                      <a:pt x="102439" y="51428"/>
                      <a:pt x="96585" y="28571"/>
                      <a:pt x="87804" y="28571"/>
                    </a:cubicBezTo>
                    <a:cubicBezTo>
                      <a:pt x="81951" y="28571"/>
                      <a:pt x="81951" y="40000"/>
                      <a:pt x="76097" y="40000"/>
                    </a:cubicBezTo>
                    <a:cubicBezTo>
                      <a:pt x="70243" y="40000"/>
                      <a:pt x="70243" y="11428"/>
                      <a:pt x="58536" y="11428"/>
                    </a:cubicBezTo>
                    <a:cubicBezTo>
                      <a:pt x="52682" y="11428"/>
                      <a:pt x="49756" y="22857"/>
                      <a:pt x="43902" y="22857"/>
                    </a:cubicBezTo>
                    <a:cubicBezTo>
                      <a:pt x="38048" y="22857"/>
                      <a:pt x="35121" y="0"/>
                      <a:pt x="20487" y="0"/>
                    </a:cubicBezTo>
                    <a:cubicBezTo>
                      <a:pt x="11707" y="0"/>
                      <a:pt x="8780" y="5714"/>
                      <a:pt x="0" y="5714"/>
                    </a:cubicBezTo>
                    <a:cubicBezTo>
                      <a:pt x="0" y="22857"/>
                      <a:pt x="2926" y="28571"/>
                      <a:pt x="11707" y="28571"/>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31" name="Shape 479">
                <a:extLst>
                  <a:ext uri="{FF2B5EF4-FFF2-40B4-BE49-F238E27FC236}">
                    <a16:creationId xmlns:a16="http://schemas.microsoft.com/office/drawing/2014/main" id="{8E8141F8-5E7C-4E42-B88B-CB42BF8F41E2}"/>
                  </a:ext>
                </a:extLst>
              </p:cNvPr>
              <p:cNvSpPr/>
              <p:nvPr/>
            </p:nvSpPr>
            <p:spPr>
              <a:xfrm>
                <a:off x="2673350" y="1308100"/>
                <a:ext cx="30300" cy="11100"/>
              </a:xfrm>
              <a:custGeom>
                <a:avLst/>
                <a:gdLst/>
                <a:ahLst/>
                <a:cxnLst/>
                <a:rect l="0" t="0" r="0" b="0"/>
                <a:pathLst>
                  <a:path w="120000" h="120000" extrusionOk="0">
                    <a:moveTo>
                      <a:pt x="120000" y="60000"/>
                    </a:moveTo>
                    <a:cubicBezTo>
                      <a:pt x="98181" y="30000"/>
                      <a:pt x="87272" y="0"/>
                      <a:pt x="65454" y="0"/>
                    </a:cubicBezTo>
                    <a:cubicBezTo>
                      <a:pt x="54545" y="0"/>
                      <a:pt x="0" y="120000"/>
                      <a:pt x="43636" y="120000"/>
                    </a:cubicBezTo>
                    <a:cubicBezTo>
                      <a:pt x="76363" y="120000"/>
                      <a:pt x="109090" y="120000"/>
                      <a:pt x="120000" y="60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32" name="Shape 480">
                <a:extLst>
                  <a:ext uri="{FF2B5EF4-FFF2-40B4-BE49-F238E27FC236}">
                    <a16:creationId xmlns:a16="http://schemas.microsoft.com/office/drawing/2014/main" id="{E57F48CE-7FFD-4563-BF08-6B7E7F3AD69F}"/>
                  </a:ext>
                </a:extLst>
              </p:cNvPr>
              <p:cNvSpPr/>
              <p:nvPr/>
            </p:nvSpPr>
            <p:spPr>
              <a:xfrm>
                <a:off x="2782888" y="1343025"/>
                <a:ext cx="292200" cy="93600"/>
              </a:xfrm>
              <a:custGeom>
                <a:avLst/>
                <a:gdLst/>
                <a:ahLst/>
                <a:cxnLst/>
                <a:rect l="0" t="0" r="0" b="0"/>
                <a:pathLst>
                  <a:path w="120000" h="120000" extrusionOk="0">
                    <a:moveTo>
                      <a:pt x="53333" y="105882"/>
                    </a:moveTo>
                    <a:cubicBezTo>
                      <a:pt x="56666" y="105882"/>
                      <a:pt x="56666" y="105882"/>
                      <a:pt x="56666" y="105882"/>
                    </a:cubicBezTo>
                    <a:cubicBezTo>
                      <a:pt x="56666" y="120000"/>
                      <a:pt x="64444" y="120000"/>
                      <a:pt x="68888" y="116470"/>
                    </a:cubicBezTo>
                    <a:cubicBezTo>
                      <a:pt x="88888" y="116470"/>
                      <a:pt x="88888" y="116470"/>
                      <a:pt x="88888" y="116470"/>
                    </a:cubicBezTo>
                    <a:cubicBezTo>
                      <a:pt x="91111" y="112941"/>
                      <a:pt x="91111" y="109411"/>
                      <a:pt x="94444" y="105882"/>
                    </a:cubicBezTo>
                    <a:cubicBezTo>
                      <a:pt x="95555" y="112941"/>
                      <a:pt x="96666" y="120000"/>
                      <a:pt x="100000" y="120000"/>
                    </a:cubicBezTo>
                    <a:cubicBezTo>
                      <a:pt x="107777" y="120000"/>
                      <a:pt x="118888" y="120000"/>
                      <a:pt x="120000" y="91764"/>
                    </a:cubicBezTo>
                    <a:cubicBezTo>
                      <a:pt x="120000" y="91764"/>
                      <a:pt x="118888" y="91764"/>
                      <a:pt x="116666" y="91764"/>
                    </a:cubicBezTo>
                    <a:cubicBezTo>
                      <a:pt x="116666" y="88235"/>
                      <a:pt x="117777" y="84705"/>
                      <a:pt x="117777" y="84705"/>
                    </a:cubicBezTo>
                    <a:cubicBezTo>
                      <a:pt x="118888" y="84705"/>
                      <a:pt x="120000" y="81176"/>
                      <a:pt x="120000" y="81176"/>
                    </a:cubicBezTo>
                    <a:cubicBezTo>
                      <a:pt x="116666" y="63529"/>
                      <a:pt x="110000" y="60000"/>
                      <a:pt x="100000" y="60000"/>
                    </a:cubicBezTo>
                    <a:cubicBezTo>
                      <a:pt x="87777" y="60000"/>
                      <a:pt x="83333" y="81176"/>
                      <a:pt x="70000" y="81176"/>
                    </a:cubicBezTo>
                    <a:cubicBezTo>
                      <a:pt x="63333" y="81176"/>
                      <a:pt x="58888" y="74117"/>
                      <a:pt x="53333" y="70588"/>
                    </a:cubicBezTo>
                    <a:cubicBezTo>
                      <a:pt x="52222" y="74117"/>
                      <a:pt x="48888" y="77647"/>
                      <a:pt x="48888" y="67058"/>
                    </a:cubicBezTo>
                    <a:cubicBezTo>
                      <a:pt x="48888" y="63529"/>
                      <a:pt x="50000" y="63529"/>
                      <a:pt x="51111" y="63529"/>
                    </a:cubicBezTo>
                    <a:cubicBezTo>
                      <a:pt x="47777" y="52941"/>
                      <a:pt x="41111" y="67058"/>
                      <a:pt x="40000" y="45882"/>
                    </a:cubicBezTo>
                    <a:cubicBezTo>
                      <a:pt x="50000" y="45882"/>
                      <a:pt x="50000" y="45882"/>
                      <a:pt x="50000" y="45882"/>
                    </a:cubicBezTo>
                    <a:cubicBezTo>
                      <a:pt x="47777" y="35294"/>
                      <a:pt x="35555" y="38823"/>
                      <a:pt x="37777" y="21176"/>
                    </a:cubicBezTo>
                    <a:cubicBezTo>
                      <a:pt x="37777" y="21176"/>
                      <a:pt x="35555" y="21176"/>
                      <a:pt x="33333" y="21176"/>
                    </a:cubicBezTo>
                    <a:cubicBezTo>
                      <a:pt x="32222" y="24705"/>
                      <a:pt x="31111" y="28235"/>
                      <a:pt x="28888" y="28235"/>
                    </a:cubicBezTo>
                    <a:cubicBezTo>
                      <a:pt x="20000" y="28235"/>
                      <a:pt x="18888" y="0"/>
                      <a:pt x="7777" y="0"/>
                    </a:cubicBezTo>
                    <a:cubicBezTo>
                      <a:pt x="4444" y="0"/>
                      <a:pt x="0" y="0"/>
                      <a:pt x="0" y="10588"/>
                    </a:cubicBezTo>
                    <a:cubicBezTo>
                      <a:pt x="0" y="17647"/>
                      <a:pt x="14444" y="38823"/>
                      <a:pt x="17777" y="38823"/>
                    </a:cubicBezTo>
                    <a:cubicBezTo>
                      <a:pt x="20000" y="38823"/>
                      <a:pt x="21111" y="35294"/>
                      <a:pt x="22222" y="31764"/>
                    </a:cubicBezTo>
                    <a:cubicBezTo>
                      <a:pt x="26666" y="45882"/>
                      <a:pt x="27777" y="56470"/>
                      <a:pt x="32222" y="70588"/>
                    </a:cubicBezTo>
                    <a:cubicBezTo>
                      <a:pt x="31111" y="74117"/>
                      <a:pt x="28888" y="77647"/>
                      <a:pt x="28888" y="84705"/>
                    </a:cubicBezTo>
                    <a:cubicBezTo>
                      <a:pt x="28888" y="98823"/>
                      <a:pt x="41111" y="120000"/>
                      <a:pt x="46666" y="120000"/>
                    </a:cubicBezTo>
                    <a:cubicBezTo>
                      <a:pt x="48888" y="120000"/>
                      <a:pt x="53333" y="109411"/>
                      <a:pt x="53333" y="105882"/>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33" name="Shape 481">
                <a:extLst>
                  <a:ext uri="{FF2B5EF4-FFF2-40B4-BE49-F238E27FC236}">
                    <a16:creationId xmlns:a16="http://schemas.microsoft.com/office/drawing/2014/main" id="{AFF99824-7AD1-4C6F-9613-02C52D04D78E}"/>
                  </a:ext>
                </a:extLst>
              </p:cNvPr>
              <p:cNvSpPr/>
              <p:nvPr/>
            </p:nvSpPr>
            <p:spPr>
              <a:xfrm>
                <a:off x="2787650" y="1392237"/>
                <a:ext cx="49200" cy="38100"/>
              </a:xfrm>
              <a:custGeom>
                <a:avLst/>
                <a:gdLst/>
                <a:ahLst/>
                <a:cxnLst/>
                <a:rect l="0" t="0" r="0" b="0"/>
                <a:pathLst>
                  <a:path w="120000" h="120000" extrusionOk="0">
                    <a:moveTo>
                      <a:pt x="120000" y="59999"/>
                    </a:moveTo>
                    <a:cubicBezTo>
                      <a:pt x="120000" y="42857"/>
                      <a:pt x="86666" y="0"/>
                      <a:pt x="60000" y="0"/>
                    </a:cubicBezTo>
                    <a:cubicBezTo>
                      <a:pt x="26666" y="0"/>
                      <a:pt x="33333" y="42857"/>
                      <a:pt x="13333" y="42857"/>
                    </a:cubicBezTo>
                    <a:cubicBezTo>
                      <a:pt x="13333" y="42857"/>
                      <a:pt x="0" y="51428"/>
                      <a:pt x="0" y="77142"/>
                    </a:cubicBezTo>
                    <a:cubicBezTo>
                      <a:pt x="0" y="77142"/>
                      <a:pt x="80000" y="119999"/>
                      <a:pt x="93333" y="119999"/>
                    </a:cubicBezTo>
                    <a:cubicBezTo>
                      <a:pt x="113333" y="119999"/>
                      <a:pt x="120000" y="94285"/>
                      <a:pt x="120000" y="59999"/>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34" name="Shape 482">
                <a:extLst>
                  <a:ext uri="{FF2B5EF4-FFF2-40B4-BE49-F238E27FC236}">
                    <a16:creationId xmlns:a16="http://schemas.microsoft.com/office/drawing/2014/main" id="{B8DFFA24-E7B7-426C-8809-E6A030BBF9B4}"/>
                  </a:ext>
                </a:extLst>
              </p:cNvPr>
              <p:cNvSpPr/>
              <p:nvPr/>
            </p:nvSpPr>
            <p:spPr>
              <a:xfrm>
                <a:off x="2794000" y="1319212"/>
                <a:ext cx="45900" cy="14400"/>
              </a:xfrm>
              <a:custGeom>
                <a:avLst/>
                <a:gdLst/>
                <a:ahLst/>
                <a:cxnLst/>
                <a:rect l="0" t="0" r="0" b="0"/>
                <a:pathLst>
                  <a:path w="120000" h="120000" extrusionOk="0">
                    <a:moveTo>
                      <a:pt x="120000" y="72000"/>
                    </a:moveTo>
                    <a:cubicBezTo>
                      <a:pt x="120000" y="48000"/>
                      <a:pt x="120000" y="24000"/>
                      <a:pt x="120000" y="0"/>
                    </a:cubicBezTo>
                    <a:cubicBezTo>
                      <a:pt x="105882" y="0"/>
                      <a:pt x="120000" y="0"/>
                      <a:pt x="98823" y="0"/>
                    </a:cubicBezTo>
                    <a:cubicBezTo>
                      <a:pt x="70588" y="0"/>
                      <a:pt x="14117" y="0"/>
                      <a:pt x="0" y="48000"/>
                    </a:cubicBezTo>
                    <a:cubicBezTo>
                      <a:pt x="0" y="48000"/>
                      <a:pt x="91764" y="120000"/>
                      <a:pt x="98823" y="120000"/>
                    </a:cubicBezTo>
                    <a:cubicBezTo>
                      <a:pt x="112941" y="120000"/>
                      <a:pt x="120000" y="96000"/>
                      <a:pt x="120000" y="72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35" name="Shape 483">
                <a:extLst>
                  <a:ext uri="{FF2B5EF4-FFF2-40B4-BE49-F238E27FC236}">
                    <a16:creationId xmlns:a16="http://schemas.microsoft.com/office/drawing/2014/main" id="{014E9602-7707-41B6-9197-C583F41A7C00}"/>
                  </a:ext>
                </a:extLst>
              </p:cNvPr>
              <p:cNvSpPr/>
              <p:nvPr/>
            </p:nvSpPr>
            <p:spPr>
              <a:xfrm>
                <a:off x="2757488" y="1273175"/>
                <a:ext cx="55500" cy="45900"/>
              </a:xfrm>
              <a:custGeom>
                <a:avLst/>
                <a:gdLst/>
                <a:ahLst/>
                <a:cxnLst/>
                <a:rect l="0" t="0" r="0" b="0"/>
                <a:pathLst>
                  <a:path w="120000" h="120000" extrusionOk="0">
                    <a:moveTo>
                      <a:pt x="42000" y="84705"/>
                    </a:moveTo>
                    <a:cubicBezTo>
                      <a:pt x="36000" y="84705"/>
                      <a:pt x="30000" y="91764"/>
                      <a:pt x="30000" y="98823"/>
                    </a:cubicBezTo>
                    <a:cubicBezTo>
                      <a:pt x="30000" y="120000"/>
                      <a:pt x="72000" y="112941"/>
                      <a:pt x="120000" y="98823"/>
                    </a:cubicBezTo>
                    <a:cubicBezTo>
                      <a:pt x="114000" y="84705"/>
                      <a:pt x="120000" y="70588"/>
                      <a:pt x="120000" y="56470"/>
                    </a:cubicBezTo>
                    <a:cubicBezTo>
                      <a:pt x="120000" y="28235"/>
                      <a:pt x="72000" y="63529"/>
                      <a:pt x="72000" y="21176"/>
                    </a:cubicBezTo>
                    <a:cubicBezTo>
                      <a:pt x="60000" y="21176"/>
                      <a:pt x="30000" y="14117"/>
                      <a:pt x="30000" y="0"/>
                    </a:cubicBezTo>
                    <a:cubicBezTo>
                      <a:pt x="12000" y="0"/>
                      <a:pt x="0" y="7058"/>
                      <a:pt x="0" y="21176"/>
                    </a:cubicBezTo>
                    <a:cubicBezTo>
                      <a:pt x="0" y="56470"/>
                      <a:pt x="24000" y="63529"/>
                      <a:pt x="42000" y="84705"/>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36" name="Shape 484">
                <a:extLst>
                  <a:ext uri="{FF2B5EF4-FFF2-40B4-BE49-F238E27FC236}">
                    <a16:creationId xmlns:a16="http://schemas.microsoft.com/office/drawing/2014/main" id="{FDAE87E6-FABB-40ED-BFBE-B912ABD06482}"/>
                  </a:ext>
                </a:extLst>
              </p:cNvPr>
              <p:cNvSpPr/>
              <p:nvPr/>
            </p:nvSpPr>
            <p:spPr>
              <a:xfrm>
                <a:off x="2736850" y="1231900"/>
                <a:ext cx="20700" cy="14400"/>
              </a:xfrm>
              <a:custGeom>
                <a:avLst/>
                <a:gdLst/>
                <a:ahLst/>
                <a:cxnLst/>
                <a:rect l="0" t="0" r="0" b="0"/>
                <a:pathLst>
                  <a:path w="120000" h="120000" extrusionOk="0">
                    <a:moveTo>
                      <a:pt x="60000" y="120000"/>
                    </a:moveTo>
                    <a:cubicBezTo>
                      <a:pt x="120000" y="120000"/>
                      <a:pt x="120000" y="120000"/>
                      <a:pt x="120000" y="120000"/>
                    </a:cubicBezTo>
                    <a:cubicBezTo>
                      <a:pt x="120000" y="0"/>
                      <a:pt x="120000" y="0"/>
                      <a:pt x="120000" y="0"/>
                    </a:cubicBezTo>
                    <a:cubicBezTo>
                      <a:pt x="90000" y="0"/>
                      <a:pt x="45000" y="0"/>
                      <a:pt x="0" y="0"/>
                    </a:cubicBezTo>
                    <a:cubicBezTo>
                      <a:pt x="0" y="72000"/>
                      <a:pt x="45000" y="72000"/>
                      <a:pt x="60000" y="120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37" name="Shape 485">
                <a:extLst>
                  <a:ext uri="{FF2B5EF4-FFF2-40B4-BE49-F238E27FC236}">
                    <a16:creationId xmlns:a16="http://schemas.microsoft.com/office/drawing/2014/main" id="{80D7D72F-7596-4A76-AC47-25201FD75637}"/>
                  </a:ext>
                </a:extLst>
              </p:cNvPr>
              <p:cNvSpPr/>
              <p:nvPr/>
            </p:nvSpPr>
            <p:spPr>
              <a:xfrm>
                <a:off x="2795588" y="1181100"/>
                <a:ext cx="184200" cy="125400"/>
              </a:xfrm>
              <a:custGeom>
                <a:avLst/>
                <a:gdLst/>
                <a:ahLst/>
                <a:cxnLst/>
                <a:rect l="0" t="0" r="0" b="0"/>
                <a:pathLst>
                  <a:path w="120000" h="120000" extrusionOk="0">
                    <a:moveTo>
                      <a:pt x="17647" y="49565"/>
                    </a:moveTo>
                    <a:cubicBezTo>
                      <a:pt x="14117" y="49565"/>
                      <a:pt x="7058" y="46956"/>
                      <a:pt x="5294" y="44347"/>
                    </a:cubicBezTo>
                    <a:cubicBezTo>
                      <a:pt x="0" y="44347"/>
                      <a:pt x="0" y="44347"/>
                      <a:pt x="0" y="44347"/>
                    </a:cubicBezTo>
                    <a:cubicBezTo>
                      <a:pt x="1764" y="62608"/>
                      <a:pt x="8823" y="62608"/>
                      <a:pt x="22941" y="62608"/>
                    </a:cubicBezTo>
                    <a:cubicBezTo>
                      <a:pt x="19411" y="67826"/>
                      <a:pt x="17647" y="67826"/>
                      <a:pt x="14117" y="70434"/>
                    </a:cubicBezTo>
                    <a:cubicBezTo>
                      <a:pt x="14117" y="73043"/>
                      <a:pt x="14117" y="75652"/>
                      <a:pt x="15882" y="75652"/>
                    </a:cubicBezTo>
                    <a:cubicBezTo>
                      <a:pt x="19411" y="75652"/>
                      <a:pt x="21176" y="73043"/>
                      <a:pt x="24705" y="73043"/>
                    </a:cubicBezTo>
                    <a:cubicBezTo>
                      <a:pt x="26470" y="75652"/>
                      <a:pt x="26470" y="78260"/>
                      <a:pt x="30000" y="78260"/>
                    </a:cubicBezTo>
                    <a:cubicBezTo>
                      <a:pt x="35294" y="78260"/>
                      <a:pt x="35294" y="75652"/>
                      <a:pt x="42352" y="75652"/>
                    </a:cubicBezTo>
                    <a:cubicBezTo>
                      <a:pt x="47647" y="75652"/>
                      <a:pt x="51176" y="78260"/>
                      <a:pt x="58235" y="78260"/>
                    </a:cubicBezTo>
                    <a:cubicBezTo>
                      <a:pt x="52941" y="80869"/>
                      <a:pt x="28235" y="80869"/>
                      <a:pt x="28235" y="91304"/>
                    </a:cubicBezTo>
                    <a:cubicBezTo>
                      <a:pt x="28235" y="99130"/>
                      <a:pt x="38823" y="104347"/>
                      <a:pt x="45882" y="104347"/>
                    </a:cubicBezTo>
                    <a:cubicBezTo>
                      <a:pt x="44117" y="106956"/>
                      <a:pt x="44117" y="109565"/>
                      <a:pt x="40588" y="109565"/>
                    </a:cubicBezTo>
                    <a:cubicBezTo>
                      <a:pt x="40588" y="117391"/>
                      <a:pt x="49411" y="120000"/>
                      <a:pt x="56470" y="120000"/>
                    </a:cubicBezTo>
                    <a:cubicBezTo>
                      <a:pt x="61764" y="120000"/>
                      <a:pt x="65294" y="117391"/>
                      <a:pt x="65294" y="106956"/>
                    </a:cubicBezTo>
                    <a:cubicBezTo>
                      <a:pt x="68823" y="109565"/>
                      <a:pt x="75882" y="117391"/>
                      <a:pt x="79411" y="117391"/>
                    </a:cubicBezTo>
                    <a:cubicBezTo>
                      <a:pt x="79411" y="109565"/>
                      <a:pt x="79411" y="109565"/>
                      <a:pt x="79411" y="109565"/>
                    </a:cubicBezTo>
                    <a:cubicBezTo>
                      <a:pt x="86470" y="109565"/>
                      <a:pt x="86470" y="109565"/>
                      <a:pt x="86470" y="109565"/>
                    </a:cubicBezTo>
                    <a:cubicBezTo>
                      <a:pt x="84705" y="104347"/>
                      <a:pt x="82941" y="104347"/>
                      <a:pt x="81176" y="96521"/>
                    </a:cubicBezTo>
                    <a:cubicBezTo>
                      <a:pt x="82941" y="93913"/>
                      <a:pt x="84705" y="91304"/>
                      <a:pt x="86470" y="88695"/>
                    </a:cubicBezTo>
                    <a:cubicBezTo>
                      <a:pt x="86470" y="96521"/>
                      <a:pt x="86470" y="101739"/>
                      <a:pt x="91764" y="101739"/>
                    </a:cubicBezTo>
                    <a:cubicBezTo>
                      <a:pt x="97058" y="101739"/>
                      <a:pt x="102352" y="83478"/>
                      <a:pt x="111176" y="80869"/>
                    </a:cubicBezTo>
                    <a:cubicBezTo>
                      <a:pt x="112941" y="80869"/>
                      <a:pt x="118235" y="83478"/>
                      <a:pt x="120000" y="78260"/>
                    </a:cubicBezTo>
                    <a:cubicBezTo>
                      <a:pt x="120000" y="78260"/>
                      <a:pt x="120000" y="75652"/>
                      <a:pt x="120000" y="70434"/>
                    </a:cubicBezTo>
                    <a:cubicBezTo>
                      <a:pt x="114705" y="70434"/>
                      <a:pt x="104117" y="62608"/>
                      <a:pt x="100588" y="62608"/>
                    </a:cubicBezTo>
                    <a:cubicBezTo>
                      <a:pt x="100588" y="62608"/>
                      <a:pt x="93529" y="67826"/>
                      <a:pt x="93529" y="62608"/>
                    </a:cubicBezTo>
                    <a:cubicBezTo>
                      <a:pt x="93529" y="60000"/>
                      <a:pt x="97058" y="57391"/>
                      <a:pt x="97058" y="54782"/>
                    </a:cubicBezTo>
                    <a:cubicBezTo>
                      <a:pt x="97058" y="49565"/>
                      <a:pt x="91764" y="49565"/>
                      <a:pt x="91764" y="46956"/>
                    </a:cubicBezTo>
                    <a:cubicBezTo>
                      <a:pt x="91764" y="39130"/>
                      <a:pt x="93529" y="36521"/>
                      <a:pt x="86470" y="36521"/>
                    </a:cubicBezTo>
                    <a:cubicBezTo>
                      <a:pt x="86470" y="36521"/>
                      <a:pt x="84705" y="36521"/>
                      <a:pt x="82941" y="36521"/>
                    </a:cubicBezTo>
                    <a:cubicBezTo>
                      <a:pt x="84705" y="39130"/>
                      <a:pt x="84705" y="39130"/>
                      <a:pt x="84705" y="39130"/>
                    </a:cubicBezTo>
                    <a:cubicBezTo>
                      <a:pt x="84705" y="46956"/>
                      <a:pt x="84705" y="46956"/>
                      <a:pt x="84705" y="46956"/>
                    </a:cubicBezTo>
                    <a:cubicBezTo>
                      <a:pt x="81176" y="46956"/>
                      <a:pt x="81176" y="46956"/>
                      <a:pt x="81176" y="46956"/>
                    </a:cubicBezTo>
                    <a:cubicBezTo>
                      <a:pt x="77647" y="41739"/>
                      <a:pt x="79411" y="33913"/>
                      <a:pt x="74117" y="31304"/>
                    </a:cubicBezTo>
                    <a:cubicBezTo>
                      <a:pt x="67058" y="28695"/>
                      <a:pt x="63529" y="33913"/>
                      <a:pt x="58235" y="31304"/>
                    </a:cubicBezTo>
                    <a:cubicBezTo>
                      <a:pt x="51176" y="26086"/>
                      <a:pt x="52941" y="10434"/>
                      <a:pt x="45882" y="5217"/>
                    </a:cubicBezTo>
                    <a:cubicBezTo>
                      <a:pt x="38823" y="2608"/>
                      <a:pt x="31764" y="0"/>
                      <a:pt x="21176" y="0"/>
                    </a:cubicBezTo>
                    <a:cubicBezTo>
                      <a:pt x="21176" y="7826"/>
                      <a:pt x="28235" y="7826"/>
                      <a:pt x="33529" y="10434"/>
                    </a:cubicBezTo>
                    <a:cubicBezTo>
                      <a:pt x="26470" y="10434"/>
                      <a:pt x="26470" y="10434"/>
                      <a:pt x="26470" y="10434"/>
                    </a:cubicBezTo>
                    <a:cubicBezTo>
                      <a:pt x="19411" y="10434"/>
                      <a:pt x="15882" y="13043"/>
                      <a:pt x="12352" y="15652"/>
                    </a:cubicBezTo>
                    <a:cubicBezTo>
                      <a:pt x="12352" y="18260"/>
                      <a:pt x="14117" y="26086"/>
                      <a:pt x="15882" y="26086"/>
                    </a:cubicBezTo>
                    <a:cubicBezTo>
                      <a:pt x="19411" y="26086"/>
                      <a:pt x="22941" y="23478"/>
                      <a:pt x="28235" y="26086"/>
                    </a:cubicBezTo>
                    <a:cubicBezTo>
                      <a:pt x="26470" y="28695"/>
                      <a:pt x="24705" y="31304"/>
                      <a:pt x="22941" y="31304"/>
                    </a:cubicBezTo>
                    <a:cubicBezTo>
                      <a:pt x="19411" y="31304"/>
                      <a:pt x="17647" y="28695"/>
                      <a:pt x="12352" y="28695"/>
                    </a:cubicBezTo>
                    <a:cubicBezTo>
                      <a:pt x="8823" y="28695"/>
                      <a:pt x="3529" y="26086"/>
                      <a:pt x="3529" y="33913"/>
                    </a:cubicBezTo>
                    <a:cubicBezTo>
                      <a:pt x="3529" y="39130"/>
                      <a:pt x="15882" y="44347"/>
                      <a:pt x="21176" y="46956"/>
                    </a:cubicBezTo>
                    <a:cubicBezTo>
                      <a:pt x="21176" y="46956"/>
                      <a:pt x="19411" y="49565"/>
                      <a:pt x="17647" y="49565"/>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38" name="Shape 486">
                <a:extLst>
                  <a:ext uri="{FF2B5EF4-FFF2-40B4-BE49-F238E27FC236}">
                    <a16:creationId xmlns:a16="http://schemas.microsoft.com/office/drawing/2014/main" id="{20AEC58B-DFA0-4506-9527-132E92A5AD56}"/>
                  </a:ext>
                </a:extLst>
              </p:cNvPr>
              <p:cNvSpPr/>
              <p:nvPr/>
            </p:nvSpPr>
            <p:spPr>
              <a:xfrm>
                <a:off x="2944813" y="1701800"/>
                <a:ext cx="122100" cy="76200"/>
              </a:xfrm>
              <a:custGeom>
                <a:avLst/>
                <a:gdLst/>
                <a:ahLst/>
                <a:cxnLst/>
                <a:rect l="0" t="0" r="0" b="0"/>
                <a:pathLst>
                  <a:path w="120000" h="120000" extrusionOk="0">
                    <a:moveTo>
                      <a:pt x="93333" y="72857"/>
                    </a:moveTo>
                    <a:cubicBezTo>
                      <a:pt x="90666" y="68571"/>
                      <a:pt x="93333" y="59999"/>
                      <a:pt x="90666" y="55714"/>
                    </a:cubicBezTo>
                    <a:cubicBezTo>
                      <a:pt x="80000" y="29999"/>
                      <a:pt x="61333" y="42857"/>
                      <a:pt x="48000" y="17142"/>
                    </a:cubicBezTo>
                    <a:cubicBezTo>
                      <a:pt x="45333" y="17142"/>
                      <a:pt x="45333" y="21428"/>
                      <a:pt x="42666" y="25714"/>
                    </a:cubicBezTo>
                    <a:cubicBezTo>
                      <a:pt x="40000" y="17142"/>
                      <a:pt x="37333" y="12857"/>
                      <a:pt x="34666" y="0"/>
                    </a:cubicBezTo>
                    <a:cubicBezTo>
                      <a:pt x="18666" y="0"/>
                      <a:pt x="13333" y="38571"/>
                      <a:pt x="13333" y="55714"/>
                    </a:cubicBezTo>
                    <a:cubicBezTo>
                      <a:pt x="13333" y="64285"/>
                      <a:pt x="13333" y="59999"/>
                      <a:pt x="13333" y="68571"/>
                    </a:cubicBezTo>
                    <a:cubicBezTo>
                      <a:pt x="13333" y="72857"/>
                      <a:pt x="10666" y="77142"/>
                      <a:pt x="8000" y="81428"/>
                    </a:cubicBezTo>
                    <a:cubicBezTo>
                      <a:pt x="8000" y="85714"/>
                      <a:pt x="0" y="85714"/>
                      <a:pt x="0" y="98571"/>
                    </a:cubicBezTo>
                    <a:cubicBezTo>
                      <a:pt x="5333" y="98571"/>
                      <a:pt x="16000" y="94285"/>
                      <a:pt x="24000" y="98571"/>
                    </a:cubicBezTo>
                    <a:cubicBezTo>
                      <a:pt x="24000" y="111428"/>
                      <a:pt x="21333" y="119999"/>
                      <a:pt x="29333" y="119999"/>
                    </a:cubicBezTo>
                    <a:cubicBezTo>
                      <a:pt x="32000" y="119999"/>
                      <a:pt x="32000" y="115714"/>
                      <a:pt x="34666" y="111428"/>
                    </a:cubicBezTo>
                    <a:cubicBezTo>
                      <a:pt x="42666" y="115714"/>
                      <a:pt x="61333" y="98571"/>
                      <a:pt x="61333" y="77142"/>
                    </a:cubicBezTo>
                    <a:cubicBezTo>
                      <a:pt x="64000" y="77142"/>
                      <a:pt x="82666" y="98571"/>
                      <a:pt x="82666" y="98571"/>
                    </a:cubicBezTo>
                    <a:cubicBezTo>
                      <a:pt x="90666" y="98571"/>
                      <a:pt x="93333" y="98571"/>
                      <a:pt x="98666" y="98571"/>
                    </a:cubicBezTo>
                    <a:cubicBezTo>
                      <a:pt x="106666" y="98571"/>
                      <a:pt x="112000" y="94285"/>
                      <a:pt x="120000" y="89999"/>
                    </a:cubicBezTo>
                    <a:cubicBezTo>
                      <a:pt x="114666" y="77142"/>
                      <a:pt x="104000" y="81428"/>
                      <a:pt x="93333" y="72857"/>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39" name="Shape 487">
                <a:extLst>
                  <a:ext uri="{FF2B5EF4-FFF2-40B4-BE49-F238E27FC236}">
                    <a16:creationId xmlns:a16="http://schemas.microsoft.com/office/drawing/2014/main" id="{C118AFB5-D8EC-477B-9FE3-38562A43D228}"/>
                  </a:ext>
                </a:extLst>
              </p:cNvPr>
              <p:cNvSpPr/>
              <p:nvPr/>
            </p:nvSpPr>
            <p:spPr>
              <a:xfrm>
                <a:off x="3116263" y="1625600"/>
                <a:ext cx="38100" cy="34799"/>
              </a:xfrm>
              <a:custGeom>
                <a:avLst/>
                <a:gdLst/>
                <a:ahLst/>
                <a:cxnLst/>
                <a:rect l="0" t="0" r="0" b="0"/>
                <a:pathLst>
                  <a:path w="120000" h="120000" extrusionOk="0">
                    <a:moveTo>
                      <a:pt x="119999" y="73846"/>
                    </a:moveTo>
                    <a:cubicBezTo>
                      <a:pt x="119999" y="9230"/>
                      <a:pt x="0" y="0"/>
                      <a:pt x="0" y="73846"/>
                    </a:cubicBezTo>
                    <a:cubicBezTo>
                      <a:pt x="0" y="101538"/>
                      <a:pt x="25714" y="120000"/>
                      <a:pt x="51428" y="120000"/>
                    </a:cubicBezTo>
                    <a:cubicBezTo>
                      <a:pt x="68571" y="120000"/>
                      <a:pt x="119999" y="101538"/>
                      <a:pt x="119999" y="73846"/>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40" name="Shape 488">
                <a:extLst>
                  <a:ext uri="{FF2B5EF4-FFF2-40B4-BE49-F238E27FC236}">
                    <a16:creationId xmlns:a16="http://schemas.microsoft.com/office/drawing/2014/main" id="{FF980EF6-1A54-40C8-8DBF-05073F11D9FA}"/>
                  </a:ext>
                </a:extLst>
              </p:cNvPr>
              <p:cNvSpPr/>
              <p:nvPr/>
            </p:nvSpPr>
            <p:spPr>
              <a:xfrm>
                <a:off x="3008313" y="1781175"/>
                <a:ext cx="28500" cy="23700"/>
              </a:xfrm>
              <a:custGeom>
                <a:avLst/>
                <a:gdLst/>
                <a:ahLst/>
                <a:cxnLst/>
                <a:rect l="0" t="0" r="0" b="0"/>
                <a:pathLst>
                  <a:path w="120000" h="120000" extrusionOk="0">
                    <a:moveTo>
                      <a:pt x="43636" y="0"/>
                    </a:moveTo>
                    <a:cubicBezTo>
                      <a:pt x="43636" y="26666"/>
                      <a:pt x="10909" y="53333"/>
                      <a:pt x="0" y="80000"/>
                    </a:cubicBezTo>
                    <a:cubicBezTo>
                      <a:pt x="0" y="120000"/>
                      <a:pt x="0" y="120000"/>
                      <a:pt x="0" y="120000"/>
                    </a:cubicBezTo>
                    <a:cubicBezTo>
                      <a:pt x="32727" y="106666"/>
                      <a:pt x="98181" y="53333"/>
                      <a:pt x="120000" y="13333"/>
                    </a:cubicBezTo>
                    <a:cubicBezTo>
                      <a:pt x="87272" y="0"/>
                      <a:pt x="98181" y="0"/>
                      <a:pt x="43636" y="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41" name="Shape 489">
                <a:extLst>
                  <a:ext uri="{FF2B5EF4-FFF2-40B4-BE49-F238E27FC236}">
                    <a16:creationId xmlns:a16="http://schemas.microsoft.com/office/drawing/2014/main" id="{0A6B4BBF-F2AD-42C8-92B3-F7AD2589C03A}"/>
                  </a:ext>
                </a:extLst>
              </p:cNvPr>
              <p:cNvSpPr/>
              <p:nvPr/>
            </p:nvSpPr>
            <p:spPr>
              <a:xfrm>
                <a:off x="3054350" y="1457325"/>
                <a:ext cx="81000" cy="34800"/>
              </a:xfrm>
              <a:custGeom>
                <a:avLst/>
                <a:gdLst/>
                <a:ahLst/>
                <a:cxnLst/>
                <a:rect l="0" t="0" r="0" b="0"/>
                <a:pathLst>
                  <a:path w="120000" h="120000" extrusionOk="0">
                    <a:moveTo>
                      <a:pt x="44000" y="120000"/>
                    </a:moveTo>
                    <a:cubicBezTo>
                      <a:pt x="60000" y="120000"/>
                      <a:pt x="68000" y="101538"/>
                      <a:pt x="76000" y="101538"/>
                    </a:cubicBezTo>
                    <a:cubicBezTo>
                      <a:pt x="88000" y="101538"/>
                      <a:pt x="92000" y="110769"/>
                      <a:pt x="104000" y="110769"/>
                    </a:cubicBezTo>
                    <a:cubicBezTo>
                      <a:pt x="112000" y="110769"/>
                      <a:pt x="116000" y="101538"/>
                      <a:pt x="120000" y="83076"/>
                    </a:cubicBezTo>
                    <a:cubicBezTo>
                      <a:pt x="104000" y="64615"/>
                      <a:pt x="84000" y="18461"/>
                      <a:pt x="60000" y="18461"/>
                    </a:cubicBezTo>
                    <a:cubicBezTo>
                      <a:pt x="40000" y="18461"/>
                      <a:pt x="36000" y="0"/>
                      <a:pt x="16000" y="0"/>
                    </a:cubicBezTo>
                    <a:cubicBezTo>
                      <a:pt x="8000" y="0"/>
                      <a:pt x="0" y="9230"/>
                      <a:pt x="0" y="36923"/>
                    </a:cubicBezTo>
                    <a:cubicBezTo>
                      <a:pt x="0" y="55384"/>
                      <a:pt x="12000" y="64615"/>
                      <a:pt x="20000" y="73846"/>
                    </a:cubicBezTo>
                    <a:cubicBezTo>
                      <a:pt x="12000" y="110769"/>
                      <a:pt x="28000" y="120000"/>
                      <a:pt x="44000" y="120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42" name="Shape 490">
                <a:extLst>
                  <a:ext uri="{FF2B5EF4-FFF2-40B4-BE49-F238E27FC236}">
                    <a16:creationId xmlns:a16="http://schemas.microsoft.com/office/drawing/2014/main" id="{C7E04205-DEA7-45F0-B240-436919E283A1}"/>
                  </a:ext>
                </a:extLst>
              </p:cNvPr>
              <p:cNvSpPr/>
              <p:nvPr/>
            </p:nvSpPr>
            <p:spPr>
              <a:xfrm>
                <a:off x="3062288" y="1797050"/>
                <a:ext cx="18900" cy="18900"/>
              </a:xfrm>
              <a:custGeom>
                <a:avLst/>
                <a:gdLst/>
                <a:ahLst/>
                <a:cxnLst/>
                <a:rect l="0" t="0" r="0" b="0"/>
                <a:pathLst>
                  <a:path w="120000" h="120000" extrusionOk="0">
                    <a:moveTo>
                      <a:pt x="51428" y="119999"/>
                    </a:moveTo>
                    <a:cubicBezTo>
                      <a:pt x="85714" y="119999"/>
                      <a:pt x="102857" y="68571"/>
                      <a:pt x="119999" y="34285"/>
                    </a:cubicBezTo>
                    <a:cubicBezTo>
                      <a:pt x="85714" y="0"/>
                      <a:pt x="0" y="0"/>
                      <a:pt x="0" y="68571"/>
                    </a:cubicBezTo>
                    <a:cubicBezTo>
                      <a:pt x="0" y="68571"/>
                      <a:pt x="51428" y="119999"/>
                      <a:pt x="51428" y="119999"/>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43" name="Shape 491">
                <a:extLst>
                  <a:ext uri="{FF2B5EF4-FFF2-40B4-BE49-F238E27FC236}">
                    <a16:creationId xmlns:a16="http://schemas.microsoft.com/office/drawing/2014/main" id="{C90D92AB-975D-460F-8500-ABC748EB5B9A}"/>
                  </a:ext>
                </a:extLst>
              </p:cNvPr>
              <p:cNvSpPr/>
              <p:nvPr/>
            </p:nvSpPr>
            <p:spPr>
              <a:xfrm>
                <a:off x="3159125" y="1633537"/>
                <a:ext cx="18900" cy="14399"/>
              </a:xfrm>
              <a:custGeom>
                <a:avLst/>
                <a:gdLst/>
                <a:ahLst/>
                <a:cxnLst/>
                <a:rect l="0" t="0" r="0" b="0"/>
                <a:pathLst>
                  <a:path w="120000" h="120000" extrusionOk="0">
                    <a:moveTo>
                      <a:pt x="119999" y="96000"/>
                    </a:moveTo>
                    <a:cubicBezTo>
                      <a:pt x="119999" y="72000"/>
                      <a:pt x="85714" y="0"/>
                      <a:pt x="51428" y="0"/>
                    </a:cubicBezTo>
                    <a:cubicBezTo>
                      <a:pt x="51428" y="0"/>
                      <a:pt x="0" y="48000"/>
                      <a:pt x="0" y="72000"/>
                    </a:cubicBezTo>
                    <a:cubicBezTo>
                      <a:pt x="0" y="96000"/>
                      <a:pt x="34285" y="96000"/>
                      <a:pt x="51428" y="96000"/>
                    </a:cubicBezTo>
                    <a:cubicBezTo>
                      <a:pt x="85714" y="96000"/>
                      <a:pt x="85714" y="120000"/>
                      <a:pt x="119999" y="96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44" name="Shape 492">
                <a:extLst>
                  <a:ext uri="{FF2B5EF4-FFF2-40B4-BE49-F238E27FC236}">
                    <a16:creationId xmlns:a16="http://schemas.microsoft.com/office/drawing/2014/main" id="{54F41F91-C758-4CAD-BE14-17A31312EA4C}"/>
                  </a:ext>
                </a:extLst>
              </p:cNvPr>
              <p:cNvSpPr/>
              <p:nvPr/>
            </p:nvSpPr>
            <p:spPr>
              <a:xfrm>
                <a:off x="3074988" y="1601787"/>
                <a:ext cx="22200" cy="12600"/>
              </a:xfrm>
              <a:custGeom>
                <a:avLst/>
                <a:gdLst/>
                <a:ahLst/>
                <a:cxnLst/>
                <a:rect l="0" t="0" r="0" b="0"/>
                <a:pathLst>
                  <a:path w="120000" h="120000" extrusionOk="0">
                    <a:moveTo>
                      <a:pt x="120000" y="0"/>
                    </a:moveTo>
                    <a:cubicBezTo>
                      <a:pt x="75000" y="0"/>
                      <a:pt x="0" y="120000"/>
                      <a:pt x="45000" y="120000"/>
                    </a:cubicBezTo>
                    <a:cubicBezTo>
                      <a:pt x="75000" y="120000"/>
                      <a:pt x="105000" y="48000"/>
                      <a:pt x="120000" y="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45" name="Shape 493">
                <a:extLst>
                  <a:ext uri="{FF2B5EF4-FFF2-40B4-BE49-F238E27FC236}">
                    <a16:creationId xmlns:a16="http://schemas.microsoft.com/office/drawing/2014/main" id="{06516713-C8E8-4B2B-8F9E-E89D8218A001}"/>
                  </a:ext>
                </a:extLst>
              </p:cNvPr>
              <p:cNvSpPr/>
              <p:nvPr/>
            </p:nvSpPr>
            <p:spPr>
              <a:xfrm>
                <a:off x="2895600" y="1457325"/>
                <a:ext cx="492000" cy="352499"/>
              </a:xfrm>
              <a:custGeom>
                <a:avLst/>
                <a:gdLst/>
                <a:ahLst/>
                <a:cxnLst/>
                <a:rect l="0" t="0" r="0" b="0"/>
                <a:pathLst>
                  <a:path w="120000" h="120000" extrusionOk="0">
                    <a:moveTo>
                      <a:pt x="80220" y="29538"/>
                    </a:moveTo>
                    <a:cubicBezTo>
                      <a:pt x="80883" y="26769"/>
                      <a:pt x="76906" y="25846"/>
                      <a:pt x="75580" y="25846"/>
                    </a:cubicBezTo>
                    <a:cubicBezTo>
                      <a:pt x="74254" y="25846"/>
                      <a:pt x="74254" y="25846"/>
                      <a:pt x="71602" y="25846"/>
                    </a:cubicBezTo>
                    <a:cubicBezTo>
                      <a:pt x="66961" y="25846"/>
                      <a:pt x="65635" y="18461"/>
                      <a:pt x="62983" y="15692"/>
                    </a:cubicBezTo>
                    <a:cubicBezTo>
                      <a:pt x="60994" y="13846"/>
                      <a:pt x="54364" y="12923"/>
                      <a:pt x="51712" y="12923"/>
                    </a:cubicBezTo>
                    <a:cubicBezTo>
                      <a:pt x="49060" y="12923"/>
                      <a:pt x="48397" y="17538"/>
                      <a:pt x="45745" y="17538"/>
                    </a:cubicBezTo>
                    <a:cubicBezTo>
                      <a:pt x="44419" y="17538"/>
                      <a:pt x="44419" y="15692"/>
                      <a:pt x="42430" y="15692"/>
                    </a:cubicBezTo>
                    <a:cubicBezTo>
                      <a:pt x="41104" y="15692"/>
                      <a:pt x="40441" y="17538"/>
                      <a:pt x="39779" y="17538"/>
                    </a:cubicBezTo>
                    <a:cubicBezTo>
                      <a:pt x="39116" y="17538"/>
                      <a:pt x="39779" y="14769"/>
                      <a:pt x="39779" y="13846"/>
                    </a:cubicBezTo>
                    <a:cubicBezTo>
                      <a:pt x="39779" y="9230"/>
                      <a:pt x="37790" y="1846"/>
                      <a:pt x="33812" y="1846"/>
                    </a:cubicBezTo>
                    <a:cubicBezTo>
                      <a:pt x="27845" y="1846"/>
                      <a:pt x="17900" y="4615"/>
                      <a:pt x="17900" y="12000"/>
                    </a:cubicBezTo>
                    <a:cubicBezTo>
                      <a:pt x="17900" y="13846"/>
                      <a:pt x="19889" y="15692"/>
                      <a:pt x="19889" y="17538"/>
                    </a:cubicBezTo>
                    <a:cubicBezTo>
                      <a:pt x="19889" y="19384"/>
                      <a:pt x="17900" y="21230"/>
                      <a:pt x="16574" y="21230"/>
                    </a:cubicBezTo>
                    <a:cubicBezTo>
                      <a:pt x="15248" y="21230"/>
                      <a:pt x="15248" y="20307"/>
                      <a:pt x="15248" y="18461"/>
                    </a:cubicBezTo>
                    <a:cubicBezTo>
                      <a:pt x="15248" y="18461"/>
                      <a:pt x="15248" y="15692"/>
                      <a:pt x="15248" y="14769"/>
                    </a:cubicBezTo>
                    <a:cubicBezTo>
                      <a:pt x="14585" y="14769"/>
                      <a:pt x="13922" y="13846"/>
                      <a:pt x="13922" y="12923"/>
                    </a:cubicBezTo>
                    <a:cubicBezTo>
                      <a:pt x="13922" y="6461"/>
                      <a:pt x="19226" y="6461"/>
                      <a:pt x="20552" y="1846"/>
                    </a:cubicBezTo>
                    <a:cubicBezTo>
                      <a:pt x="19889" y="1846"/>
                      <a:pt x="15248" y="0"/>
                      <a:pt x="15248" y="0"/>
                    </a:cubicBezTo>
                    <a:cubicBezTo>
                      <a:pt x="10607" y="0"/>
                      <a:pt x="6629" y="3692"/>
                      <a:pt x="3977" y="7384"/>
                    </a:cubicBezTo>
                    <a:cubicBezTo>
                      <a:pt x="3314" y="8307"/>
                      <a:pt x="3977" y="12000"/>
                      <a:pt x="2651" y="12923"/>
                    </a:cubicBezTo>
                    <a:cubicBezTo>
                      <a:pt x="662" y="15692"/>
                      <a:pt x="0" y="16615"/>
                      <a:pt x="0" y="22153"/>
                    </a:cubicBezTo>
                    <a:cubicBezTo>
                      <a:pt x="0" y="24000"/>
                      <a:pt x="1988" y="27692"/>
                      <a:pt x="1988" y="27692"/>
                    </a:cubicBezTo>
                    <a:cubicBezTo>
                      <a:pt x="1988" y="27692"/>
                      <a:pt x="8618" y="28615"/>
                      <a:pt x="9944" y="29538"/>
                    </a:cubicBezTo>
                    <a:cubicBezTo>
                      <a:pt x="9944" y="32307"/>
                      <a:pt x="9944" y="32307"/>
                      <a:pt x="9944" y="32307"/>
                    </a:cubicBezTo>
                    <a:cubicBezTo>
                      <a:pt x="7955" y="32307"/>
                      <a:pt x="5303" y="30461"/>
                      <a:pt x="3314" y="32307"/>
                    </a:cubicBezTo>
                    <a:cubicBezTo>
                      <a:pt x="3977" y="35076"/>
                      <a:pt x="5966" y="35076"/>
                      <a:pt x="6629" y="37846"/>
                    </a:cubicBezTo>
                    <a:cubicBezTo>
                      <a:pt x="13922" y="37846"/>
                      <a:pt x="13922" y="37846"/>
                      <a:pt x="13922" y="37846"/>
                    </a:cubicBezTo>
                    <a:cubicBezTo>
                      <a:pt x="14585" y="39692"/>
                      <a:pt x="17237" y="42461"/>
                      <a:pt x="17900" y="42461"/>
                    </a:cubicBezTo>
                    <a:cubicBezTo>
                      <a:pt x="24530" y="42461"/>
                      <a:pt x="35801" y="41538"/>
                      <a:pt x="40441" y="42461"/>
                    </a:cubicBezTo>
                    <a:cubicBezTo>
                      <a:pt x="40441" y="43384"/>
                      <a:pt x="39779" y="47076"/>
                      <a:pt x="41767" y="47076"/>
                    </a:cubicBezTo>
                    <a:cubicBezTo>
                      <a:pt x="44419" y="47076"/>
                      <a:pt x="46408" y="38769"/>
                      <a:pt x="48397" y="38769"/>
                    </a:cubicBezTo>
                    <a:cubicBezTo>
                      <a:pt x="49723" y="38769"/>
                      <a:pt x="57679" y="48000"/>
                      <a:pt x="59005" y="49846"/>
                    </a:cubicBezTo>
                    <a:cubicBezTo>
                      <a:pt x="58342" y="50769"/>
                      <a:pt x="55690" y="50769"/>
                      <a:pt x="55690" y="52615"/>
                    </a:cubicBezTo>
                    <a:cubicBezTo>
                      <a:pt x="55690" y="53538"/>
                      <a:pt x="56353" y="55384"/>
                      <a:pt x="57016" y="55384"/>
                    </a:cubicBezTo>
                    <a:cubicBezTo>
                      <a:pt x="59005" y="55384"/>
                      <a:pt x="59668" y="52615"/>
                      <a:pt x="61657" y="52615"/>
                    </a:cubicBezTo>
                    <a:cubicBezTo>
                      <a:pt x="64309" y="52615"/>
                      <a:pt x="74254" y="62769"/>
                      <a:pt x="74254" y="68307"/>
                    </a:cubicBezTo>
                    <a:cubicBezTo>
                      <a:pt x="74254" y="71076"/>
                      <a:pt x="70939" y="75692"/>
                      <a:pt x="69613" y="77538"/>
                    </a:cubicBezTo>
                    <a:cubicBezTo>
                      <a:pt x="68287" y="78461"/>
                      <a:pt x="65635" y="76615"/>
                      <a:pt x="65635" y="80307"/>
                    </a:cubicBezTo>
                    <a:cubicBezTo>
                      <a:pt x="65635" y="82153"/>
                      <a:pt x="67624" y="84000"/>
                      <a:pt x="68287" y="84923"/>
                    </a:cubicBezTo>
                    <a:cubicBezTo>
                      <a:pt x="66961" y="85846"/>
                      <a:pt x="62983" y="87692"/>
                      <a:pt x="61657" y="87692"/>
                    </a:cubicBezTo>
                    <a:cubicBezTo>
                      <a:pt x="60331" y="87692"/>
                      <a:pt x="58342" y="87692"/>
                      <a:pt x="55690" y="87692"/>
                    </a:cubicBezTo>
                    <a:cubicBezTo>
                      <a:pt x="53701" y="87692"/>
                      <a:pt x="49723" y="90461"/>
                      <a:pt x="49723" y="93230"/>
                    </a:cubicBezTo>
                    <a:cubicBezTo>
                      <a:pt x="49723" y="96000"/>
                      <a:pt x="54364" y="98769"/>
                      <a:pt x="56353" y="98769"/>
                    </a:cubicBezTo>
                    <a:cubicBezTo>
                      <a:pt x="57679" y="98769"/>
                      <a:pt x="59005" y="95076"/>
                      <a:pt x="60331" y="95076"/>
                    </a:cubicBezTo>
                    <a:cubicBezTo>
                      <a:pt x="61657" y="95076"/>
                      <a:pt x="61657" y="96923"/>
                      <a:pt x="62983" y="96923"/>
                    </a:cubicBezTo>
                    <a:cubicBezTo>
                      <a:pt x="64309" y="96923"/>
                      <a:pt x="64972" y="95076"/>
                      <a:pt x="65635" y="94153"/>
                    </a:cubicBezTo>
                    <a:cubicBezTo>
                      <a:pt x="70276" y="96923"/>
                      <a:pt x="72265" y="101538"/>
                      <a:pt x="77569" y="104307"/>
                    </a:cubicBezTo>
                    <a:cubicBezTo>
                      <a:pt x="74917" y="110769"/>
                      <a:pt x="83535" y="109846"/>
                      <a:pt x="86850" y="113538"/>
                    </a:cubicBezTo>
                    <a:cubicBezTo>
                      <a:pt x="90828" y="116307"/>
                      <a:pt x="93480" y="115384"/>
                      <a:pt x="97458" y="118153"/>
                    </a:cubicBezTo>
                    <a:cubicBezTo>
                      <a:pt x="98121" y="118153"/>
                      <a:pt x="98121" y="120000"/>
                      <a:pt x="99447" y="120000"/>
                    </a:cubicBezTo>
                    <a:cubicBezTo>
                      <a:pt x="99447" y="120000"/>
                      <a:pt x="100773" y="119076"/>
                      <a:pt x="100773" y="118153"/>
                    </a:cubicBezTo>
                    <a:cubicBezTo>
                      <a:pt x="100773" y="111692"/>
                      <a:pt x="92154" y="108000"/>
                      <a:pt x="90165" y="103384"/>
                    </a:cubicBezTo>
                    <a:cubicBezTo>
                      <a:pt x="92154" y="103384"/>
                      <a:pt x="92154" y="103384"/>
                      <a:pt x="92154" y="103384"/>
                    </a:cubicBezTo>
                    <a:cubicBezTo>
                      <a:pt x="93480" y="106153"/>
                      <a:pt x="103425" y="111692"/>
                      <a:pt x="105414" y="111692"/>
                    </a:cubicBezTo>
                    <a:cubicBezTo>
                      <a:pt x="106077" y="109846"/>
                      <a:pt x="108066" y="105230"/>
                      <a:pt x="108066" y="103384"/>
                    </a:cubicBezTo>
                    <a:cubicBezTo>
                      <a:pt x="108066" y="101538"/>
                      <a:pt x="105414" y="100615"/>
                      <a:pt x="105414" y="98769"/>
                    </a:cubicBezTo>
                    <a:cubicBezTo>
                      <a:pt x="105414" y="97846"/>
                      <a:pt x="105414" y="97846"/>
                      <a:pt x="105414" y="95076"/>
                    </a:cubicBezTo>
                    <a:cubicBezTo>
                      <a:pt x="104088" y="95076"/>
                      <a:pt x="104088" y="95076"/>
                      <a:pt x="102762" y="95076"/>
                    </a:cubicBezTo>
                    <a:cubicBezTo>
                      <a:pt x="102762" y="91384"/>
                      <a:pt x="101436" y="94153"/>
                      <a:pt x="98784" y="92307"/>
                    </a:cubicBezTo>
                    <a:cubicBezTo>
                      <a:pt x="97458" y="91384"/>
                      <a:pt x="96132" y="87692"/>
                      <a:pt x="95469" y="84923"/>
                    </a:cubicBezTo>
                    <a:cubicBezTo>
                      <a:pt x="93480" y="84923"/>
                      <a:pt x="93480" y="84923"/>
                      <a:pt x="93480" y="84923"/>
                    </a:cubicBezTo>
                    <a:cubicBezTo>
                      <a:pt x="93480" y="81230"/>
                      <a:pt x="93480" y="81230"/>
                      <a:pt x="93480" y="81230"/>
                    </a:cubicBezTo>
                    <a:cubicBezTo>
                      <a:pt x="94143" y="82153"/>
                      <a:pt x="94806" y="82153"/>
                      <a:pt x="96132" y="81230"/>
                    </a:cubicBezTo>
                    <a:cubicBezTo>
                      <a:pt x="96132" y="79384"/>
                      <a:pt x="96132" y="79384"/>
                      <a:pt x="96132" y="79384"/>
                    </a:cubicBezTo>
                    <a:cubicBezTo>
                      <a:pt x="94806" y="79384"/>
                      <a:pt x="94143" y="79384"/>
                      <a:pt x="92817" y="78461"/>
                    </a:cubicBezTo>
                    <a:cubicBezTo>
                      <a:pt x="92817" y="78461"/>
                      <a:pt x="94806" y="76615"/>
                      <a:pt x="96132" y="76615"/>
                    </a:cubicBezTo>
                    <a:cubicBezTo>
                      <a:pt x="102762" y="76615"/>
                      <a:pt x="103425" y="90461"/>
                      <a:pt x="110718" y="90461"/>
                    </a:cubicBezTo>
                    <a:cubicBezTo>
                      <a:pt x="112044" y="90461"/>
                      <a:pt x="112044" y="86769"/>
                      <a:pt x="112044" y="84923"/>
                    </a:cubicBezTo>
                    <a:cubicBezTo>
                      <a:pt x="115359" y="84923"/>
                      <a:pt x="115359" y="83076"/>
                      <a:pt x="115359" y="82153"/>
                    </a:cubicBezTo>
                    <a:cubicBezTo>
                      <a:pt x="115359" y="81230"/>
                      <a:pt x="115359" y="82153"/>
                      <a:pt x="115359" y="79384"/>
                    </a:cubicBezTo>
                    <a:cubicBezTo>
                      <a:pt x="117348" y="79384"/>
                      <a:pt x="120000" y="78461"/>
                      <a:pt x="120000" y="76615"/>
                    </a:cubicBezTo>
                    <a:cubicBezTo>
                      <a:pt x="120000" y="72923"/>
                      <a:pt x="118674" y="71076"/>
                      <a:pt x="116022" y="71076"/>
                    </a:cubicBezTo>
                    <a:cubicBezTo>
                      <a:pt x="115359" y="71076"/>
                      <a:pt x="114033" y="71076"/>
                      <a:pt x="113370" y="70153"/>
                    </a:cubicBezTo>
                    <a:cubicBezTo>
                      <a:pt x="112044" y="66461"/>
                      <a:pt x="111381" y="69230"/>
                      <a:pt x="108066" y="69230"/>
                    </a:cubicBezTo>
                    <a:cubicBezTo>
                      <a:pt x="106077" y="69230"/>
                      <a:pt x="105414" y="65538"/>
                      <a:pt x="104751" y="62769"/>
                    </a:cubicBezTo>
                    <a:cubicBezTo>
                      <a:pt x="102099" y="61846"/>
                      <a:pt x="98121" y="60000"/>
                      <a:pt x="97458" y="55384"/>
                    </a:cubicBezTo>
                    <a:cubicBezTo>
                      <a:pt x="96132" y="55384"/>
                      <a:pt x="94806" y="54461"/>
                      <a:pt x="93480" y="53538"/>
                    </a:cubicBezTo>
                    <a:cubicBezTo>
                      <a:pt x="94806" y="50769"/>
                      <a:pt x="96132" y="50769"/>
                      <a:pt x="98121" y="48923"/>
                    </a:cubicBezTo>
                    <a:cubicBezTo>
                      <a:pt x="98121" y="48000"/>
                      <a:pt x="96795" y="47076"/>
                      <a:pt x="96132" y="47076"/>
                    </a:cubicBezTo>
                    <a:cubicBezTo>
                      <a:pt x="94806" y="47076"/>
                      <a:pt x="94143" y="47076"/>
                      <a:pt x="92154" y="47076"/>
                    </a:cubicBezTo>
                    <a:cubicBezTo>
                      <a:pt x="92817" y="44307"/>
                      <a:pt x="94806" y="44307"/>
                      <a:pt x="96795" y="43384"/>
                    </a:cubicBezTo>
                    <a:cubicBezTo>
                      <a:pt x="96132" y="40615"/>
                      <a:pt x="94806" y="38769"/>
                      <a:pt x="92817" y="38769"/>
                    </a:cubicBezTo>
                    <a:cubicBezTo>
                      <a:pt x="92817" y="38769"/>
                      <a:pt x="91491" y="38769"/>
                      <a:pt x="90165" y="38769"/>
                    </a:cubicBezTo>
                    <a:cubicBezTo>
                      <a:pt x="90165" y="35076"/>
                      <a:pt x="90165" y="35076"/>
                      <a:pt x="90165" y="35076"/>
                    </a:cubicBezTo>
                    <a:cubicBezTo>
                      <a:pt x="86187" y="35076"/>
                      <a:pt x="84198" y="31384"/>
                      <a:pt x="80220" y="29538"/>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46" name="Shape 494">
                <a:extLst>
                  <a:ext uri="{FF2B5EF4-FFF2-40B4-BE49-F238E27FC236}">
                    <a16:creationId xmlns:a16="http://schemas.microsoft.com/office/drawing/2014/main" id="{99662D22-3322-4238-9111-05A330CAFAC1}"/>
                  </a:ext>
                </a:extLst>
              </p:cNvPr>
              <p:cNvSpPr/>
              <p:nvPr/>
            </p:nvSpPr>
            <p:spPr>
              <a:xfrm>
                <a:off x="3097213" y="1762125"/>
                <a:ext cx="14400" cy="12600"/>
              </a:xfrm>
              <a:custGeom>
                <a:avLst/>
                <a:gdLst/>
                <a:ahLst/>
                <a:cxnLst/>
                <a:rect l="0" t="0" r="0" b="0"/>
                <a:pathLst>
                  <a:path w="120000" h="120000" extrusionOk="0">
                    <a:moveTo>
                      <a:pt x="0" y="72000"/>
                    </a:moveTo>
                    <a:cubicBezTo>
                      <a:pt x="48000" y="120000"/>
                      <a:pt x="72000" y="120000"/>
                      <a:pt x="120000" y="72000"/>
                    </a:cubicBezTo>
                    <a:cubicBezTo>
                      <a:pt x="48000" y="48000"/>
                      <a:pt x="48000" y="0"/>
                      <a:pt x="0" y="72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47" name="Shape 495">
                <a:extLst>
                  <a:ext uri="{FF2B5EF4-FFF2-40B4-BE49-F238E27FC236}">
                    <a16:creationId xmlns:a16="http://schemas.microsoft.com/office/drawing/2014/main" id="{6110F23F-6310-4B55-8FD3-750B0D7E460A}"/>
                  </a:ext>
                </a:extLst>
              </p:cNvPr>
              <p:cNvSpPr/>
              <p:nvPr/>
            </p:nvSpPr>
            <p:spPr>
              <a:xfrm>
                <a:off x="2997200" y="1693863"/>
                <a:ext cx="12600" cy="12600"/>
              </a:xfrm>
              <a:custGeom>
                <a:avLst/>
                <a:gdLst/>
                <a:ahLst/>
                <a:cxnLst/>
                <a:rect l="0" t="0" r="0" b="0"/>
                <a:pathLst>
                  <a:path w="120000" h="120000" extrusionOk="0">
                    <a:moveTo>
                      <a:pt x="0" y="24000"/>
                    </a:moveTo>
                    <a:cubicBezTo>
                      <a:pt x="0" y="72000"/>
                      <a:pt x="48000" y="120000"/>
                      <a:pt x="120000" y="120000"/>
                    </a:cubicBezTo>
                    <a:cubicBezTo>
                      <a:pt x="72000" y="72000"/>
                      <a:pt x="72000" y="0"/>
                      <a:pt x="0" y="24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48" name="Shape 496">
                <a:extLst>
                  <a:ext uri="{FF2B5EF4-FFF2-40B4-BE49-F238E27FC236}">
                    <a16:creationId xmlns:a16="http://schemas.microsoft.com/office/drawing/2014/main" id="{A90CC60D-C239-4A41-A9A6-7412F0083A5C}"/>
                  </a:ext>
                </a:extLst>
              </p:cNvPr>
              <p:cNvSpPr/>
              <p:nvPr/>
            </p:nvSpPr>
            <p:spPr>
              <a:xfrm>
                <a:off x="2867025" y="1101725"/>
                <a:ext cx="523800" cy="274500"/>
              </a:xfrm>
              <a:custGeom>
                <a:avLst/>
                <a:gdLst/>
                <a:ahLst/>
                <a:cxnLst/>
                <a:rect l="0" t="0" r="0" b="0"/>
                <a:pathLst>
                  <a:path w="120000" h="120000" extrusionOk="0">
                    <a:moveTo>
                      <a:pt x="4974" y="28514"/>
                    </a:moveTo>
                    <a:cubicBezTo>
                      <a:pt x="9326" y="28514"/>
                      <a:pt x="9326" y="28514"/>
                      <a:pt x="9326" y="28514"/>
                    </a:cubicBezTo>
                    <a:cubicBezTo>
                      <a:pt x="7461" y="29702"/>
                      <a:pt x="6839" y="30891"/>
                      <a:pt x="4974" y="33267"/>
                    </a:cubicBezTo>
                    <a:cubicBezTo>
                      <a:pt x="5595" y="33267"/>
                      <a:pt x="6839" y="35643"/>
                      <a:pt x="7461" y="35643"/>
                    </a:cubicBezTo>
                    <a:cubicBezTo>
                      <a:pt x="10569" y="35643"/>
                      <a:pt x="10569" y="30891"/>
                      <a:pt x="13056" y="30891"/>
                    </a:cubicBezTo>
                    <a:cubicBezTo>
                      <a:pt x="14300" y="30891"/>
                      <a:pt x="14922" y="30891"/>
                      <a:pt x="16165" y="30891"/>
                    </a:cubicBezTo>
                    <a:cubicBezTo>
                      <a:pt x="12435" y="33267"/>
                      <a:pt x="8704" y="32079"/>
                      <a:pt x="7461" y="39207"/>
                    </a:cubicBezTo>
                    <a:cubicBezTo>
                      <a:pt x="8704" y="39207"/>
                      <a:pt x="11191" y="39207"/>
                      <a:pt x="13678" y="39207"/>
                    </a:cubicBezTo>
                    <a:cubicBezTo>
                      <a:pt x="11813" y="39207"/>
                      <a:pt x="11191" y="40396"/>
                      <a:pt x="9948" y="41584"/>
                    </a:cubicBezTo>
                    <a:cubicBezTo>
                      <a:pt x="11191" y="43960"/>
                      <a:pt x="14922" y="47524"/>
                      <a:pt x="17409" y="47524"/>
                    </a:cubicBezTo>
                    <a:cubicBezTo>
                      <a:pt x="18652" y="47524"/>
                      <a:pt x="19896" y="46336"/>
                      <a:pt x="20518" y="45148"/>
                    </a:cubicBezTo>
                    <a:cubicBezTo>
                      <a:pt x="22383" y="45148"/>
                      <a:pt x="22383" y="45148"/>
                      <a:pt x="22383" y="45148"/>
                    </a:cubicBezTo>
                    <a:cubicBezTo>
                      <a:pt x="21761" y="48712"/>
                      <a:pt x="25492" y="49900"/>
                      <a:pt x="27979" y="49900"/>
                    </a:cubicBezTo>
                    <a:cubicBezTo>
                      <a:pt x="29222" y="49900"/>
                      <a:pt x="29844" y="47524"/>
                      <a:pt x="30466" y="47524"/>
                    </a:cubicBezTo>
                    <a:cubicBezTo>
                      <a:pt x="32331" y="47524"/>
                      <a:pt x="32953" y="49900"/>
                      <a:pt x="35440" y="49900"/>
                    </a:cubicBezTo>
                    <a:cubicBezTo>
                      <a:pt x="39792" y="49900"/>
                      <a:pt x="42901" y="47524"/>
                      <a:pt x="46010" y="43960"/>
                    </a:cubicBezTo>
                    <a:cubicBezTo>
                      <a:pt x="47875" y="43960"/>
                      <a:pt x="47875" y="43960"/>
                      <a:pt x="47875" y="43960"/>
                    </a:cubicBezTo>
                    <a:cubicBezTo>
                      <a:pt x="46010" y="47524"/>
                      <a:pt x="44145" y="48712"/>
                      <a:pt x="41036" y="51089"/>
                    </a:cubicBezTo>
                    <a:cubicBezTo>
                      <a:pt x="34196" y="51089"/>
                      <a:pt x="34196" y="51089"/>
                      <a:pt x="34196" y="51089"/>
                    </a:cubicBezTo>
                    <a:cubicBezTo>
                      <a:pt x="34196" y="52277"/>
                      <a:pt x="33575" y="52277"/>
                      <a:pt x="33575" y="53465"/>
                    </a:cubicBezTo>
                    <a:cubicBezTo>
                      <a:pt x="33575" y="54653"/>
                      <a:pt x="37927" y="60594"/>
                      <a:pt x="38549" y="61782"/>
                    </a:cubicBezTo>
                    <a:cubicBezTo>
                      <a:pt x="34818" y="62970"/>
                      <a:pt x="33575" y="54653"/>
                      <a:pt x="29844" y="52277"/>
                    </a:cubicBezTo>
                    <a:cubicBezTo>
                      <a:pt x="27357" y="51089"/>
                      <a:pt x="24248" y="52277"/>
                      <a:pt x="23005" y="52277"/>
                    </a:cubicBezTo>
                    <a:cubicBezTo>
                      <a:pt x="22383" y="52277"/>
                      <a:pt x="21139" y="52277"/>
                      <a:pt x="20518" y="52277"/>
                    </a:cubicBezTo>
                    <a:cubicBezTo>
                      <a:pt x="21139" y="54653"/>
                      <a:pt x="21139" y="55841"/>
                      <a:pt x="23005" y="55841"/>
                    </a:cubicBezTo>
                    <a:cubicBezTo>
                      <a:pt x="21139" y="55841"/>
                      <a:pt x="19274" y="54653"/>
                      <a:pt x="19274" y="57029"/>
                    </a:cubicBezTo>
                    <a:cubicBezTo>
                      <a:pt x="19274" y="61782"/>
                      <a:pt x="28601" y="61782"/>
                      <a:pt x="28601" y="70099"/>
                    </a:cubicBezTo>
                    <a:cubicBezTo>
                      <a:pt x="28601" y="78415"/>
                      <a:pt x="24870" y="76039"/>
                      <a:pt x="21139" y="77227"/>
                    </a:cubicBezTo>
                    <a:cubicBezTo>
                      <a:pt x="19274" y="78415"/>
                      <a:pt x="18031" y="81980"/>
                      <a:pt x="16787" y="86732"/>
                    </a:cubicBezTo>
                    <a:cubicBezTo>
                      <a:pt x="16787" y="89108"/>
                      <a:pt x="16787" y="89108"/>
                      <a:pt x="16787" y="89108"/>
                    </a:cubicBezTo>
                    <a:cubicBezTo>
                      <a:pt x="19274" y="89108"/>
                      <a:pt x="19274" y="89108"/>
                      <a:pt x="19274" y="89108"/>
                    </a:cubicBezTo>
                    <a:cubicBezTo>
                      <a:pt x="19896" y="87920"/>
                      <a:pt x="19896" y="87920"/>
                      <a:pt x="20518" y="87920"/>
                    </a:cubicBezTo>
                    <a:cubicBezTo>
                      <a:pt x="22383" y="87920"/>
                      <a:pt x="22383" y="87920"/>
                      <a:pt x="22383" y="87920"/>
                    </a:cubicBezTo>
                    <a:cubicBezTo>
                      <a:pt x="22383" y="93861"/>
                      <a:pt x="26735" y="97425"/>
                      <a:pt x="28601" y="100990"/>
                    </a:cubicBezTo>
                    <a:cubicBezTo>
                      <a:pt x="26113" y="100990"/>
                      <a:pt x="26113" y="100990"/>
                      <a:pt x="26113" y="100990"/>
                    </a:cubicBezTo>
                    <a:cubicBezTo>
                      <a:pt x="23626" y="97425"/>
                      <a:pt x="22383" y="93861"/>
                      <a:pt x="17409" y="93861"/>
                    </a:cubicBezTo>
                    <a:cubicBezTo>
                      <a:pt x="16165" y="93861"/>
                      <a:pt x="14300" y="92673"/>
                      <a:pt x="14300" y="96237"/>
                    </a:cubicBezTo>
                    <a:cubicBezTo>
                      <a:pt x="14300" y="100990"/>
                      <a:pt x="17409" y="100990"/>
                      <a:pt x="18652" y="103366"/>
                    </a:cubicBezTo>
                    <a:cubicBezTo>
                      <a:pt x="16165" y="108118"/>
                      <a:pt x="8704" y="103366"/>
                      <a:pt x="8704" y="114059"/>
                    </a:cubicBezTo>
                    <a:cubicBezTo>
                      <a:pt x="8704" y="115247"/>
                      <a:pt x="9326" y="116435"/>
                      <a:pt x="9948" y="116435"/>
                    </a:cubicBezTo>
                    <a:cubicBezTo>
                      <a:pt x="10569" y="116435"/>
                      <a:pt x="11191" y="115247"/>
                      <a:pt x="11813" y="114059"/>
                    </a:cubicBezTo>
                    <a:cubicBezTo>
                      <a:pt x="16787" y="116435"/>
                      <a:pt x="20518" y="118811"/>
                      <a:pt x="24870" y="118811"/>
                    </a:cubicBezTo>
                    <a:cubicBezTo>
                      <a:pt x="26735" y="118811"/>
                      <a:pt x="27979" y="116435"/>
                      <a:pt x="29222" y="116435"/>
                    </a:cubicBezTo>
                    <a:cubicBezTo>
                      <a:pt x="32331" y="116435"/>
                      <a:pt x="35440" y="116435"/>
                      <a:pt x="39170" y="116435"/>
                    </a:cubicBezTo>
                    <a:cubicBezTo>
                      <a:pt x="41658" y="116435"/>
                      <a:pt x="40414" y="120000"/>
                      <a:pt x="43523" y="120000"/>
                    </a:cubicBezTo>
                    <a:cubicBezTo>
                      <a:pt x="46632" y="120000"/>
                      <a:pt x="54715" y="115247"/>
                      <a:pt x="54715" y="111683"/>
                    </a:cubicBezTo>
                    <a:cubicBezTo>
                      <a:pt x="54715" y="109306"/>
                      <a:pt x="52849" y="109306"/>
                      <a:pt x="52849" y="109306"/>
                    </a:cubicBezTo>
                    <a:cubicBezTo>
                      <a:pt x="51606" y="109306"/>
                      <a:pt x="50984" y="109306"/>
                      <a:pt x="49119" y="109306"/>
                    </a:cubicBezTo>
                    <a:cubicBezTo>
                      <a:pt x="49119" y="99801"/>
                      <a:pt x="54715" y="104554"/>
                      <a:pt x="54715" y="96237"/>
                    </a:cubicBezTo>
                    <a:cubicBezTo>
                      <a:pt x="54715" y="95049"/>
                      <a:pt x="54093" y="95049"/>
                      <a:pt x="54093" y="92673"/>
                    </a:cubicBezTo>
                    <a:cubicBezTo>
                      <a:pt x="55336" y="92673"/>
                      <a:pt x="54715" y="92673"/>
                      <a:pt x="60932" y="92673"/>
                    </a:cubicBezTo>
                    <a:cubicBezTo>
                      <a:pt x="63419" y="89108"/>
                      <a:pt x="64041" y="83168"/>
                      <a:pt x="67150" y="80792"/>
                    </a:cubicBezTo>
                    <a:cubicBezTo>
                      <a:pt x="65906" y="77227"/>
                      <a:pt x="64663" y="76039"/>
                      <a:pt x="62797" y="74851"/>
                    </a:cubicBezTo>
                    <a:cubicBezTo>
                      <a:pt x="65906" y="74851"/>
                      <a:pt x="67150" y="76039"/>
                      <a:pt x="67150" y="70099"/>
                    </a:cubicBezTo>
                    <a:cubicBezTo>
                      <a:pt x="63419" y="70099"/>
                      <a:pt x="63419" y="70099"/>
                      <a:pt x="63419" y="70099"/>
                    </a:cubicBezTo>
                    <a:cubicBezTo>
                      <a:pt x="65284" y="66534"/>
                      <a:pt x="69015" y="65346"/>
                      <a:pt x="71502" y="64158"/>
                    </a:cubicBezTo>
                    <a:cubicBezTo>
                      <a:pt x="73989" y="62970"/>
                      <a:pt x="77098" y="65346"/>
                      <a:pt x="78963" y="62970"/>
                    </a:cubicBezTo>
                    <a:cubicBezTo>
                      <a:pt x="83316" y="57029"/>
                      <a:pt x="86424" y="47524"/>
                      <a:pt x="91398" y="43960"/>
                    </a:cubicBezTo>
                    <a:cubicBezTo>
                      <a:pt x="96373" y="40396"/>
                      <a:pt x="104455" y="36831"/>
                      <a:pt x="107564" y="30891"/>
                    </a:cubicBezTo>
                    <a:cubicBezTo>
                      <a:pt x="103834" y="30891"/>
                      <a:pt x="98238" y="32079"/>
                      <a:pt x="96994" y="29702"/>
                    </a:cubicBezTo>
                    <a:cubicBezTo>
                      <a:pt x="104455" y="23762"/>
                      <a:pt x="111295" y="28514"/>
                      <a:pt x="116269" y="20198"/>
                    </a:cubicBezTo>
                    <a:cubicBezTo>
                      <a:pt x="117512" y="19009"/>
                      <a:pt x="120000" y="19009"/>
                      <a:pt x="120000" y="16633"/>
                    </a:cubicBezTo>
                    <a:cubicBezTo>
                      <a:pt x="120000" y="11881"/>
                      <a:pt x="112538" y="13069"/>
                      <a:pt x="111295" y="9504"/>
                    </a:cubicBezTo>
                    <a:cubicBezTo>
                      <a:pt x="110051" y="8316"/>
                      <a:pt x="110051" y="5940"/>
                      <a:pt x="108808" y="4752"/>
                    </a:cubicBezTo>
                    <a:cubicBezTo>
                      <a:pt x="107564" y="4752"/>
                      <a:pt x="106943" y="3564"/>
                      <a:pt x="106321" y="3564"/>
                    </a:cubicBezTo>
                    <a:cubicBezTo>
                      <a:pt x="95129" y="9504"/>
                      <a:pt x="95129" y="9504"/>
                      <a:pt x="95129" y="9504"/>
                    </a:cubicBezTo>
                    <a:cubicBezTo>
                      <a:pt x="96373" y="8316"/>
                      <a:pt x="96994" y="8316"/>
                      <a:pt x="97616" y="5940"/>
                    </a:cubicBezTo>
                    <a:cubicBezTo>
                      <a:pt x="95129" y="1188"/>
                      <a:pt x="83316" y="1188"/>
                      <a:pt x="80207" y="1188"/>
                    </a:cubicBezTo>
                    <a:cubicBezTo>
                      <a:pt x="78341" y="1188"/>
                      <a:pt x="77720" y="1188"/>
                      <a:pt x="76476" y="1188"/>
                    </a:cubicBezTo>
                    <a:cubicBezTo>
                      <a:pt x="75233" y="1188"/>
                      <a:pt x="73989" y="0"/>
                      <a:pt x="72124" y="0"/>
                    </a:cubicBezTo>
                    <a:cubicBezTo>
                      <a:pt x="70259" y="0"/>
                      <a:pt x="69637" y="4752"/>
                      <a:pt x="67772" y="4752"/>
                    </a:cubicBezTo>
                    <a:cubicBezTo>
                      <a:pt x="65906" y="4752"/>
                      <a:pt x="64663" y="1188"/>
                      <a:pt x="62176" y="1188"/>
                    </a:cubicBezTo>
                    <a:cubicBezTo>
                      <a:pt x="61554" y="1188"/>
                      <a:pt x="60932" y="2376"/>
                      <a:pt x="60932" y="3564"/>
                    </a:cubicBezTo>
                    <a:cubicBezTo>
                      <a:pt x="53471" y="3564"/>
                      <a:pt x="52227" y="3564"/>
                      <a:pt x="45388" y="3564"/>
                    </a:cubicBezTo>
                    <a:cubicBezTo>
                      <a:pt x="43523" y="3564"/>
                      <a:pt x="42901" y="3564"/>
                      <a:pt x="41658" y="5940"/>
                    </a:cubicBezTo>
                    <a:cubicBezTo>
                      <a:pt x="40414" y="9504"/>
                      <a:pt x="41658" y="7128"/>
                      <a:pt x="39170" y="7128"/>
                    </a:cubicBezTo>
                    <a:cubicBezTo>
                      <a:pt x="35440" y="7128"/>
                      <a:pt x="33575" y="13069"/>
                      <a:pt x="32331" y="19009"/>
                    </a:cubicBezTo>
                    <a:cubicBezTo>
                      <a:pt x="31088" y="17821"/>
                      <a:pt x="25492" y="13069"/>
                      <a:pt x="23005" y="13069"/>
                    </a:cubicBezTo>
                    <a:cubicBezTo>
                      <a:pt x="20518" y="13069"/>
                      <a:pt x="22383" y="19009"/>
                      <a:pt x="17409" y="19009"/>
                    </a:cubicBezTo>
                    <a:cubicBezTo>
                      <a:pt x="17409" y="20198"/>
                      <a:pt x="17409" y="21386"/>
                      <a:pt x="16787" y="21386"/>
                    </a:cubicBezTo>
                    <a:cubicBezTo>
                      <a:pt x="16165" y="21386"/>
                      <a:pt x="15544" y="21386"/>
                      <a:pt x="13678" y="21386"/>
                    </a:cubicBezTo>
                    <a:cubicBezTo>
                      <a:pt x="9948" y="21386"/>
                      <a:pt x="621" y="23762"/>
                      <a:pt x="0" y="30891"/>
                    </a:cubicBezTo>
                    <a:cubicBezTo>
                      <a:pt x="621" y="30891"/>
                      <a:pt x="2487" y="30891"/>
                      <a:pt x="3108" y="30891"/>
                    </a:cubicBezTo>
                    <a:cubicBezTo>
                      <a:pt x="3108" y="29702"/>
                      <a:pt x="4352" y="29702"/>
                      <a:pt x="4974" y="28514"/>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49" name="Shape 497">
                <a:extLst>
                  <a:ext uri="{FF2B5EF4-FFF2-40B4-BE49-F238E27FC236}">
                    <a16:creationId xmlns:a16="http://schemas.microsoft.com/office/drawing/2014/main" id="{456FD091-C005-4396-AA78-B0DBAD773362}"/>
                  </a:ext>
                </a:extLst>
              </p:cNvPr>
              <p:cNvSpPr/>
              <p:nvPr/>
            </p:nvSpPr>
            <p:spPr>
              <a:xfrm>
                <a:off x="3194050" y="1074737"/>
                <a:ext cx="1027200" cy="779399"/>
              </a:xfrm>
              <a:custGeom>
                <a:avLst/>
                <a:gdLst/>
                <a:ahLst/>
                <a:cxnLst/>
                <a:rect l="0" t="0" r="0" b="0"/>
                <a:pathLst>
                  <a:path w="120000" h="120000" extrusionOk="0">
                    <a:moveTo>
                      <a:pt x="100634" y="76515"/>
                    </a:moveTo>
                    <a:cubicBezTo>
                      <a:pt x="99047" y="76097"/>
                      <a:pt x="93015" y="76515"/>
                      <a:pt x="93015" y="73588"/>
                    </a:cubicBezTo>
                    <a:cubicBezTo>
                      <a:pt x="93333" y="73588"/>
                      <a:pt x="94603" y="73170"/>
                      <a:pt x="94603" y="72334"/>
                    </a:cubicBezTo>
                    <a:cubicBezTo>
                      <a:pt x="94603" y="71916"/>
                      <a:pt x="93650" y="71498"/>
                      <a:pt x="93650" y="70243"/>
                    </a:cubicBezTo>
                    <a:cubicBezTo>
                      <a:pt x="93968" y="70243"/>
                      <a:pt x="94603" y="70243"/>
                      <a:pt x="94920" y="70243"/>
                    </a:cubicBezTo>
                    <a:cubicBezTo>
                      <a:pt x="97777" y="70243"/>
                      <a:pt x="97142" y="74843"/>
                      <a:pt x="100317" y="74843"/>
                    </a:cubicBezTo>
                    <a:cubicBezTo>
                      <a:pt x="100952" y="74843"/>
                      <a:pt x="102222" y="74843"/>
                      <a:pt x="102222" y="73588"/>
                    </a:cubicBezTo>
                    <a:cubicBezTo>
                      <a:pt x="102222" y="68571"/>
                      <a:pt x="97777" y="66898"/>
                      <a:pt x="95238" y="63554"/>
                    </a:cubicBezTo>
                    <a:cubicBezTo>
                      <a:pt x="95238" y="62299"/>
                      <a:pt x="95238" y="62299"/>
                      <a:pt x="95238" y="62299"/>
                    </a:cubicBezTo>
                    <a:cubicBezTo>
                      <a:pt x="95238" y="62299"/>
                      <a:pt x="95555" y="62299"/>
                      <a:pt x="96190" y="62299"/>
                    </a:cubicBezTo>
                    <a:cubicBezTo>
                      <a:pt x="96507" y="63972"/>
                      <a:pt x="98730" y="66480"/>
                      <a:pt x="100000" y="66480"/>
                    </a:cubicBezTo>
                    <a:cubicBezTo>
                      <a:pt x="100634" y="66480"/>
                      <a:pt x="100952" y="64808"/>
                      <a:pt x="100952" y="63554"/>
                    </a:cubicBezTo>
                    <a:cubicBezTo>
                      <a:pt x="100952" y="61045"/>
                      <a:pt x="97777" y="61881"/>
                      <a:pt x="97142" y="59372"/>
                    </a:cubicBezTo>
                    <a:cubicBezTo>
                      <a:pt x="98095" y="59372"/>
                      <a:pt x="98095" y="59372"/>
                      <a:pt x="98095" y="59372"/>
                    </a:cubicBezTo>
                    <a:cubicBezTo>
                      <a:pt x="98730" y="60627"/>
                      <a:pt x="99365" y="61045"/>
                      <a:pt x="100317" y="61881"/>
                    </a:cubicBezTo>
                    <a:cubicBezTo>
                      <a:pt x="100952" y="59790"/>
                      <a:pt x="103492" y="61045"/>
                      <a:pt x="104126" y="58118"/>
                    </a:cubicBezTo>
                    <a:cubicBezTo>
                      <a:pt x="103809" y="58118"/>
                      <a:pt x="103492" y="57282"/>
                      <a:pt x="103492" y="56864"/>
                    </a:cubicBezTo>
                    <a:cubicBezTo>
                      <a:pt x="104761" y="56445"/>
                      <a:pt x="106031" y="55609"/>
                      <a:pt x="106666" y="54355"/>
                    </a:cubicBezTo>
                    <a:cubicBezTo>
                      <a:pt x="105714" y="53937"/>
                      <a:pt x="103809" y="53937"/>
                      <a:pt x="103809" y="52682"/>
                    </a:cubicBezTo>
                    <a:cubicBezTo>
                      <a:pt x="103809" y="51428"/>
                      <a:pt x="104761" y="51428"/>
                      <a:pt x="106031" y="51428"/>
                    </a:cubicBezTo>
                    <a:cubicBezTo>
                      <a:pt x="105714" y="50592"/>
                      <a:pt x="106031" y="50174"/>
                      <a:pt x="106031" y="49337"/>
                    </a:cubicBezTo>
                    <a:cubicBezTo>
                      <a:pt x="106031" y="48083"/>
                      <a:pt x="105079" y="47247"/>
                      <a:pt x="105079" y="45156"/>
                    </a:cubicBezTo>
                    <a:cubicBezTo>
                      <a:pt x="104126" y="45156"/>
                      <a:pt x="102857" y="45156"/>
                      <a:pt x="102857" y="43902"/>
                    </a:cubicBezTo>
                    <a:cubicBezTo>
                      <a:pt x="102857" y="43066"/>
                      <a:pt x="103492" y="42229"/>
                      <a:pt x="104126" y="42229"/>
                    </a:cubicBezTo>
                    <a:cubicBezTo>
                      <a:pt x="105396" y="42229"/>
                      <a:pt x="108888" y="43066"/>
                      <a:pt x="108888" y="40975"/>
                    </a:cubicBezTo>
                    <a:cubicBezTo>
                      <a:pt x="108888" y="38885"/>
                      <a:pt x="106349" y="39303"/>
                      <a:pt x="106031" y="37630"/>
                    </a:cubicBezTo>
                    <a:cubicBezTo>
                      <a:pt x="106349" y="37630"/>
                      <a:pt x="106984" y="37630"/>
                      <a:pt x="107301" y="37212"/>
                    </a:cubicBezTo>
                    <a:cubicBezTo>
                      <a:pt x="106666" y="36376"/>
                      <a:pt x="105714" y="35540"/>
                      <a:pt x="104444" y="35540"/>
                    </a:cubicBezTo>
                    <a:cubicBezTo>
                      <a:pt x="103809" y="35540"/>
                      <a:pt x="103174" y="35958"/>
                      <a:pt x="102222" y="35540"/>
                    </a:cubicBezTo>
                    <a:cubicBezTo>
                      <a:pt x="102857" y="34703"/>
                      <a:pt x="102857" y="32195"/>
                      <a:pt x="103492" y="31358"/>
                    </a:cubicBezTo>
                    <a:cubicBezTo>
                      <a:pt x="104761" y="30104"/>
                      <a:pt x="106349" y="29686"/>
                      <a:pt x="106349" y="27595"/>
                    </a:cubicBezTo>
                    <a:cubicBezTo>
                      <a:pt x="106349" y="27177"/>
                      <a:pt x="106349" y="27177"/>
                      <a:pt x="106349" y="26341"/>
                    </a:cubicBezTo>
                    <a:cubicBezTo>
                      <a:pt x="107619" y="25923"/>
                      <a:pt x="109523" y="25505"/>
                      <a:pt x="109523" y="23832"/>
                    </a:cubicBezTo>
                    <a:cubicBezTo>
                      <a:pt x="109523" y="22996"/>
                      <a:pt x="109841" y="24250"/>
                      <a:pt x="109523" y="22578"/>
                    </a:cubicBezTo>
                    <a:cubicBezTo>
                      <a:pt x="110793" y="22578"/>
                      <a:pt x="112698" y="22578"/>
                      <a:pt x="112698" y="19651"/>
                    </a:cubicBezTo>
                    <a:cubicBezTo>
                      <a:pt x="112063" y="20487"/>
                      <a:pt x="112063" y="20487"/>
                      <a:pt x="111111" y="19651"/>
                    </a:cubicBezTo>
                    <a:cubicBezTo>
                      <a:pt x="114285" y="19651"/>
                      <a:pt x="115873" y="17142"/>
                      <a:pt x="118095" y="16306"/>
                    </a:cubicBezTo>
                    <a:cubicBezTo>
                      <a:pt x="118412" y="15888"/>
                      <a:pt x="120000" y="15052"/>
                      <a:pt x="120000" y="14216"/>
                    </a:cubicBezTo>
                    <a:cubicBezTo>
                      <a:pt x="120000" y="12961"/>
                      <a:pt x="116507" y="10871"/>
                      <a:pt x="115555" y="10871"/>
                    </a:cubicBezTo>
                    <a:cubicBezTo>
                      <a:pt x="114920" y="10871"/>
                      <a:pt x="114603" y="10871"/>
                      <a:pt x="114285" y="12125"/>
                    </a:cubicBezTo>
                    <a:cubicBezTo>
                      <a:pt x="110793" y="12125"/>
                      <a:pt x="110793" y="12125"/>
                      <a:pt x="110793" y="12125"/>
                    </a:cubicBezTo>
                    <a:cubicBezTo>
                      <a:pt x="109841" y="12543"/>
                      <a:pt x="109523" y="13379"/>
                      <a:pt x="108253" y="13797"/>
                    </a:cubicBezTo>
                    <a:cubicBezTo>
                      <a:pt x="107936" y="13797"/>
                      <a:pt x="106666" y="13379"/>
                      <a:pt x="106666" y="13379"/>
                    </a:cubicBezTo>
                    <a:cubicBezTo>
                      <a:pt x="106666" y="13379"/>
                      <a:pt x="103809" y="13379"/>
                      <a:pt x="101904" y="13379"/>
                    </a:cubicBezTo>
                    <a:cubicBezTo>
                      <a:pt x="100952" y="14634"/>
                      <a:pt x="97460" y="20905"/>
                      <a:pt x="95555" y="21324"/>
                    </a:cubicBezTo>
                    <a:cubicBezTo>
                      <a:pt x="95873" y="20487"/>
                      <a:pt x="100317" y="14216"/>
                      <a:pt x="100317" y="13379"/>
                    </a:cubicBezTo>
                    <a:cubicBezTo>
                      <a:pt x="100317" y="12125"/>
                      <a:pt x="99682" y="10452"/>
                      <a:pt x="98412" y="10452"/>
                    </a:cubicBezTo>
                    <a:cubicBezTo>
                      <a:pt x="96190" y="10452"/>
                      <a:pt x="92063" y="15888"/>
                      <a:pt x="90158" y="15888"/>
                    </a:cubicBezTo>
                    <a:cubicBezTo>
                      <a:pt x="89841" y="15888"/>
                      <a:pt x="92698" y="12125"/>
                      <a:pt x="93015" y="11289"/>
                    </a:cubicBezTo>
                    <a:cubicBezTo>
                      <a:pt x="91746" y="10452"/>
                      <a:pt x="80000" y="12543"/>
                      <a:pt x="78730" y="11289"/>
                    </a:cubicBezTo>
                    <a:cubicBezTo>
                      <a:pt x="93968" y="10034"/>
                      <a:pt x="93968" y="10034"/>
                      <a:pt x="93968" y="10034"/>
                    </a:cubicBezTo>
                    <a:cubicBezTo>
                      <a:pt x="95873" y="9198"/>
                      <a:pt x="100634" y="9616"/>
                      <a:pt x="101269" y="6271"/>
                    </a:cubicBezTo>
                    <a:cubicBezTo>
                      <a:pt x="99365" y="5853"/>
                      <a:pt x="96825" y="6689"/>
                      <a:pt x="94920" y="5435"/>
                    </a:cubicBezTo>
                    <a:cubicBezTo>
                      <a:pt x="91746" y="3763"/>
                      <a:pt x="88571" y="0"/>
                      <a:pt x="84444" y="0"/>
                    </a:cubicBezTo>
                    <a:cubicBezTo>
                      <a:pt x="80952" y="0"/>
                      <a:pt x="78412" y="0"/>
                      <a:pt x="74285" y="0"/>
                    </a:cubicBezTo>
                    <a:cubicBezTo>
                      <a:pt x="70793" y="0"/>
                      <a:pt x="68253" y="2926"/>
                      <a:pt x="64761" y="2926"/>
                    </a:cubicBezTo>
                    <a:cubicBezTo>
                      <a:pt x="63809" y="2926"/>
                      <a:pt x="63174" y="2508"/>
                      <a:pt x="61904" y="2926"/>
                    </a:cubicBezTo>
                    <a:cubicBezTo>
                      <a:pt x="61904" y="3763"/>
                      <a:pt x="61904" y="3763"/>
                      <a:pt x="61904" y="3763"/>
                    </a:cubicBezTo>
                    <a:cubicBezTo>
                      <a:pt x="60634" y="3763"/>
                      <a:pt x="60634" y="3763"/>
                      <a:pt x="60634" y="3763"/>
                    </a:cubicBezTo>
                    <a:cubicBezTo>
                      <a:pt x="59047" y="3344"/>
                      <a:pt x="57777" y="3344"/>
                      <a:pt x="56190" y="3344"/>
                    </a:cubicBezTo>
                    <a:cubicBezTo>
                      <a:pt x="53968" y="3344"/>
                      <a:pt x="52063" y="3763"/>
                      <a:pt x="50158" y="5017"/>
                    </a:cubicBezTo>
                    <a:cubicBezTo>
                      <a:pt x="50793" y="5853"/>
                      <a:pt x="51111" y="5853"/>
                      <a:pt x="51746" y="6271"/>
                    </a:cubicBezTo>
                    <a:cubicBezTo>
                      <a:pt x="51111" y="6689"/>
                      <a:pt x="48888" y="6271"/>
                      <a:pt x="48888" y="7526"/>
                    </a:cubicBezTo>
                    <a:cubicBezTo>
                      <a:pt x="48888" y="9198"/>
                      <a:pt x="51746" y="10452"/>
                      <a:pt x="53015" y="11289"/>
                    </a:cubicBezTo>
                    <a:cubicBezTo>
                      <a:pt x="49841" y="11289"/>
                      <a:pt x="49841" y="11289"/>
                      <a:pt x="49841" y="11289"/>
                    </a:cubicBezTo>
                    <a:cubicBezTo>
                      <a:pt x="47936" y="10034"/>
                      <a:pt x="46349" y="7944"/>
                      <a:pt x="43492" y="7944"/>
                    </a:cubicBezTo>
                    <a:cubicBezTo>
                      <a:pt x="42857" y="7944"/>
                      <a:pt x="41587" y="7944"/>
                      <a:pt x="41587" y="9198"/>
                    </a:cubicBezTo>
                    <a:cubicBezTo>
                      <a:pt x="41587" y="10034"/>
                      <a:pt x="41904" y="10452"/>
                      <a:pt x="42222" y="11289"/>
                    </a:cubicBezTo>
                    <a:cubicBezTo>
                      <a:pt x="42222" y="11289"/>
                      <a:pt x="41587" y="11289"/>
                      <a:pt x="41269" y="11289"/>
                    </a:cubicBezTo>
                    <a:cubicBezTo>
                      <a:pt x="39682" y="10452"/>
                      <a:pt x="38730" y="10871"/>
                      <a:pt x="37777" y="8780"/>
                    </a:cubicBezTo>
                    <a:cubicBezTo>
                      <a:pt x="37142" y="10034"/>
                      <a:pt x="37142" y="10034"/>
                      <a:pt x="37142" y="10034"/>
                    </a:cubicBezTo>
                    <a:cubicBezTo>
                      <a:pt x="37142" y="10452"/>
                      <a:pt x="37460" y="10871"/>
                      <a:pt x="37460" y="11707"/>
                    </a:cubicBezTo>
                    <a:cubicBezTo>
                      <a:pt x="36190" y="11707"/>
                      <a:pt x="35873" y="8780"/>
                      <a:pt x="34603" y="8780"/>
                    </a:cubicBezTo>
                    <a:cubicBezTo>
                      <a:pt x="32698" y="8780"/>
                      <a:pt x="31428" y="10452"/>
                      <a:pt x="29206" y="10871"/>
                    </a:cubicBezTo>
                    <a:cubicBezTo>
                      <a:pt x="26666" y="10871"/>
                      <a:pt x="25714" y="12125"/>
                      <a:pt x="22857" y="12543"/>
                    </a:cubicBezTo>
                    <a:cubicBezTo>
                      <a:pt x="20634" y="12961"/>
                      <a:pt x="22539" y="17142"/>
                      <a:pt x="20000" y="17142"/>
                    </a:cubicBezTo>
                    <a:cubicBezTo>
                      <a:pt x="19365" y="17142"/>
                      <a:pt x="18730" y="16724"/>
                      <a:pt x="18095" y="16306"/>
                    </a:cubicBezTo>
                    <a:cubicBezTo>
                      <a:pt x="16825" y="17979"/>
                      <a:pt x="13650" y="20487"/>
                      <a:pt x="11428" y="21324"/>
                    </a:cubicBezTo>
                    <a:cubicBezTo>
                      <a:pt x="11111" y="21324"/>
                      <a:pt x="9841" y="21742"/>
                      <a:pt x="9841" y="22578"/>
                    </a:cubicBezTo>
                    <a:cubicBezTo>
                      <a:pt x="9841" y="24668"/>
                      <a:pt x="13968" y="24250"/>
                      <a:pt x="15238" y="24668"/>
                    </a:cubicBezTo>
                    <a:cubicBezTo>
                      <a:pt x="15238" y="26759"/>
                      <a:pt x="14285" y="28432"/>
                      <a:pt x="13333" y="29268"/>
                    </a:cubicBezTo>
                    <a:cubicBezTo>
                      <a:pt x="11746" y="30522"/>
                      <a:pt x="9206" y="29268"/>
                      <a:pt x="7301" y="30104"/>
                    </a:cubicBezTo>
                    <a:cubicBezTo>
                      <a:pt x="6031" y="30522"/>
                      <a:pt x="5079" y="31777"/>
                      <a:pt x="4126" y="32195"/>
                    </a:cubicBezTo>
                    <a:cubicBezTo>
                      <a:pt x="2539" y="33031"/>
                      <a:pt x="0" y="31777"/>
                      <a:pt x="0" y="34703"/>
                    </a:cubicBezTo>
                    <a:cubicBezTo>
                      <a:pt x="0" y="36376"/>
                      <a:pt x="6666" y="38885"/>
                      <a:pt x="6984" y="38885"/>
                    </a:cubicBezTo>
                    <a:cubicBezTo>
                      <a:pt x="7936" y="38885"/>
                      <a:pt x="8253" y="38885"/>
                      <a:pt x="9523" y="38885"/>
                    </a:cubicBezTo>
                    <a:cubicBezTo>
                      <a:pt x="9841" y="38885"/>
                      <a:pt x="9841" y="38048"/>
                      <a:pt x="10158" y="37630"/>
                    </a:cubicBezTo>
                    <a:cubicBezTo>
                      <a:pt x="13015" y="37630"/>
                      <a:pt x="13015" y="37630"/>
                      <a:pt x="13015" y="37630"/>
                    </a:cubicBezTo>
                    <a:cubicBezTo>
                      <a:pt x="12698" y="38885"/>
                      <a:pt x="12698" y="39303"/>
                      <a:pt x="12063" y="39721"/>
                    </a:cubicBezTo>
                    <a:cubicBezTo>
                      <a:pt x="7936" y="39721"/>
                      <a:pt x="7936" y="39721"/>
                      <a:pt x="7936" y="39721"/>
                    </a:cubicBezTo>
                    <a:cubicBezTo>
                      <a:pt x="7619" y="40557"/>
                      <a:pt x="7619" y="40557"/>
                      <a:pt x="6666" y="40557"/>
                    </a:cubicBezTo>
                    <a:cubicBezTo>
                      <a:pt x="6349" y="40557"/>
                      <a:pt x="5714" y="40557"/>
                      <a:pt x="5079" y="40557"/>
                    </a:cubicBezTo>
                    <a:cubicBezTo>
                      <a:pt x="4444" y="40557"/>
                      <a:pt x="3174" y="40975"/>
                      <a:pt x="2857" y="42229"/>
                    </a:cubicBezTo>
                    <a:cubicBezTo>
                      <a:pt x="4126" y="43066"/>
                      <a:pt x="3809" y="42229"/>
                      <a:pt x="5396" y="42229"/>
                    </a:cubicBezTo>
                    <a:cubicBezTo>
                      <a:pt x="6349" y="42229"/>
                      <a:pt x="6984" y="43484"/>
                      <a:pt x="8253" y="43902"/>
                    </a:cubicBezTo>
                    <a:cubicBezTo>
                      <a:pt x="7936" y="44738"/>
                      <a:pt x="7301" y="44738"/>
                      <a:pt x="6666" y="45574"/>
                    </a:cubicBezTo>
                    <a:cubicBezTo>
                      <a:pt x="7619" y="46829"/>
                      <a:pt x="9841" y="47665"/>
                      <a:pt x="11428" y="47665"/>
                    </a:cubicBezTo>
                    <a:cubicBezTo>
                      <a:pt x="11746" y="47665"/>
                      <a:pt x="11746" y="48083"/>
                      <a:pt x="12063" y="47247"/>
                    </a:cubicBezTo>
                    <a:cubicBezTo>
                      <a:pt x="12063" y="47247"/>
                      <a:pt x="11746" y="46829"/>
                      <a:pt x="11428" y="46411"/>
                    </a:cubicBezTo>
                    <a:cubicBezTo>
                      <a:pt x="11746" y="46411"/>
                      <a:pt x="12063" y="46411"/>
                      <a:pt x="13015" y="46411"/>
                    </a:cubicBezTo>
                    <a:cubicBezTo>
                      <a:pt x="13650" y="46411"/>
                      <a:pt x="14285" y="46829"/>
                      <a:pt x="14920" y="46829"/>
                    </a:cubicBezTo>
                    <a:cubicBezTo>
                      <a:pt x="15873" y="46829"/>
                      <a:pt x="16190" y="45574"/>
                      <a:pt x="17142" y="45574"/>
                    </a:cubicBezTo>
                    <a:cubicBezTo>
                      <a:pt x="17777" y="45574"/>
                      <a:pt x="18095" y="45574"/>
                      <a:pt x="19365" y="45574"/>
                    </a:cubicBezTo>
                    <a:cubicBezTo>
                      <a:pt x="27301" y="45574"/>
                      <a:pt x="32063" y="53937"/>
                      <a:pt x="33968" y="61881"/>
                    </a:cubicBezTo>
                    <a:cubicBezTo>
                      <a:pt x="33968" y="63135"/>
                      <a:pt x="33968" y="63135"/>
                      <a:pt x="33968" y="63135"/>
                    </a:cubicBezTo>
                    <a:cubicBezTo>
                      <a:pt x="34603" y="63135"/>
                      <a:pt x="35873" y="63135"/>
                      <a:pt x="35873" y="64808"/>
                    </a:cubicBezTo>
                    <a:cubicBezTo>
                      <a:pt x="35873" y="66898"/>
                      <a:pt x="34285" y="66480"/>
                      <a:pt x="34285" y="68571"/>
                    </a:cubicBezTo>
                    <a:cubicBezTo>
                      <a:pt x="34285" y="69825"/>
                      <a:pt x="34920" y="70243"/>
                      <a:pt x="36190" y="70243"/>
                    </a:cubicBezTo>
                    <a:cubicBezTo>
                      <a:pt x="37142" y="70243"/>
                      <a:pt x="37142" y="68571"/>
                      <a:pt x="37777" y="68571"/>
                    </a:cubicBezTo>
                    <a:cubicBezTo>
                      <a:pt x="40317" y="68571"/>
                      <a:pt x="40952" y="72752"/>
                      <a:pt x="42857" y="74006"/>
                    </a:cubicBezTo>
                    <a:cubicBezTo>
                      <a:pt x="42857" y="74425"/>
                      <a:pt x="42857" y="75261"/>
                      <a:pt x="42222" y="75261"/>
                    </a:cubicBezTo>
                    <a:cubicBezTo>
                      <a:pt x="40634" y="75261"/>
                      <a:pt x="39682" y="74006"/>
                      <a:pt x="38095" y="74006"/>
                    </a:cubicBezTo>
                    <a:cubicBezTo>
                      <a:pt x="37460" y="74006"/>
                      <a:pt x="37460" y="73588"/>
                      <a:pt x="36825" y="74006"/>
                    </a:cubicBezTo>
                    <a:cubicBezTo>
                      <a:pt x="37142" y="76515"/>
                      <a:pt x="42222" y="76933"/>
                      <a:pt x="44444" y="77770"/>
                    </a:cubicBezTo>
                    <a:cubicBezTo>
                      <a:pt x="43809" y="80278"/>
                      <a:pt x="42539" y="81114"/>
                      <a:pt x="42222" y="84041"/>
                    </a:cubicBezTo>
                    <a:cubicBezTo>
                      <a:pt x="41269" y="83623"/>
                      <a:pt x="41269" y="83623"/>
                      <a:pt x="40317" y="84041"/>
                    </a:cubicBezTo>
                    <a:cubicBezTo>
                      <a:pt x="40317" y="84459"/>
                      <a:pt x="40317" y="84459"/>
                      <a:pt x="40317" y="84459"/>
                    </a:cubicBezTo>
                    <a:cubicBezTo>
                      <a:pt x="39047" y="85714"/>
                      <a:pt x="38412" y="87804"/>
                      <a:pt x="37460" y="89477"/>
                    </a:cubicBezTo>
                    <a:cubicBezTo>
                      <a:pt x="37460" y="91567"/>
                      <a:pt x="37460" y="91567"/>
                      <a:pt x="37460" y="91567"/>
                    </a:cubicBezTo>
                    <a:cubicBezTo>
                      <a:pt x="38095" y="91149"/>
                      <a:pt x="38412" y="91149"/>
                      <a:pt x="39047" y="91567"/>
                    </a:cubicBezTo>
                    <a:cubicBezTo>
                      <a:pt x="38730" y="92404"/>
                      <a:pt x="38095" y="92822"/>
                      <a:pt x="38095" y="94076"/>
                    </a:cubicBezTo>
                    <a:cubicBezTo>
                      <a:pt x="38095" y="96585"/>
                      <a:pt x="40000" y="97421"/>
                      <a:pt x="40634" y="99094"/>
                    </a:cubicBezTo>
                    <a:cubicBezTo>
                      <a:pt x="40634" y="99930"/>
                      <a:pt x="40952" y="102020"/>
                      <a:pt x="41269" y="102020"/>
                    </a:cubicBezTo>
                    <a:cubicBezTo>
                      <a:pt x="42539" y="102857"/>
                      <a:pt x="42857" y="100766"/>
                      <a:pt x="43809" y="102439"/>
                    </a:cubicBezTo>
                    <a:cubicBezTo>
                      <a:pt x="43174" y="103275"/>
                      <a:pt x="42857" y="102857"/>
                      <a:pt x="42857" y="104111"/>
                    </a:cubicBezTo>
                    <a:cubicBezTo>
                      <a:pt x="42857" y="107038"/>
                      <a:pt x="45396" y="111219"/>
                      <a:pt x="46666" y="112473"/>
                    </a:cubicBezTo>
                    <a:cubicBezTo>
                      <a:pt x="46984" y="112891"/>
                      <a:pt x="46984" y="114146"/>
                      <a:pt x="47301" y="114146"/>
                    </a:cubicBezTo>
                    <a:cubicBezTo>
                      <a:pt x="48571" y="115400"/>
                      <a:pt x="49206" y="114982"/>
                      <a:pt x="49523" y="117073"/>
                    </a:cubicBezTo>
                    <a:cubicBezTo>
                      <a:pt x="50476" y="116655"/>
                      <a:pt x="51428" y="115818"/>
                      <a:pt x="52698" y="115818"/>
                    </a:cubicBezTo>
                    <a:cubicBezTo>
                      <a:pt x="54285" y="115818"/>
                      <a:pt x="54285" y="120000"/>
                      <a:pt x="55873" y="120000"/>
                    </a:cubicBezTo>
                    <a:cubicBezTo>
                      <a:pt x="56190" y="120000"/>
                      <a:pt x="56507" y="119163"/>
                      <a:pt x="57142" y="119163"/>
                    </a:cubicBezTo>
                    <a:cubicBezTo>
                      <a:pt x="57460" y="119581"/>
                      <a:pt x="57777" y="120000"/>
                      <a:pt x="58095" y="120000"/>
                    </a:cubicBezTo>
                    <a:cubicBezTo>
                      <a:pt x="60000" y="120000"/>
                      <a:pt x="59047" y="115400"/>
                      <a:pt x="60634" y="114146"/>
                    </a:cubicBezTo>
                    <a:cubicBezTo>
                      <a:pt x="60634" y="113310"/>
                      <a:pt x="60634" y="110801"/>
                      <a:pt x="60634" y="109128"/>
                    </a:cubicBezTo>
                    <a:cubicBezTo>
                      <a:pt x="60634" y="106620"/>
                      <a:pt x="64126" y="107456"/>
                      <a:pt x="64126" y="104529"/>
                    </a:cubicBezTo>
                    <a:cubicBezTo>
                      <a:pt x="64126" y="103275"/>
                      <a:pt x="63174" y="102857"/>
                      <a:pt x="63174" y="102439"/>
                    </a:cubicBezTo>
                    <a:cubicBezTo>
                      <a:pt x="63174" y="102020"/>
                      <a:pt x="63492" y="101602"/>
                      <a:pt x="63809" y="101184"/>
                    </a:cubicBezTo>
                    <a:cubicBezTo>
                      <a:pt x="63809" y="101184"/>
                      <a:pt x="63492" y="100766"/>
                      <a:pt x="63492" y="100348"/>
                    </a:cubicBezTo>
                    <a:cubicBezTo>
                      <a:pt x="63492" y="97421"/>
                      <a:pt x="67301" y="98257"/>
                      <a:pt x="68888" y="96167"/>
                    </a:cubicBezTo>
                    <a:cubicBezTo>
                      <a:pt x="69523" y="95331"/>
                      <a:pt x="69206" y="94494"/>
                      <a:pt x="70158" y="94076"/>
                    </a:cubicBezTo>
                    <a:cubicBezTo>
                      <a:pt x="70158" y="95749"/>
                      <a:pt x="70158" y="95749"/>
                      <a:pt x="70158" y="95749"/>
                    </a:cubicBezTo>
                    <a:cubicBezTo>
                      <a:pt x="71428" y="95749"/>
                      <a:pt x="71428" y="95749"/>
                      <a:pt x="71428" y="95749"/>
                    </a:cubicBezTo>
                    <a:cubicBezTo>
                      <a:pt x="72698" y="94494"/>
                      <a:pt x="75238" y="94912"/>
                      <a:pt x="76507" y="92822"/>
                    </a:cubicBezTo>
                    <a:cubicBezTo>
                      <a:pt x="77460" y="91567"/>
                      <a:pt x="77777" y="89895"/>
                      <a:pt x="79047" y="88222"/>
                    </a:cubicBezTo>
                    <a:cubicBezTo>
                      <a:pt x="80634" y="86550"/>
                      <a:pt x="80634" y="86550"/>
                      <a:pt x="80634" y="86550"/>
                    </a:cubicBezTo>
                    <a:cubicBezTo>
                      <a:pt x="80634" y="86132"/>
                      <a:pt x="81269" y="85714"/>
                      <a:pt x="82222" y="85296"/>
                    </a:cubicBezTo>
                    <a:cubicBezTo>
                      <a:pt x="85396" y="85296"/>
                      <a:pt x="85396" y="85296"/>
                      <a:pt x="85396" y="85296"/>
                    </a:cubicBezTo>
                    <a:cubicBezTo>
                      <a:pt x="87936" y="83623"/>
                      <a:pt x="90158" y="84041"/>
                      <a:pt x="92698" y="82787"/>
                    </a:cubicBezTo>
                    <a:cubicBezTo>
                      <a:pt x="94603" y="81951"/>
                      <a:pt x="95238" y="79442"/>
                      <a:pt x="97777" y="78606"/>
                    </a:cubicBezTo>
                    <a:cubicBezTo>
                      <a:pt x="98730" y="77770"/>
                      <a:pt x="99682" y="77770"/>
                      <a:pt x="100634" y="76515"/>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50" name="Shape 498">
                <a:extLst>
                  <a:ext uri="{FF2B5EF4-FFF2-40B4-BE49-F238E27FC236}">
                    <a16:creationId xmlns:a16="http://schemas.microsoft.com/office/drawing/2014/main" id="{4B293305-3B78-4641-8AC0-EC1D24E5E73A}"/>
                  </a:ext>
                </a:extLst>
              </p:cNvPr>
              <p:cNvSpPr/>
              <p:nvPr/>
            </p:nvSpPr>
            <p:spPr>
              <a:xfrm>
                <a:off x="3498850" y="1566862"/>
                <a:ext cx="49200" cy="31800"/>
              </a:xfrm>
              <a:custGeom>
                <a:avLst/>
                <a:gdLst/>
                <a:ahLst/>
                <a:cxnLst/>
                <a:rect l="0" t="0" r="0" b="0"/>
                <a:pathLst>
                  <a:path w="120000" h="120000" extrusionOk="0">
                    <a:moveTo>
                      <a:pt x="33333" y="120000"/>
                    </a:moveTo>
                    <a:cubicBezTo>
                      <a:pt x="60000" y="120000"/>
                      <a:pt x="60000" y="120000"/>
                      <a:pt x="60000" y="120000"/>
                    </a:cubicBezTo>
                    <a:cubicBezTo>
                      <a:pt x="86666" y="120000"/>
                      <a:pt x="120000" y="110000"/>
                      <a:pt x="120000" y="80000"/>
                    </a:cubicBezTo>
                    <a:cubicBezTo>
                      <a:pt x="86666" y="60000"/>
                      <a:pt x="73333" y="0"/>
                      <a:pt x="33333" y="0"/>
                    </a:cubicBezTo>
                    <a:cubicBezTo>
                      <a:pt x="20000" y="0"/>
                      <a:pt x="0" y="10000"/>
                      <a:pt x="0" y="40000"/>
                    </a:cubicBezTo>
                    <a:cubicBezTo>
                      <a:pt x="0" y="70000"/>
                      <a:pt x="20000" y="120000"/>
                      <a:pt x="33333" y="120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51" name="Shape 499">
                <a:extLst>
                  <a:ext uri="{FF2B5EF4-FFF2-40B4-BE49-F238E27FC236}">
                    <a16:creationId xmlns:a16="http://schemas.microsoft.com/office/drawing/2014/main" id="{CD755E17-82D0-4838-A43A-D3258E4ED70A}"/>
                  </a:ext>
                </a:extLst>
              </p:cNvPr>
              <p:cNvSpPr/>
              <p:nvPr/>
            </p:nvSpPr>
            <p:spPr>
              <a:xfrm>
                <a:off x="4108450" y="1398587"/>
                <a:ext cx="28500" cy="18900"/>
              </a:xfrm>
              <a:custGeom>
                <a:avLst/>
                <a:gdLst/>
                <a:ahLst/>
                <a:cxnLst/>
                <a:rect l="0" t="0" r="0" b="0"/>
                <a:pathLst>
                  <a:path w="120000" h="120000" extrusionOk="0">
                    <a:moveTo>
                      <a:pt x="24000" y="0"/>
                    </a:moveTo>
                    <a:cubicBezTo>
                      <a:pt x="24000" y="17142"/>
                      <a:pt x="0" y="34285"/>
                      <a:pt x="0" y="51428"/>
                    </a:cubicBezTo>
                    <a:cubicBezTo>
                      <a:pt x="0" y="68571"/>
                      <a:pt x="24000" y="119999"/>
                      <a:pt x="36000" y="119999"/>
                    </a:cubicBezTo>
                    <a:cubicBezTo>
                      <a:pt x="60000" y="119999"/>
                      <a:pt x="108000" y="68571"/>
                      <a:pt x="120000" y="51428"/>
                    </a:cubicBezTo>
                    <a:cubicBezTo>
                      <a:pt x="72000" y="51428"/>
                      <a:pt x="72000" y="51428"/>
                      <a:pt x="72000" y="51428"/>
                    </a:cubicBezTo>
                    <a:cubicBezTo>
                      <a:pt x="72000" y="34285"/>
                      <a:pt x="72000" y="34285"/>
                      <a:pt x="72000" y="0"/>
                    </a:cubicBezTo>
                    <a:lnTo>
                      <a:pt x="24000" y="0"/>
                    </a:ln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52" name="Shape 500">
                <a:extLst>
                  <a:ext uri="{FF2B5EF4-FFF2-40B4-BE49-F238E27FC236}">
                    <a16:creationId xmlns:a16="http://schemas.microsoft.com/office/drawing/2014/main" id="{66FE8D59-A49F-4EEF-B70B-ACB46FD8FA98}"/>
                  </a:ext>
                </a:extLst>
              </p:cNvPr>
              <p:cNvSpPr/>
              <p:nvPr/>
            </p:nvSpPr>
            <p:spPr>
              <a:xfrm>
                <a:off x="3425825" y="2060575"/>
                <a:ext cx="111000" cy="108000"/>
              </a:xfrm>
              <a:custGeom>
                <a:avLst/>
                <a:gdLst/>
                <a:ahLst/>
                <a:cxnLst/>
                <a:rect l="0" t="0" r="0" b="0"/>
                <a:pathLst>
                  <a:path w="120000" h="120000" extrusionOk="0">
                    <a:moveTo>
                      <a:pt x="64390" y="6000"/>
                    </a:moveTo>
                    <a:cubicBezTo>
                      <a:pt x="64390" y="3000"/>
                      <a:pt x="64390" y="0"/>
                      <a:pt x="61463" y="0"/>
                    </a:cubicBezTo>
                    <a:cubicBezTo>
                      <a:pt x="49756" y="0"/>
                      <a:pt x="46829" y="12000"/>
                      <a:pt x="40975" y="21000"/>
                    </a:cubicBezTo>
                    <a:cubicBezTo>
                      <a:pt x="32195" y="36000"/>
                      <a:pt x="26341" y="66000"/>
                      <a:pt x="5853" y="75000"/>
                    </a:cubicBezTo>
                    <a:cubicBezTo>
                      <a:pt x="8780" y="75000"/>
                      <a:pt x="8780" y="78000"/>
                      <a:pt x="11707" y="78000"/>
                    </a:cubicBezTo>
                    <a:cubicBezTo>
                      <a:pt x="11707" y="81000"/>
                      <a:pt x="11707" y="81000"/>
                      <a:pt x="11707" y="81000"/>
                    </a:cubicBezTo>
                    <a:cubicBezTo>
                      <a:pt x="11707" y="81000"/>
                      <a:pt x="0" y="90000"/>
                      <a:pt x="0" y="93000"/>
                    </a:cubicBezTo>
                    <a:cubicBezTo>
                      <a:pt x="0" y="96000"/>
                      <a:pt x="2926" y="102000"/>
                      <a:pt x="5853" y="102000"/>
                    </a:cubicBezTo>
                    <a:cubicBezTo>
                      <a:pt x="14634" y="102000"/>
                      <a:pt x="17560" y="96000"/>
                      <a:pt x="26341" y="96000"/>
                    </a:cubicBezTo>
                    <a:cubicBezTo>
                      <a:pt x="35121" y="96000"/>
                      <a:pt x="38048" y="102000"/>
                      <a:pt x="46829" y="102000"/>
                    </a:cubicBezTo>
                    <a:cubicBezTo>
                      <a:pt x="49756" y="102000"/>
                      <a:pt x="55609" y="99000"/>
                      <a:pt x="58536" y="99000"/>
                    </a:cubicBezTo>
                    <a:cubicBezTo>
                      <a:pt x="61463" y="105000"/>
                      <a:pt x="70243" y="102000"/>
                      <a:pt x="76097" y="102000"/>
                    </a:cubicBezTo>
                    <a:cubicBezTo>
                      <a:pt x="76097" y="105000"/>
                      <a:pt x="70243" y="105000"/>
                      <a:pt x="70243" y="111000"/>
                    </a:cubicBezTo>
                    <a:cubicBezTo>
                      <a:pt x="70243" y="111000"/>
                      <a:pt x="73170" y="111000"/>
                      <a:pt x="73170" y="111000"/>
                    </a:cubicBezTo>
                    <a:cubicBezTo>
                      <a:pt x="81951" y="111000"/>
                      <a:pt x="87804" y="102000"/>
                      <a:pt x="93658" y="93000"/>
                    </a:cubicBezTo>
                    <a:cubicBezTo>
                      <a:pt x="96585" y="99000"/>
                      <a:pt x="93658" y="111000"/>
                      <a:pt x="99512" y="111000"/>
                    </a:cubicBezTo>
                    <a:cubicBezTo>
                      <a:pt x="102439" y="111000"/>
                      <a:pt x="102439" y="111000"/>
                      <a:pt x="105365" y="111000"/>
                    </a:cubicBezTo>
                    <a:cubicBezTo>
                      <a:pt x="105365" y="114000"/>
                      <a:pt x="105365" y="120000"/>
                      <a:pt x="111219" y="120000"/>
                    </a:cubicBezTo>
                    <a:cubicBezTo>
                      <a:pt x="117073" y="120000"/>
                      <a:pt x="120000" y="111000"/>
                      <a:pt x="120000" y="105000"/>
                    </a:cubicBezTo>
                    <a:cubicBezTo>
                      <a:pt x="120000" y="99000"/>
                      <a:pt x="117073" y="99000"/>
                      <a:pt x="117073" y="90000"/>
                    </a:cubicBezTo>
                    <a:cubicBezTo>
                      <a:pt x="111219" y="93000"/>
                      <a:pt x="114146" y="96000"/>
                      <a:pt x="108292" y="96000"/>
                    </a:cubicBezTo>
                    <a:cubicBezTo>
                      <a:pt x="108292" y="90000"/>
                      <a:pt x="102439" y="87000"/>
                      <a:pt x="102439" y="84000"/>
                    </a:cubicBezTo>
                    <a:cubicBezTo>
                      <a:pt x="102439" y="81000"/>
                      <a:pt x="108292" y="81000"/>
                      <a:pt x="108292" y="75000"/>
                    </a:cubicBezTo>
                    <a:cubicBezTo>
                      <a:pt x="105365" y="75000"/>
                      <a:pt x="102439" y="75000"/>
                      <a:pt x="102439" y="75000"/>
                    </a:cubicBezTo>
                    <a:cubicBezTo>
                      <a:pt x="102439" y="66000"/>
                      <a:pt x="102439" y="60000"/>
                      <a:pt x="102439" y="54000"/>
                    </a:cubicBezTo>
                    <a:cubicBezTo>
                      <a:pt x="99512" y="57000"/>
                      <a:pt x="90731" y="57000"/>
                      <a:pt x="84878" y="54000"/>
                    </a:cubicBezTo>
                    <a:cubicBezTo>
                      <a:pt x="76097" y="57000"/>
                      <a:pt x="76097" y="57000"/>
                      <a:pt x="76097" y="57000"/>
                    </a:cubicBezTo>
                    <a:cubicBezTo>
                      <a:pt x="76097" y="57000"/>
                      <a:pt x="76097" y="54000"/>
                      <a:pt x="76097" y="54000"/>
                    </a:cubicBezTo>
                    <a:cubicBezTo>
                      <a:pt x="64390" y="54000"/>
                      <a:pt x="64390" y="54000"/>
                      <a:pt x="64390" y="54000"/>
                    </a:cubicBezTo>
                    <a:cubicBezTo>
                      <a:pt x="64390" y="48000"/>
                      <a:pt x="64390" y="48000"/>
                      <a:pt x="64390" y="48000"/>
                    </a:cubicBezTo>
                    <a:cubicBezTo>
                      <a:pt x="67317" y="45000"/>
                      <a:pt x="67317" y="45000"/>
                      <a:pt x="67317" y="45000"/>
                    </a:cubicBezTo>
                    <a:cubicBezTo>
                      <a:pt x="64390" y="42000"/>
                      <a:pt x="61463" y="42000"/>
                      <a:pt x="58536" y="42000"/>
                    </a:cubicBezTo>
                    <a:cubicBezTo>
                      <a:pt x="52682" y="42000"/>
                      <a:pt x="52682" y="45000"/>
                      <a:pt x="46829" y="45000"/>
                    </a:cubicBezTo>
                    <a:cubicBezTo>
                      <a:pt x="46829" y="39000"/>
                      <a:pt x="46829" y="39000"/>
                      <a:pt x="46829" y="39000"/>
                    </a:cubicBezTo>
                    <a:cubicBezTo>
                      <a:pt x="52682" y="30000"/>
                      <a:pt x="64390" y="21000"/>
                      <a:pt x="64390" y="6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53" name="Shape 501">
                <a:extLst>
                  <a:ext uri="{FF2B5EF4-FFF2-40B4-BE49-F238E27FC236}">
                    <a16:creationId xmlns:a16="http://schemas.microsoft.com/office/drawing/2014/main" id="{9145F352-328B-4E09-A282-E00573B960BD}"/>
                  </a:ext>
                </a:extLst>
              </p:cNvPr>
              <p:cNvSpPr/>
              <p:nvPr/>
            </p:nvSpPr>
            <p:spPr>
              <a:xfrm>
                <a:off x="6759575" y="1365250"/>
                <a:ext cx="133200" cy="52500"/>
              </a:xfrm>
              <a:custGeom>
                <a:avLst/>
                <a:gdLst/>
                <a:ahLst/>
                <a:cxnLst/>
                <a:rect l="0" t="0" r="0" b="0"/>
                <a:pathLst>
                  <a:path w="120000" h="120000" extrusionOk="0">
                    <a:moveTo>
                      <a:pt x="26938" y="120000"/>
                    </a:moveTo>
                    <a:cubicBezTo>
                      <a:pt x="31836" y="120000"/>
                      <a:pt x="36734" y="107368"/>
                      <a:pt x="39183" y="94736"/>
                    </a:cubicBezTo>
                    <a:cubicBezTo>
                      <a:pt x="41632" y="107368"/>
                      <a:pt x="44081" y="107368"/>
                      <a:pt x="48979" y="107368"/>
                    </a:cubicBezTo>
                    <a:cubicBezTo>
                      <a:pt x="53877" y="107368"/>
                      <a:pt x="58775" y="101052"/>
                      <a:pt x="61224" y="101052"/>
                    </a:cubicBezTo>
                    <a:cubicBezTo>
                      <a:pt x="66122" y="101052"/>
                      <a:pt x="68571" y="88421"/>
                      <a:pt x="71020" y="88421"/>
                    </a:cubicBezTo>
                    <a:cubicBezTo>
                      <a:pt x="75918" y="88421"/>
                      <a:pt x="78367" y="101052"/>
                      <a:pt x="80816" y="101052"/>
                    </a:cubicBezTo>
                    <a:cubicBezTo>
                      <a:pt x="88163" y="101052"/>
                      <a:pt x="90612" y="88421"/>
                      <a:pt x="95510" y="88421"/>
                    </a:cubicBezTo>
                    <a:cubicBezTo>
                      <a:pt x="110204" y="88421"/>
                      <a:pt x="110204" y="88421"/>
                      <a:pt x="110204" y="88421"/>
                    </a:cubicBezTo>
                    <a:cubicBezTo>
                      <a:pt x="110204" y="75789"/>
                      <a:pt x="117551" y="63157"/>
                      <a:pt x="119999" y="44210"/>
                    </a:cubicBezTo>
                    <a:cubicBezTo>
                      <a:pt x="107755" y="37894"/>
                      <a:pt x="75918" y="6315"/>
                      <a:pt x="66122" y="6315"/>
                    </a:cubicBezTo>
                    <a:cubicBezTo>
                      <a:pt x="58775" y="6315"/>
                      <a:pt x="56326" y="25263"/>
                      <a:pt x="56326" y="44210"/>
                    </a:cubicBezTo>
                    <a:cubicBezTo>
                      <a:pt x="41632" y="44210"/>
                      <a:pt x="41632" y="0"/>
                      <a:pt x="24489" y="0"/>
                    </a:cubicBezTo>
                    <a:cubicBezTo>
                      <a:pt x="14693" y="0"/>
                      <a:pt x="0" y="25263"/>
                      <a:pt x="0" y="56842"/>
                    </a:cubicBezTo>
                    <a:cubicBezTo>
                      <a:pt x="0" y="88421"/>
                      <a:pt x="14693" y="120000"/>
                      <a:pt x="26938" y="120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54" name="Shape 502">
                <a:extLst>
                  <a:ext uri="{FF2B5EF4-FFF2-40B4-BE49-F238E27FC236}">
                    <a16:creationId xmlns:a16="http://schemas.microsoft.com/office/drawing/2014/main" id="{42CC3D12-CCE1-4C40-AD22-83178E59629A}"/>
                  </a:ext>
                </a:extLst>
              </p:cNvPr>
              <p:cNvSpPr/>
              <p:nvPr/>
            </p:nvSpPr>
            <p:spPr>
              <a:xfrm>
                <a:off x="3036888" y="2027238"/>
                <a:ext cx="22200" cy="7800"/>
              </a:xfrm>
              <a:custGeom>
                <a:avLst/>
                <a:gdLst/>
                <a:ahLst/>
                <a:cxnLst/>
                <a:rect l="0" t="0" r="0" b="0"/>
                <a:pathLst>
                  <a:path w="120000" h="120000" extrusionOk="0">
                    <a:moveTo>
                      <a:pt x="105000" y="120000"/>
                    </a:moveTo>
                    <a:cubicBezTo>
                      <a:pt x="105000" y="120000"/>
                      <a:pt x="120000" y="120000"/>
                      <a:pt x="120000" y="120000"/>
                    </a:cubicBezTo>
                    <a:cubicBezTo>
                      <a:pt x="120000" y="0"/>
                      <a:pt x="60000" y="0"/>
                      <a:pt x="0" y="0"/>
                    </a:cubicBezTo>
                    <a:cubicBezTo>
                      <a:pt x="15000" y="0"/>
                      <a:pt x="15000" y="40000"/>
                      <a:pt x="0" y="40000"/>
                    </a:cubicBezTo>
                    <a:cubicBezTo>
                      <a:pt x="30000" y="80000"/>
                      <a:pt x="75000" y="120000"/>
                      <a:pt x="105000" y="120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55" name="Shape 503">
                <a:extLst>
                  <a:ext uri="{FF2B5EF4-FFF2-40B4-BE49-F238E27FC236}">
                    <a16:creationId xmlns:a16="http://schemas.microsoft.com/office/drawing/2014/main" id="{5BD6BB54-281D-45A9-941D-C9529353EF98}"/>
                  </a:ext>
                </a:extLst>
              </p:cNvPr>
              <p:cNvSpPr/>
              <p:nvPr/>
            </p:nvSpPr>
            <p:spPr>
              <a:xfrm>
                <a:off x="2247900" y="2081213"/>
                <a:ext cx="81000" cy="54000"/>
              </a:xfrm>
              <a:custGeom>
                <a:avLst/>
                <a:gdLst/>
                <a:ahLst/>
                <a:cxnLst/>
                <a:rect l="0" t="0" r="0" b="0"/>
                <a:pathLst>
                  <a:path w="120000" h="120000" extrusionOk="0">
                    <a:moveTo>
                      <a:pt x="48000" y="66000"/>
                    </a:moveTo>
                    <a:cubicBezTo>
                      <a:pt x="60000" y="84000"/>
                      <a:pt x="92000" y="120000"/>
                      <a:pt x="112000" y="120000"/>
                    </a:cubicBezTo>
                    <a:cubicBezTo>
                      <a:pt x="116000" y="120000"/>
                      <a:pt x="116000" y="120000"/>
                      <a:pt x="120000" y="120000"/>
                    </a:cubicBezTo>
                    <a:cubicBezTo>
                      <a:pt x="120000" y="108000"/>
                      <a:pt x="120000" y="108000"/>
                      <a:pt x="120000" y="108000"/>
                    </a:cubicBezTo>
                    <a:cubicBezTo>
                      <a:pt x="96000" y="72000"/>
                      <a:pt x="76000" y="42000"/>
                      <a:pt x="36000" y="24000"/>
                    </a:cubicBezTo>
                    <a:cubicBezTo>
                      <a:pt x="32000" y="18000"/>
                      <a:pt x="24000" y="0"/>
                      <a:pt x="16000" y="0"/>
                    </a:cubicBezTo>
                    <a:cubicBezTo>
                      <a:pt x="8000" y="0"/>
                      <a:pt x="4000" y="6000"/>
                      <a:pt x="0" y="12000"/>
                    </a:cubicBezTo>
                    <a:cubicBezTo>
                      <a:pt x="4000" y="12000"/>
                      <a:pt x="4000" y="12000"/>
                      <a:pt x="4000" y="12000"/>
                    </a:cubicBezTo>
                    <a:cubicBezTo>
                      <a:pt x="4000" y="12000"/>
                      <a:pt x="16000" y="12000"/>
                      <a:pt x="20000" y="12000"/>
                    </a:cubicBezTo>
                    <a:cubicBezTo>
                      <a:pt x="16000" y="18000"/>
                      <a:pt x="16000" y="24000"/>
                      <a:pt x="8000" y="24000"/>
                    </a:cubicBezTo>
                    <a:cubicBezTo>
                      <a:pt x="12000" y="42000"/>
                      <a:pt x="36000" y="54000"/>
                      <a:pt x="56000" y="54000"/>
                    </a:cubicBezTo>
                    <a:cubicBezTo>
                      <a:pt x="52000" y="60000"/>
                      <a:pt x="48000" y="60000"/>
                      <a:pt x="48000" y="66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56" name="Shape 504">
                <a:extLst>
                  <a:ext uri="{FF2B5EF4-FFF2-40B4-BE49-F238E27FC236}">
                    <a16:creationId xmlns:a16="http://schemas.microsoft.com/office/drawing/2014/main" id="{62F0A404-73C6-4B57-8914-C27CEDC44AC5}"/>
                  </a:ext>
                </a:extLst>
              </p:cNvPr>
              <p:cNvSpPr/>
              <p:nvPr/>
            </p:nvSpPr>
            <p:spPr>
              <a:xfrm>
                <a:off x="2168525" y="2008188"/>
                <a:ext cx="30300" cy="41400"/>
              </a:xfrm>
              <a:custGeom>
                <a:avLst/>
                <a:gdLst/>
                <a:ahLst/>
                <a:cxnLst/>
                <a:rect l="0" t="0" r="0" b="0"/>
                <a:pathLst>
                  <a:path w="120000" h="120000" extrusionOk="0">
                    <a:moveTo>
                      <a:pt x="87272" y="72000"/>
                    </a:moveTo>
                    <a:cubicBezTo>
                      <a:pt x="87272" y="56000"/>
                      <a:pt x="76363" y="56000"/>
                      <a:pt x="76363" y="48000"/>
                    </a:cubicBezTo>
                    <a:cubicBezTo>
                      <a:pt x="76363" y="32000"/>
                      <a:pt x="76363" y="16000"/>
                      <a:pt x="76363" y="8000"/>
                    </a:cubicBezTo>
                    <a:cubicBezTo>
                      <a:pt x="65454" y="16000"/>
                      <a:pt x="54545" y="32000"/>
                      <a:pt x="43636" y="32000"/>
                    </a:cubicBezTo>
                    <a:cubicBezTo>
                      <a:pt x="21818" y="32000"/>
                      <a:pt x="54545" y="8000"/>
                      <a:pt x="54545" y="8000"/>
                    </a:cubicBezTo>
                    <a:cubicBezTo>
                      <a:pt x="32727" y="8000"/>
                      <a:pt x="21818" y="0"/>
                      <a:pt x="0" y="0"/>
                    </a:cubicBezTo>
                    <a:cubicBezTo>
                      <a:pt x="0" y="8000"/>
                      <a:pt x="0" y="8000"/>
                      <a:pt x="0" y="8000"/>
                    </a:cubicBezTo>
                    <a:cubicBezTo>
                      <a:pt x="10909" y="24000"/>
                      <a:pt x="21818" y="40000"/>
                      <a:pt x="32727" y="40000"/>
                    </a:cubicBezTo>
                    <a:cubicBezTo>
                      <a:pt x="43636" y="40000"/>
                      <a:pt x="43636" y="64000"/>
                      <a:pt x="65454" y="64000"/>
                    </a:cubicBezTo>
                    <a:cubicBezTo>
                      <a:pt x="65454" y="72000"/>
                      <a:pt x="54545" y="72000"/>
                      <a:pt x="54545" y="88000"/>
                    </a:cubicBezTo>
                    <a:cubicBezTo>
                      <a:pt x="54545" y="96000"/>
                      <a:pt x="76363" y="120000"/>
                      <a:pt x="87272" y="120000"/>
                    </a:cubicBezTo>
                    <a:cubicBezTo>
                      <a:pt x="120000" y="120000"/>
                      <a:pt x="76363" y="96000"/>
                      <a:pt x="76363" y="88000"/>
                    </a:cubicBezTo>
                    <a:cubicBezTo>
                      <a:pt x="76363" y="80000"/>
                      <a:pt x="87272" y="72000"/>
                      <a:pt x="87272" y="72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57" name="Shape 505">
                <a:extLst>
                  <a:ext uri="{FF2B5EF4-FFF2-40B4-BE49-F238E27FC236}">
                    <a16:creationId xmlns:a16="http://schemas.microsoft.com/office/drawing/2014/main" id="{AC57B028-5F43-4971-861A-E641E7C42D19}"/>
                  </a:ext>
                </a:extLst>
              </p:cNvPr>
              <p:cNvSpPr/>
              <p:nvPr/>
            </p:nvSpPr>
            <p:spPr>
              <a:xfrm>
                <a:off x="1803400" y="1916113"/>
                <a:ext cx="38100" cy="23700"/>
              </a:xfrm>
              <a:custGeom>
                <a:avLst/>
                <a:gdLst/>
                <a:ahLst/>
                <a:cxnLst/>
                <a:rect l="0" t="0" r="0" b="0"/>
                <a:pathLst>
                  <a:path w="120000" h="120000" extrusionOk="0">
                    <a:moveTo>
                      <a:pt x="0" y="53333"/>
                    </a:moveTo>
                    <a:cubicBezTo>
                      <a:pt x="0" y="80000"/>
                      <a:pt x="0" y="80000"/>
                      <a:pt x="0" y="80000"/>
                    </a:cubicBezTo>
                    <a:cubicBezTo>
                      <a:pt x="17142" y="93333"/>
                      <a:pt x="25714" y="106666"/>
                      <a:pt x="42857" y="120000"/>
                    </a:cubicBezTo>
                    <a:cubicBezTo>
                      <a:pt x="68571" y="93333"/>
                      <a:pt x="85714" y="66666"/>
                      <a:pt x="119999" y="40000"/>
                    </a:cubicBezTo>
                    <a:cubicBezTo>
                      <a:pt x="119999" y="0"/>
                      <a:pt x="119999" y="0"/>
                      <a:pt x="119999" y="0"/>
                    </a:cubicBezTo>
                    <a:cubicBezTo>
                      <a:pt x="111428" y="0"/>
                      <a:pt x="111428" y="0"/>
                      <a:pt x="94285" y="0"/>
                    </a:cubicBezTo>
                    <a:cubicBezTo>
                      <a:pt x="59999" y="0"/>
                      <a:pt x="34285" y="40000"/>
                      <a:pt x="0" y="53333"/>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58" name="Shape 506">
                <a:extLst>
                  <a:ext uri="{FF2B5EF4-FFF2-40B4-BE49-F238E27FC236}">
                    <a16:creationId xmlns:a16="http://schemas.microsoft.com/office/drawing/2014/main" id="{C6C8AB44-5BCC-44C4-9074-52F32DA4AB3D}"/>
                  </a:ext>
                </a:extLst>
              </p:cNvPr>
              <p:cNvSpPr/>
              <p:nvPr/>
            </p:nvSpPr>
            <p:spPr>
              <a:xfrm>
                <a:off x="4640262" y="2339975"/>
                <a:ext cx="47700" cy="31800"/>
              </a:xfrm>
              <a:custGeom>
                <a:avLst/>
                <a:gdLst/>
                <a:ahLst/>
                <a:cxnLst/>
                <a:rect l="0" t="0" r="0" b="0"/>
                <a:pathLst>
                  <a:path w="120000" h="120000" extrusionOk="0">
                    <a:moveTo>
                      <a:pt x="120000" y="20000"/>
                    </a:moveTo>
                    <a:cubicBezTo>
                      <a:pt x="98823" y="10000"/>
                      <a:pt x="91764" y="30000"/>
                      <a:pt x="70588" y="30000"/>
                    </a:cubicBezTo>
                    <a:cubicBezTo>
                      <a:pt x="49411" y="30000"/>
                      <a:pt x="35294" y="0"/>
                      <a:pt x="0" y="20000"/>
                    </a:cubicBezTo>
                    <a:cubicBezTo>
                      <a:pt x="0" y="40000"/>
                      <a:pt x="0" y="40000"/>
                      <a:pt x="0" y="40000"/>
                    </a:cubicBezTo>
                    <a:cubicBezTo>
                      <a:pt x="7058" y="50000"/>
                      <a:pt x="21176" y="50000"/>
                      <a:pt x="21176" y="50000"/>
                    </a:cubicBezTo>
                    <a:cubicBezTo>
                      <a:pt x="49411" y="60000"/>
                      <a:pt x="70588" y="100000"/>
                      <a:pt x="91764" y="110000"/>
                    </a:cubicBezTo>
                    <a:cubicBezTo>
                      <a:pt x="91764" y="110000"/>
                      <a:pt x="98823" y="120000"/>
                      <a:pt x="105882" y="120000"/>
                    </a:cubicBezTo>
                    <a:cubicBezTo>
                      <a:pt x="112941" y="120000"/>
                      <a:pt x="112941" y="110000"/>
                      <a:pt x="112941" y="100000"/>
                    </a:cubicBezTo>
                    <a:cubicBezTo>
                      <a:pt x="112941" y="80000"/>
                      <a:pt x="105882" y="80000"/>
                      <a:pt x="105882" y="60000"/>
                    </a:cubicBezTo>
                    <a:cubicBezTo>
                      <a:pt x="105882" y="60000"/>
                      <a:pt x="112941" y="40000"/>
                      <a:pt x="112941" y="40000"/>
                    </a:cubicBezTo>
                    <a:lnTo>
                      <a:pt x="120000" y="20000"/>
                    </a:ln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59" name="Shape 507">
                <a:extLst>
                  <a:ext uri="{FF2B5EF4-FFF2-40B4-BE49-F238E27FC236}">
                    <a16:creationId xmlns:a16="http://schemas.microsoft.com/office/drawing/2014/main" id="{C06D3E47-878E-4DC6-83E0-96C7436B5958}"/>
                  </a:ext>
                </a:extLst>
              </p:cNvPr>
              <p:cNvSpPr/>
              <p:nvPr/>
            </p:nvSpPr>
            <p:spPr>
              <a:xfrm>
                <a:off x="4575175" y="2247900"/>
                <a:ext cx="17400" cy="28500"/>
              </a:xfrm>
              <a:custGeom>
                <a:avLst/>
                <a:gdLst/>
                <a:ahLst/>
                <a:cxnLst/>
                <a:rect l="0" t="0" r="0" b="0"/>
                <a:pathLst>
                  <a:path w="120000" h="120000" extrusionOk="0">
                    <a:moveTo>
                      <a:pt x="80000" y="120000"/>
                    </a:moveTo>
                    <a:cubicBezTo>
                      <a:pt x="100000" y="109090"/>
                      <a:pt x="100000" y="54545"/>
                      <a:pt x="120000" y="21818"/>
                    </a:cubicBezTo>
                    <a:cubicBezTo>
                      <a:pt x="100000" y="21818"/>
                      <a:pt x="100000" y="10909"/>
                      <a:pt x="100000" y="0"/>
                    </a:cubicBezTo>
                    <a:cubicBezTo>
                      <a:pt x="80000" y="0"/>
                      <a:pt x="60000" y="21818"/>
                      <a:pt x="40000" y="21818"/>
                    </a:cubicBezTo>
                    <a:cubicBezTo>
                      <a:pt x="20000" y="21818"/>
                      <a:pt x="20000" y="21818"/>
                      <a:pt x="0" y="21818"/>
                    </a:cubicBezTo>
                    <a:cubicBezTo>
                      <a:pt x="20000" y="43636"/>
                      <a:pt x="40000" y="120000"/>
                      <a:pt x="80000" y="120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60" name="Shape 508">
                <a:extLst>
                  <a:ext uri="{FF2B5EF4-FFF2-40B4-BE49-F238E27FC236}">
                    <a16:creationId xmlns:a16="http://schemas.microsoft.com/office/drawing/2014/main" id="{8DE7ABBC-7C30-438B-B9E4-B54405996906}"/>
                  </a:ext>
                </a:extLst>
              </p:cNvPr>
              <p:cNvSpPr/>
              <p:nvPr/>
            </p:nvSpPr>
            <p:spPr>
              <a:xfrm>
                <a:off x="4573587" y="2282825"/>
                <a:ext cx="23700" cy="42900"/>
              </a:xfrm>
              <a:custGeom>
                <a:avLst/>
                <a:gdLst/>
                <a:ahLst/>
                <a:cxnLst/>
                <a:rect l="0" t="0" r="0" b="0"/>
                <a:pathLst>
                  <a:path w="120000" h="120000" extrusionOk="0">
                    <a:moveTo>
                      <a:pt x="26666" y="52500"/>
                    </a:moveTo>
                    <a:cubicBezTo>
                      <a:pt x="26666" y="67500"/>
                      <a:pt x="13333" y="75000"/>
                      <a:pt x="13333" y="82500"/>
                    </a:cubicBezTo>
                    <a:cubicBezTo>
                      <a:pt x="13333" y="97500"/>
                      <a:pt x="13333" y="120000"/>
                      <a:pt x="40000" y="120000"/>
                    </a:cubicBezTo>
                    <a:cubicBezTo>
                      <a:pt x="53333" y="120000"/>
                      <a:pt x="106666" y="97500"/>
                      <a:pt x="106666" y="75000"/>
                    </a:cubicBezTo>
                    <a:cubicBezTo>
                      <a:pt x="106666" y="45000"/>
                      <a:pt x="120000" y="30000"/>
                      <a:pt x="93333" y="7500"/>
                    </a:cubicBezTo>
                    <a:cubicBezTo>
                      <a:pt x="80000" y="7500"/>
                      <a:pt x="80000" y="0"/>
                      <a:pt x="53333" y="0"/>
                    </a:cubicBezTo>
                    <a:cubicBezTo>
                      <a:pt x="26666" y="0"/>
                      <a:pt x="26666" y="15000"/>
                      <a:pt x="0" y="15000"/>
                    </a:cubicBezTo>
                    <a:cubicBezTo>
                      <a:pt x="0" y="30000"/>
                      <a:pt x="26666" y="37500"/>
                      <a:pt x="26666" y="525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61" name="Shape 509">
                <a:extLst>
                  <a:ext uri="{FF2B5EF4-FFF2-40B4-BE49-F238E27FC236}">
                    <a16:creationId xmlns:a16="http://schemas.microsoft.com/office/drawing/2014/main" id="{3A1187FC-825B-4249-AF3A-A3AA817906B3}"/>
                  </a:ext>
                </a:extLst>
              </p:cNvPr>
              <p:cNvSpPr/>
              <p:nvPr/>
            </p:nvSpPr>
            <p:spPr>
              <a:xfrm>
                <a:off x="4475162" y="2306638"/>
                <a:ext cx="14400" cy="11100"/>
              </a:xfrm>
              <a:custGeom>
                <a:avLst/>
                <a:gdLst/>
                <a:ahLst/>
                <a:cxnLst/>
                <a:rect l="0" t="0" r="0" b="0"/>
                <a:pathLst>
                  <a:path w="120000" h="120000" extrusionOk="0">
                    <a:moveTo>
                      <a:pt x="120000" y="90000"/>
                    </a:moveTo>
                    <a:cubicBezTo>
                      <a:pt x="120000" y="60000"/>
                      <a:pt x="96000" y="30000"/>
                      <a:pt x="96000" y="0"/>
                    </a:cubicBezTo>
                    <a:cubicBezTo>
                      <a:pt x="48000" y="30000"/>
                      <a:pt x="48000" y="30000"/>
                      <a:pt x="0" y="60000"/>
                    </a:cubicBezTo>
                    <a:cubicBezTo>
                      <a:pt x="0" y="60000"/>
                      <a:pt x="48000" y="120000"/>
                      <a:pt x="72000" y="120000"/>
                    </a:cubicBezTo>
                    <a:cubicBezTo>
                      <a:pt x="96000" y="120000"/>
                      <a:pt x="120000" y="120000"/>
                      <a:pt x="120000" y="90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62" name="Shape 510">
                <a:extLst>
                  <a:ext uri="{FF2B5EF4-FFF2-40B4-BE49-F238E27FC236}">
                    <a16:creationId xmlns:a16="http://schemas.microsoft.com/office/drawing/2014/main" id="{C2A729BA-C6D4-407D-9A78-FDBE80777BF2}"/>
                  </a:ext>
                </a:extLst>
              </p:cNvPr>
              <p:cNvSpPr/>
              <p:nvPr/>
            </p:nvSpPr>
            <p:spPr>
              <a:xfrm>
                <a:off x="4600575" y="1965325"/>
                <a:ext cx="12600" cy="18900"/>
              </a:xfrm>
              <a:custGeom>
                <a:avLst/>
                <a:gdLst/>
                <a:ahLst/>
                <a:cxnLst/>
                <a:rect l="0" t="0" r="0" b="0"/>
                <a:pathLst>
                  <a:path w="120000" h="120000" extrusionOk="0">
                    <a:moveTo>
                      <a:pt x="120000" y="68571"/>
                    </a:moveTo>
                    <a:cubicBezTo>
                      <a:pt x="120000" y="34285"/>
                      <a:pt x="96000" y="34285"/>
                      <a:pt x="96000" y="0"/>
                    </a:cubicBezTo>
                    <a:cubicBezTo>
                      <a:pt x="0" y="0"/>
                      <a:pt x="0" y="0"/>
                      <a:pt x="0" y="0"/>
                    </a:cubicBezTo>
                    <a:cubicBezTo>
                      <a:pt x="0" y="17142"/>
                      <a:pt x="0" y="17142"/>
                      <a:pt x="0" y="34285"/>
                    </a:cubicBezTo>
                    <a:cubicBezTo>
                      <a:pt x="0" y="68571"/>
                      <a:pt x="48000" y="85714"/>
                      <a:pt x="120000" y="85714"/>
                    </a:cubicBezTo>
                    <a:cubicBezTo>
                      <a:pt x="120000" y="102857"/>
                      <a:pt x="120000" y="102857"/>
                      <a:pt x="120000" y="119999"/>
                    </a:cubicBezTo>
                    <a:cubicBezTo>
                      <a:pt x="120000" y="102857"/>
                      <a:pt x="120000" y="102857"/>
                      <a:pt x="120000" y="68571"/>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63" name="Shape 511">
                <a:extLst>
                  <a:ext uri="{FF2B5EF4-FFF2-40B4-BE49-F238E27FC236}">
                    <a16:creationId xmlns:a16="http://schemas.microsoft.com/office/drawing/2014/main" id="{3A5228B2-E746-4741-89D5-B35B94806A2B}"/>
                  </a:ext>
                </a:extLst>
              </p:cNvPr>
              <p:cNvSpPr/>
              <p:nvPr/>
            </p:nvSpPr>
            <p:spPr>
              <a:xfrm>
                <a:off x="4619625" y="1946275"/>
                <a:ext cx="23700" cy="39600"/>
              </a:xfrm>
              <a:custGeom>
                <a:avLst/>
                <a:gdLst/>
                <a:ahLst/>
                <a:cxnLst/>
                <a:rect l="0" t="0" r="0" b="0"/>
                <a:pathLst>
                  <a:path w="120000" h="120000" extrusionOk="0">
                    <a:moveTo>
                      <a:pt x="13333" y="104000"/>
                    </a:moveTo>
                    <a:cubicBezTo>
                      <a:pt x="13333" y="104000"/>
                      <a:pt x="13333" y="104000"/>
                      <a:pt x="13333" y="104000"/>
                    </a:cubicBezTo>
                    <a:cubicBezTo>
                      <a:pt x="0" y="104000"/>
                      <a:pt x="0" y="104000"/>
                      <a:pt x="0" y="112000"/>
                    </a:cubicBezTo>
                    <a:cubicBezTo>
                      <a:pt x="0" y="112000"/>
                      <a:pt x="13333" y="120000"/>
                      <a:pt x="40000" y="120000"/>
                    </a:cubicBezTo>
                    <a:cubicBezTo>
                      <a:pt x="93333" y="120000"/>
                      <a:pt x="80000" y="56000"/>
                      <a:pt x="120000" y="48000"/>
                    </a:cubicBezTo>
                    <a:cubicBezTo>
                      <a:pt x="106666" y="16000"/>
                      <a:pt x="106666" y="0"/>
                      <a:pt x="53333" y="0"/>
                    </a:cubicBezTo>
                    <a:cubicBezTo>
                      <a:pt x="26666" y="0"/>
                      <a:pt x="0" y="48000"/>
                      <a:pt x="0" y="56000"/>
                    </a:cubicBezTo>
                    <a:cubicBezTo>
                      <a:pt x="0" y="64000"/>
                      <a:pt x="26666" y="80000"/>
                      <a:pt x="53333" y="88000"/>
                    </a:cubicBezTo>
                    <a:cubicBezTo>
                      <a:pt x="53333" y="96000"/>
                      <a:pt x="40000" y="104000"/>
                      <a:pt x="13333" y="104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64" name="Shape 512">
                <a:extLst>
                  <a:ext uri="{FF2B5EF4-FFF2-40B4-BE49-F238E27FC236}">
                    <a16:creationId xmlns:a16="http://schemas.microsoft.com/office/drawing/2014/main" id="{6E53BC48-B37E-4A37-8491-FF47CF28FA37}"/>
                  </a:ext>
                </a:extLst>
              </p:cNvPr>
              <p:cNvSpPr/>
              <p:nvPr/>
            </p:nvSpPr>
            <p:spPr>
              <a:xfrm>
                <a:off x="4735512" y="1903413"/>
                <a:ext cx="14400" cy="23700"/>
              </a:xfrm>
              <a:custGeom>
                <a:avLst/>
                <a:gdLst/>
                <a:ahLst/>
                <a:cxnLst/>
                <a:rect l="0" t="0" r="0" b="0"/>
                <a:pathLst>
                  <a:path w="120000" h="120000" extrusionOk="0">
                    <a:moveTo>
                      <a:pt x="120000" y="0"/>
                    </a:moveTo>
                    <a:cubicBezTo>
                      <a:pt x="24000" y="13333"/>
                      <a:pt x="0" y="66666"/>
                      <a:pt x="0" y="80000"/>
                    </a:cubicBezTo>
                    <a:cubicBezTo>
                      <a:pt x="0" y="93333"/>
                      <a:pt x="0" y="106666"/>
                      <a:pt x="0" y="120000"/>
                    </a:cubicBezTo>
                    <a:cubicBezTo>
                      <a:pt x="48000" y="93333"/>
                      <a:pt x="96000" y="80000"/>
                      <a:pt x="96000" y="40000"/>
                    </a:cubicBezTo>
                    <a:cubicBezTo>
                      <a:pt x="96000" y="26666"/>
                      <a:pt x="120000" y="13333"/>
                      <a:pt x="120000" y="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65" name="Shape 513">
                <a:extLst>
                  <a:ext uri="{FF2B5EF4-FFF2-40B4-BE49-F238E27FC236}">
                    <a16:creationId xmlns:a16="http://schemas.microsoft.com/office/drawing/2014/main" id="{D63837E3-981E-4E15-916C-304CF28D320E}"/>
                  </a:ext>
                </a:extLst>
              </p:cNvPr>
              <p:cNvSpPr/>
              <p:nvPr/>
            </p:nvSpPr>
            <p:spPr>
              <a:xfrm>
                <a:off x="4799012" y="1873250"/>
                <a:ext cx="20700" cy="27000"/>
              </a:xfrm>
              <a:custGeom>
                <a:avLst/>
                <a:gdLst/>
                <a:ahLst/>
                <a:cxnLst/>
                <a:rect l="0" t="0" r="0" b="0"/>
                <a:pathLst>
                  <a:path w="120000" h="120000" extrusionOk="0">
                    <a:moveTo>
                      <a:pt x="30000" y="120000"/>
                    </a:moveTo>
                    <a:cubicBezTo>
                      <a:pt x="45000" y="120000"/>
                      <a:pt x="90000" y="108000"/>
                      <a:pt x="90000" y="96000"/>
                    </a:cubicBezTo>
                    <a:cubicBezTo>
                      <a:pt x="90000" y="84000"/>
                      <a:pt x="90000" y="72000"/>
                      <a:pt x="90000" y="60000"/>
                    </a:cubicBezTo>
                    <a:cubicBezTo>
                      <a:pt x="90000" y="60000"/>
                      <a:pt x="120000" y="48000"/>
                      <a:pt x="120000" y="36000"/>
                    </a:cubicBezTo>
                    <a:cubicBezTo>
                      <a:pt x="105000" y="24000"/>
                      <a:pt x="90000" y="24000"/>
                      <a:pt x="75000" y="0"/>
                    </a:cubicBezTo>
                    <a:cubicBezTo>
                      <a:pt x="75000" y="0"/>
                      <a:pt x="45000" y="12000"/>
                      <a:pt x="45000" y="36000"/>
                    </a:cubicBezTo>
                    <a:cubicBezTo>
                      <a:pt x="45000" y="48000"/>
                      <a:pt x="60000" y="48000"/>
                      <a:pt x="75000" y="60000"/>
                    </a:cubicBezTo>
                    <a:cubicBezTo>
                      <a:pt x="45000" y="60000"/>
                      <a:pt x="30000" y="84000"/>
                      <a:pt x="0" y="84000"/>
                    </a:cubicBezTo>
                    <a:cubicBezTo>
                      <a:pt x="0" y="96000"/>
                      <a:pt x="0" y="120000"/>
                      <a:pt x="30000" y="120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66" name="Shape 514">
                <a:extLst>
                  <a:ext uri="{FF2B5EF4-FFF2-40B4-BE49-F238E27FC236}">
                    <a16:creationId xmlns:a16="http://schemas.microsoft.com/office/drawing/2014/main" id="{C0D77D2E-5B55-4843-AA67-688DDD61E2F3}"/>
                  </a:ext>
                </a:extLst>
              </p:cNvPr>
              <p:cNvSpPr/>
              <p:nvPr/>
            </p:nvSpPr>
            <p:spPr>
              <a:xfrm>
                <a:off x="4837112" y="2397125"/>
                <a:ext cx="36600" cy="7800"/>
              </a:xfrm>
              <a:custGeom>
                <a:avLst/>
                <a:gdLst/>
                <a:ahLst/>
                <a:cxnLst/>
                <a:rect l="0" t="0" r="0" b="0"/>
                <a:pathLst>
                  <a:path w="120000" h="120000" extrusionOk="0">
                    <a:moveTo>
                      <a:pt x="119999" y="80000"/>
                    </a:moveTo>
                    <a:cubicBezTo>
                      <a:pt x="85714" y="40000"/>
                      <a:pt x="42857" y="0"/>
                      <a:pt x="0" y="0"/>
                    </a:cubicBezTo>
                    <a:cubicBezTo>
                      <a:pt x="17142" y="80000"/>
                      <a:pt x="51428" y="80000"/>
                      <a:pt x="68571" y="80000"/>
                    </a:cubicBezTo>
                    <a:cubicBezTo>
                      <a:pt x="85714" y="80000"/>
                      <a:pt x="94285" y="120000"/>
                      <a:pt x="119999" y="80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67" name="Shape 515">
                <a:extLst>
                  <a:ext uri="{FF2B5EF4-FFF2-40B4-BE49-F238E27FC236}">
                    <a16:creationId xmlns:a16="http://schemas.microsoft.com/office/drawing/2014/main" id="{5325EF93-8932-4066-8478-2B7C925EDD44}"/>
                  </a:ext>
                </a:extLst>
              </p:cNvPr>
              <p:cNvSpPr/>
              <p:nvPr/>
            </p:nvSpPr>
            <p:spPr>
              <a:xfrm>
                <a:off x="4979987" y="2390775"/>
                <a:ext cx="34800" cy="15900"/>
              </a:xfrm>
              <a:custGeom>
                <a:avLst/>
                <a:gdLst/>
                <a:ahLst/>
                <a:cxnLst/>
                <a:rect l="0" t="0" r="0" b="0"/>
                <a:pathLst>
                  <a:path w="120000" h="120000" extrusionOk="0">
                    <a:moveTo>
                      <a:pt x="120000" y="0"/>
                    </a:moveTo>
                    <a:cubicBezTo>
                      <a:pt x="83076" y="0"/>
                      <a:pt x="27692" y="60000"/>
                      <a:pt x="0" y="80000"/>
                    </a:cubicBezTo>
                    <a:cubicBezTo>
                      <a:pt x="0" y="100000"/>
                      <a:pt x="0" y="100000"/>
                      <a:pt x="9230" y="100000"/>
                    </a:cubicBezTo>
                    <a:cubicBezTo>
                      <a:pt x="9230" y="120000"/>
                      <a:pt x="18461" y="120000"/>
                      <a:pt x="18461" y="120000"/>
                    </a:cubicBezTo>
                    <a:cubicBezTo>
                      <a:pt x="36923" y="120000"/>
                      <a:pt x="83076" y="100000"/>
                      <a:pt x="83076" y="80000"/>
                    </a:cubicBezTo>
                    <a:cubicBezTo>
                      <a:pt x="83076" y="60000"/>
                      <a:pt x="83076" y="40000"/>
                      <a:pt x="92307" y="40000"/>
                    </a:cubicBezTo>
                    <a:cubicBezTo>
                      <a:pt x="101538" y="20000"/>
                      <a:pt x="110769" y="40000"/>
                      <a:pt x="120000" y="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68" name="Shape 516">
                <a:extLst>
                  <a:ext uri="{FF2B5EF4-FFF2-40B4-BE49-F238E27FC236}">
                    <a16:creationId xmlns:a16="http://schemas.microsoft.com/office/drawing/2014/main" id="{F5C2FA0A-19FD-4683-AA10-7339249D9188}"/>
                  </a:ext>
                </a:extLst>
              </p:cNvPr>
              <p:cNvSpPr/>
              <p:nvPr/>
            </p:nvSpPr>
            <p:spPr>
              <a:xfrm>
                <a:off x="5332412" y="2811463"/>
                <a:ext cx="18900" cy="7800"/>
              </a:xfrm>
              <a:custGeom>
                <a:avLst/>
                <a:gdLst/>
                <a:ahLst/>
                <a:cxnLst/>
                <a:rect l="0" t="0" r="0" b="0"/>
                <a:pathLst>
                  <a:path w="120000" h="120000" extrusionOk="0">
                    <a:moveTo>
                      <a:pt x="51428" y="120000"/>
                    </a:moveTo>
                    <a:cubicBezTo>
                      <a:pt x="68571" y="120000"/>
                      <a:pt x="102857" y="40000"/>
                      <a:pt x="119999" y="0"/>
                    </a:cubicBezTo>
                    <a:cubicBezTo>
                      <a:pt x="68571" y="0"/>
                      <a:pt x="34285" y="0"/>
                      <a:pt x="0" y="40000"/>
                    </a:cubicBezTo>
                    <a:cubicBezTo>
                      <a:pt x="17142" y="80000"/>
                      <a:pt x="34285" y="120000"/>
                      <a:pt x="51428" y="120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69" name="Shape 517">
                <a:extLst>
                  <a:ext uri="{FF2B5EF4-FFF2-40B4-BE49-F238E27FC236}">
                    <a16:creationId xmlns:a16="http://schemas.microsoft.com/office/drawing/2014/main" id="{4F453409-47A8-47E3-A967-57D9A9917F37}"/>
                  </a:ext>
                </a:extLst>
              </p:cNvPr>
              <p:cNvSpPr/>
              <p:nvPr/>
            </p:nvSpPr>
            <p:spPr>
              <a:xfrm>
                <a:off x="5240337" y="1587500"/>
                <a:ext cx="38100" cy="27000"/>
              </a:xfrm>
              <a:custGeom>
                <a:avLst/>
                <a:gdLst/>
                <a:ahLst/>
                <a:cxnLst/>
                <a:rect l="0" t="0" r="0" b="0"/>
                <a:pathLst>
                  <a:path w="120000" h="120000" extrusionOk="0">
                    <a:moveTo>
                      <a:pt x="25714" y="24000"/>
                    </a:moveTo>
                    <a:cubicBezTo>
                      <a:pt x="25714" y="24000"/>
                      <a:pt x="0" y="72000"/>
                      <a:pt x="0" y="84000"/>
                    </a:cubicBezTo>
                    <a:cubicBezTo>
                      <a:pt x="0" y="108000"/>
                      <a:pt x="17142" y="120000"/>
                      <a:pt x="34285" y="120000"/>
                    </a:cubicBezTo>
                    <a:cubicBezTo>
                      <a:pt x="68571" y="120000"/>
                      <a:pt x="94285" y="84000"/>
                      <a:pt x="119999" y="72000"/>
                    </a:cubicBezTo>
                    <a:cubicBezTo>
                      <a:pt x="119999" y="36000"/>
                      <a:pt x="119999" y="36000"/>
                      <a:pt x="119999" y="36000"/>
                    </a:cubicBezTo>
                    <a:cubicBezTo>
                      <a:pt x="94285" y="36000"/>
                      <a:pt x="77142" y="0"/>
                      <a:pt x="51428" y="0"/>
                    </a:cubicBezTo>
                    <a:cubicBezTo>
                      <a:pt x="42857" y="0"/>
                      <a:pt x="34285" y="24000"/>
                      <a:pt x="25714" y="24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70" name="Shape 518">
                <a:extLst>
                  <a:ext uri="{FF2B5EF4-FFF2-40B4-BE49-F238E27FC236}">
                    <a16:creationId xmlns:a16="http://schemas.microsoft.com/office/drawing/2014/main" id="{D3B929D1-60B5-4EFF-81A2-52CE279927C2}"/>
                  </a:ext>
                </a:extLst>
              </p:cNvPr>
              <p:cNvSpPr/>
              <p:nvPr/>
            </p:nvSpPr>
            <p:spPr>
              <a:xfrm>
                <a:off x="5419725" y="1555750"/>
                <a:ext cx="30300" cy="30300"/>
              </a:xfrm>
              <a:custGeom>
                <a:avLst/>
                <a:gdLst/>
                <a:ahLst/>
                <a:cxnLst/>
                <a:rect l="0" t="0" r="0" b="0"/>
                <a:pathLst>
                  <a:path w="120000" h="120000" extrusionOk="0">
                    <a:moveTo>
                      <a:pt x="0" y="54545"/>
                    </a:moveTo>
                    <a:cubicBezTo>
                      <a:pt x="0" y="76363"/>
                      <a:pt x="54545" y="109090"/>
                      <a:pt x="87272" y="109090"/>
                    </a:cubicBezTo>
                    <a:cubicBezTo>
                      <a:pt x="87272" y="109090"/>
                      <a:pt x="120000" y="120000"/>
                      <a:pt x="120000" y="98181"/>
                    </a:cubicBezTo>
                    <a:cubicBezTo>
                      <a:pt x="120000" y="54545"/>
                      <a:pt x="0" y="0"/>
                      <a:pt x="0" y="54545"/>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71" name="Shape 519">
                <a:extLst>
                  <a:ext uri="{FF2B5EF4-FFF2-40B4-BE49-F238E27FC236}">
                    <a16:creationId xmlns:a16="http://schemas.microsoft.com/office/drawing/2014/main" id="{F65AAF06-7DE7-49D5-AB83-C6B60B038B1B}"/>
                  </a:ext>
                </a:extLst>
              </p:cNvPr>
              <p:cNvSpPr/>
              <p:nvPr/>
            </p:nvSpPr>
            <p:spPr>
              <a:xfrm>
                <a:off x="5614987" y="1460500"/>
                <a:ext cx="23700" cy="18900"/>
              </a:xfrm>
              <a:custGeom>
                <a:avLst/>
                <a:gdLst/>
                <a:ahLst/>
                <a:cxnLst/>
                <a:rect l="0" t="0" r="0" b="0"/>
                <a:pathLst>
                  <a:path w="120000" h="120000" extrusionOk="0">
                    <a:moveTo>
                      <a:pt x="120000" y="68571"/>
                    </a:moveTo>
                    <a:cubicBezTo>
                      <a:pt x="93333" y="34285"/>
                      <a:pt x="93333" y="0"/>
                      <a:pt x="53333" y="0"/>
                    </a:cubicBezTo>
                    <a:cubicBezTo>
                      <a:pt x="26666" y="0"/>
                      <a:pt x="13333" y="34285"/>
                      <a:pt x="13333" y="68571"/>
                    </a:cubicBezTo>
                    <a:cubicBezTo>
                      <a:pt x="13333" y="85714"/>
                      <a:pt x="0" y="119999"/>
                      <a:pt x="13333" y="119999"/>
                    </a:cubicBezTo>
                    <a:cubicBezTo>
                      <a:pt x="40000" y="119999"/>
                      <a:pt x="106666" y="85714"/>
                      <a:pt x="120000" y="68571"/>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72" name="Shape 520">
                <a:extLst>
                  <a:ext uri="{FF2B5EF4-FFF2-40B4-BE49-F238E27FC236}">
                    <a16:creationId xmlns:a16="http://schemas.microsoft.com/office/drawing/2014/main" id="{F83EE40E-C173-4C0D-B1B9-D355475A995F}"/>
                  </a:ext>
                </a:extLst>
              </p:cNvPr>
              <p:cNvSpPr/>
              <p:nvPr/>
            </p:nvSpPr>
            <p:spPr>
              <a:xfrm>
                <a:off x="6811963" y="1441450"/>
                <a:ext cx="57300" cy="23700"/>
              </a:xfrm>
              <a:custGeom>
                <a:avLst/>
                <a:gdLst/>
                <a:ahLst/>
                <a:cxnLst/>
                <a:rect l="0" t="0" r="0" b="0"/>
                <a:pathLst>
                  <a:path w="120000" h="120000" extrusionOk="0">
                    <a:moveTo>
                      <a:pt x="85714" y="120000"/>
                    </a:moveTo>
                    <a:cubicBezTo>
                      <a:pt x="120000" y="120000"/>
                      <a:pt x="120000" y="120000"/>
                      <a:pt x="120000" y="120000"/>
                    </a:cubicBezTo>
                    <a:cubicBezTo>
                      <a:pt x="120000" y="53333"/>
                      <a:pt x="97142" y="0"/>
                      <a:pt x="62857" y="0"/>
                    </a:cubicBezTo>
                    <a:cubicBezTo>
                      <a:pt x="34285" y="0"/>
                      <a:pt x="17142" y="53333"/>
                      <a:pt x="0" y="93333"/>
                    </a:cubicBezTo>
                    <a:cubicBezTo>
                      <a:pt x="5714" y="80000"/>
                      <a:pt x="5714" y="80000"/>
                      <a:pt x="5714" y="80000"/>
                    </a:cubicBezTo>
                    <a:cubicBezTo>
                      <a:pt x="34285" y="93333"/>
                      <a:pt x="62857" y="93333"/>
                      <a:pt x="85714" y="120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73" name="Shape 521">
                <a:extLst>
                  <a:ext uri="{FF2B5EF4-FFF2-40B4-BE49-F238E27FC236}">
                    <a16:creationId xmlns:a16="http://schemas.microsoft.com/office/drawing/2014/main" id="{8AC370F7-4C26-487C-B16B-A41EECBDC86F}"/>
                  </a:ext>
                </a:extLst>
              </p:cNvPr>
              <p:cNvSpPr/>
              <p:nvPr/>
            </p:nvSpPr>
            <p:spPr>
              <a:xfrm>
                <a:off x="6919913" y="1387475"/>
                <a:ext cx="76200" cy="27000"/>
              </a:xfrm>
              <a:custGeom>
                <a:avLst/>
                <a:gdLst/>
                <a:ahLst/>
                <a:cxnLst/>
                <a:rect l="0" t="0" r="0" b="0"/>
                <a:pathLst>
                  <a:path w="120000" h="120000" extrusionOk="0">
                    <a:moveTo>
                      <a:pt x="77142" y="120000"/>
                    </a:moveTo>
                    <a:cubicBezTo>
                      <a:pt x="94285" y="120000"/>
                      <a:pt x="119999" y="108000"/>
                      <a:pt x="119999" y="84000"/>
                    </a:cubicBezTo>
                    <a:cubicBezTo>
                      <a:pt x="119999" y="60000"/>
                      <a:pt x="115714" y="48000"/>
                      <a:pt x="111428" y="48000"/>
                    </a:cubicBezTo>
                    <a:cubicBezTo>
                      <a:pt x="107142" y="48000"/>
                      <a:pt x="8571" y="24000"/>
                      <a:pt x="0" y="0"/>
                    </a:cubicBezTo>
                    <a:cubicBezTo>
                      <a:pt x="8571" y="24000"/>
                      <a:pt x="8571" y="24000"/>
                      <a:pt x="8571" y="24000"/>
                    </a:cubicBezTo>
                    <a:cubicBezTo>
                      <a:pt x="8571" y="84000"/>
                      <a:pt x="55714" y="120000"/>
                      <a:pt x="77142" y="120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74" name="Shape 522">
                <a:extLst>
                  <a:ext uri="{FF2B5EF4-FFF2-40B4-BE49-F238E27FC236}">
                    <a16:creationId xmlns:a16="http://schemas.microsoft.com/office/drawing/2014/main" id="{269B04E6-DF16-4863-8436-19B64270E275}"/>
                  </a:ext>
                </a:extLst>
              </p:cNvPr>
              <p:cNvSpPr/>
              <p:nvPr/>
            </p:nvSpPr>
            <p:spPr>
              <a:xfrm>
                <a:off x="6811963" y="1425575"/>
                <a:ext cx="15900" cy="15900"/>
              </a:xfrm>
              <a:custGeom>
                <a:avLst/>
                <a:gdLst/>
                <a:ahLst/>
                <a:cxnLst/>
                <a:rect l="0" t="0" r="0" b="0"/>
                <a:pathLst>
                  <a:path w="120000" h="120000" extrusionOk="0">
                    <a:moveTo>
                      <a:pt x="120000" y="80000"/>
                    </a:moveTo>
                    <a:cubicBezTo>
                      <a:pt x="120000" y="0"/>
                      <a:pt x="0" y="0"/>
                      <a:pt x="0" y="80000"/>
                    </a:cubicBezTo>
                    <a:cubicBezTo>
                      <a:pt x="0" y="120000"/>
                      <a:pt x="0" y="120000"/>
                      <a:pt x="60000" y="120000"/>
                    </a:cubicBezTo>
                    <a:cubicBezTo>
                      <a:pt x="80000" y="120000"/>
                      <a:pt x="120000" y="100000"/>
                      <a:pt x="120000" y="80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75" name="Shape 523">
                <a:extLst>
                  <a:ext uri="{FF2B5EF4-FFF2-40B4-BE49-F238E27FC236}">
                    <a16:creationId xmlns:a16="http://schemas.microsoft.com/office/drawing/2014/main" id="{187E8EE0-8A6C-4A45-8F19-AF9CE27F0FBA}"/>
                  </a:ext>
                </a:extLst>
              </p:cNvPr>
              <p:cNvSpPr/>
              <p:nvPr/>
            </p:nvSpPr>
            <p:spPr>
              <a:xfrm>
                <a:off x="3338512" y="2095500"/>
                <a:ext cx="42900" cy="22200"/>
              </a:xfrm>
              <a:custGeom>
                <a:avLst/>
                <a:gdLst/>
                <a:ahLst/>
                <a:cxnLst/>
                <a:rect l="0" t="0" r="0" b="0"/>
                <a:pathLst>
                  <a:path w="120000" h="120000" extrusionOk="0">
                    <a:moveTo>
                      <a:pt x="120000" y="105000"/>
                    </a:moveTo>
                    <a:cubicBezTo>
                      <a:pt x="82500" y="60000"/>
                      <a:pt x="52500" y="0"/>
                      <a:pt x="0" y="30000"/>
                    </a:cubicBezTo>
                    <a:cubicBezTo>
                      <a:pt x="22500" y="60000"/>
                      <a:pt x="67500" y="120000"/>
                      <a:pt x="97500" y="120000"/>
                    </a:cubicBezTo>
                    <a:cubicBezTo>
                      <a:pt x="105000" y="120000"/>
                      <a:pt x="112500" y="120000"/>
                      <a:pt x="120000" y="105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76" name="Shape 524">
                <a:extLst>
                  <a:ext uri="{FF2B5EF4-FFF2-40B4-BE49-F238E27FC236}">
                    <a16:creationId xmlns:a16="http://schemas.microsoft.com/office/drawing/2014/main" id="{279051B0-D4A6-4CE3-9733-CD6CA07CC216}"/>
                  </a:ext>
                </a:extLst>
              </p:cNvPr>
              <p:cNvSpPr/>
              <p:nvPr/>
            </p:nvSpPr>
            <p:spPr>
              <a:xfrm>
                <a:off x="3341687" y="2165350"/>
                <a:ext cx="31800" cy="18900"/>
              </a:xfrm>
              <a:custGeom>
                <a:avLst/>
                <a:gdLst/>
                <a:ahLst/>
                <a:cxnLst/>
                <a:rect l="0" t="0" r="0" b="0"/>
                <a:pathLst>
                  <a:path w="120000" h="120000" extrusionOk="0">
                    <a:moveTo>
                      <a:pt x="10000" y="0"/>
                    </a:moveTo>
                    <a:cubicBezTo>
                      <a:pt x="10000" y="0"/>
                      <a:pt x="0" y="0"/>
                      <a:pt x="0" y="17142"/>
                    </a:cubicBezTo>
                    <a:cubicBezTo>
                      <a:pt x="0" y="51428"/>
                      <a:pt x="80000" y="119999"/>
                      <a:pt x="100000" y="119999"/>
                    </a:cubicBezTo>
                    <a:cubicBezTo>
                      <a:pt x="100000" y="119999"/>
                      <a:pt x="120000" y="102857"/>
                      <a:pt x="120000" y="68571"/>
                    </a:cubicBezTo>
                    <a:cubicBezTo>
                      <a:pt x="120000" y="68571"/>
                      <a:pt x="120000" y="68571"/>
                      <a:pt x="120000" y="51428"/>
                    </a:cubicBezTo>
                    <a:cubicBezTo>
                      <a:pt x="60000" y="51428"/>
                      <a:pt x="60000" y="51428"/>
                      <a:pt x="60000" y="51428"/>
                    </a:cubicBezTo>
                    <a:cubicBezTo>
                      <a:pt x="40000" y="51428"/>
                      <a:pt x="20000" y="34285"/>
                      <a:pt x="10000" y="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77" name="Shape 525">
                <a:extLst>
                  <a:ext uri="{FF2B5EF4-FFF2-40B4-BE49-F238E27FC236}">
                    <a16:creationId xmlns:a16="http://schemas.microsoft.com/office/drawing/2014/main" id="{EA59ADC8-D906-421F-9A0C-91EE71A50161}"/>
                  </a:ext>
                </a:extLst>
              </p:cNvPr>
              <p:cNvSpPr/>
              <p:nvPr/>
            </p:nvSpPr>
            <p:spPr>
              <a:xfrm>
                <a:off x="3390900" y="2165350"/>
                <a:ext cx="20700" cy="27000"/>
              </a:xfrm>
              <a:custGeom>
                <a:avLst/>
                <a:gdLst/>
                <a:ahLst/>
                <a:cxnLst/>
                <a:rect l="0" t="0" r="0" b="0"/>
                <a:pathLst>
                  <a:path w="120000" h="120000" extrusionOk="0">
                    <a:moveTo>
                      <a:pt x="120000" y="84000"/>
                    </a:moveTo>
                    <a:cubicBezTo>
                      <a:pt x="120000" y="72000"/>
                      <a:pt x="120000" y="72000"/>
                      <a:pt x="120000" y="60000"/>
                    </a:cubicBezTo>
                    <a:cubicBezTo>
                      <a:pt x="45000" y="60000"/>
                      <a:pt x="105000" y="48000"/>
                      <a:pt x="105000" y="24000"/>
                    </a:cubicBezTo>
                    <a:cubicBezTo>
                      <a:pt x="105000" y="12000"/>
                      <a:pt x="75000" y="12000"/>
                      <a:pt x="75000" y="0"/>
                    </a:cubicBezTo>
                    <a:cubicBezTo>
                      <a:pt x="45000" y="0"/>
                      <a:pt x="0" y="72000"/>
                      <a:pt x="0" y="84000"/>
                    </a:cubicBezTo>
                    <a:cubicBezTo>
                      <a:pt x="0" y="108000"/>
                      <a:pt x="15000" y="120000"/>
                      <a:pt x="45000" y="120000"/>
                    </a:cubicBezTo>
                    <a:cubicBezTo>
                      <a:pt x="90000" y="120000"/>
                      <a:pt x="120000" y="96000"/>
                      <a:pt x="120000" y="84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78" name="Shape 526">
                <a:extLst>
                  <a:ext uri="{FF2B5EF4-FFF2-40B4-BE49-F238E27FC236}">
                    <a16:creationId xmlns:a16="http://schemas.microsoft.com/office/drawing/2014/main" id="{F3FDE77D-662E-4D54-9E02-FC529B668796}"/>
                  </a:ext>
                </a:extLst>
              </p:cNvPr>
              <p:cNvSpPr/>
              <p:nvPr/>
            </p:nvSpPr>
            <p:spPr>
              <a:xfrm>
                <a:off x="1590675" y="1854200"/>
                <a:ext cx="27000" cy="11100"/>
              </a:xfrm>
              <a:custGeom>
                <a:avLst/>
                <a:gdLst/>
                <a:ahLst/>
                <a:cxnLst/>
                <a:rect l="0" t="0" r="0" b="0"/>
                <a:pathLst>
                  <a:path w="120000" h="120000" extrusionOk="0">
                    <a:moveTo>
                      <a:pt x="72000" y="0"/>
                    </a:moveTo>
                    <a:cubicBezTo>
                      <a:pt x="60000" y="0"/>
                      <a:pt x="48000" y="0"/>
                      <a:pt x="36000" y="60000"/>
                    </a:cubicBezTo>
                    <a:cubicBezTo>
                      <a:pt x="0" y="60000"/>
                      <a:pt x="0" y="60000"/>
                      <a:pt x="0" y="60000"/>
                    </a:cubicBezTo>
                    <a:cubicBezTo>
                      <a:pt x="0" y="90000"/>
                      <a:pt x="24000" y="90000"/>
                      <a:pt x="36000" y="120000"/>
                    </a:cubicBezTo>
                    <a:cubicBezTo>
                      <a:pt x="120000" y="120000"/>
                      <a:pt x="120000" y="120000"/>
                      <a:pt x="120000" y="120000"/>
                    </a:cubicBezTo>
                    <a:cubicBezTo>
                      <a:pt x="108000" y="60000"/>
                      <a:pt x="108000" y="0"/>
                      <a:pt x="72000" y="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79" name="Shape 527">
                <a:extLst>
                  <a:ext uri="{FF2B5EF4-FFF2-40B4-BE49-F238E27FC236}">
                    <a16:creationId xmlns:a16="http://schemas.microsoft.com/office/drawing/2014/main" id="{387E8EE0-C67C-44AB-BA45-FFBF18756832}"/>
                  </a:ext>
                </a:extLst>
              </p:cNvPr>
              <p:cNvSpPr/>
              <p:nvPr/>
            </p:nvSpPr>
            <p:spPr>
              <a:xfrm>
                <a:off x="1789113" y="2700338"/>
                <a:ext cx="14400" cy="11100"/>
              </a:xfrm>
              <a:custGeom>
                <a:avLst/>
                <a:gdLst/>
                <a:ahLst/>
                <a:cxnLst/>
                <a:rect l="0" t="0" r="0" b="0"/>
                <a:pathLst>
                  <a:path w="120000" h="120000" extrusionOk="0">
                    <a:moveTo>
                      <a:pt x="0" y="90000"/>
                    </a:moveTo>
                    <a:cubicBezTo>
                      <a:pt x="0" y="120000"/>
                      <a:pt x="0" y="120000"/>
                      <a:pt x="24000" y="120000"/>
                    </a:cubicBezTo>
                    <a:cubicBezTo>
                      <a:pt x="72000" y="120000"/>
                      <a:pt x="72000" y="120000"/>
                      <a:pt x="120000" y="90000"/>
                    </a:cubicBezTo>
                    <a:cubicBezTo>
                      <a:pt x="120000" y="60000"/>
                      <a:pt x="120000" y="60000"/>
                      <a:pt x="120000" y="60000"/>
                    </a:cubicBezTo>
                    <a:cubicBezTo>
                      <a:pt x="96000" y="30000"/>
                      <a:pt x="48000" y="0"/>
                      <a:pt x="0" y="0"/>
                    </a:cubicBezTo>
                    <a:cubicBezTo>
                      <a:pt x="0" y="30000"/>
                      <a:pt x="0" y="60000"/>
                      <a:pt x="0" y="90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80" name="Shape 528">
                <a:extLst>
                  <a:ext uri="{FF2B5EF4-FFF2-40B4-BE49-F238E27FC236}">
                    <a16:creationId xmlns:a16="http://schemas.microsoft.com/office/drawing/2014/main" id="{D911CEF8-F080-4AF8-B765-A362938DEC8A}"/>
                  </a:ext>
                </a:extLst>
              </p:cNvPr>
              <p:cNvSpPr/>
              <p:nvPr/>
            </p:nvSpPr>
            <p:spPr>
              <a:xfrm>
                <a:off x="1778000" y="2678113"/>
                <a:ext cx="6300" cy="7800"/>
              </a:xfrm>
              <a:custGeom>
                <a:avLst/>
                <a:gdLst/>
                <a:ahLst/>
                <a:cxnLst/>
                <a:rect l="0" t="0" r="0" b="0"/>
                <a:pathLst>
                  <a:path w="120000" h="120000" extrusionOk="0">
                    <a:moveTo>
                      <a:pt x="0" y="0"/>
                    </a:moveTo>
                    <a:cubicBezTo>
                      <a:pt x="0" y="40000"/>
                      <a:pt x="0" y="120000"/>
                      <a:pt x="120000" y="120000"/>
                    </a:cubicBezTo>
                    <a:cubicBezTo>
                      <a:pt x="120000" y="120000"/>
                      <a:pt x="120000" y="80000"/>
                      <a:pt x="120000" y="80000"/>
                    </a:cubicBezTo>
                    <a:cubicBezTo>
                      <a:pt x="120000" y="40000"/>
                      <a:pt x="60000" y="0"/>
                      <a:pt x="0" y="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81" name="Shape 529">
                <a:extLst>
                  <a:ext uri="{FF2B5EF4-FFF2-40B4-BE49-F238E27FC236}">
                    <a16:creationId xmlns:a16="http://schemas.microsoft.com/office/drawing/2014/main" id="{064F2874-1F35-4F76-BAAD-3FD43A977141}"/>
                  </a:ext>
                </a:extLst>
              </p:cNvPr>
              <p:cNvSpPr/>
              <p:nvPr/>
            </p:nvSpPr>
            <p:spPr>
              <a:xfrm>
                <a:off x="1762125" y="2673350"/>
                <a:ext cx="11100" cy="4800"/>
              </a:xfrm>
              <a:custGeom>
                <a:avLst/>
                <a:gdLst/>
                <a:ahLst/>
                <a:cxnLst/>
                <a:rect l="0" t="0" r="0" b="0"/>
                <a:pathLst>
                  <a:path w="120000" h="120000" extrusionOk="0">
                    <a:moveTo>
                      <a:pt x="30000" y="120000"/>
                    </a:moveTo>
                    <a:cubicBezTo>
                      <a:pt x="60000" y="120000"/>
                      <a:pt x="90000" y="60000"/>
                      <a:pt x="120000" y="0"/>
                    </a:cubicBezTo>
                    <a:cubicBezTo>
                      <a:pt x="0" y="0"/>
                      <a:pt x="0" y="0"/>
                      <a:pt x="0" y="0"/>
                    </a:cubicBezTo>
                    <a:cubicBezTo>
                      <a:pt x="0" y="60000"/>
                      <a:pt x="0" y="120000"/>
                      <a:pt x="30000" y="12000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82" name="Shape 530">
                <a:extLst>
                  <a:ext uri="{FF2B5EF4-FFF2-40B4-BE49-F238E27FC236}">
                    <a16:creationId xmlns:a16="http://schemas.microsoft.com/office/drawing/2014/main" id="{B0289B9F-B4CF-4F2D-8D18-9D830E9833F6}"/>
                  </a:ext>
                </a:extLst>
              </p:cNvPr>
              <p:cNvSpPr/>
              <p:nvPr/>
            </p:nvSpPr>
            <p:spPr>
              <a:xfrm>
                <a:off x="1749425" y="2667000"/>
                <a:ext cx="7800" cy="6300"/>
              </a:xfrm>
              <a:custGeom>
                <a:avLst/>
                <a:gdLst/>
                <a:ahLst/>
                <a:cxnLst/>
                <a:rect l="0" t="0" r="0" b="0"/>
                <a:pathLst>
                  <a:path w="120000" h="120000" extrusionOk="0">
                    <a:moveTo>
                      <a:pt x="40000" y="0"/>
                    </a:moveTo>
                    <a:cubicBezTo>
                      <a:pt x="40000" y="0"/>
                      <a:pt x="0" y="0"/>
                      <a:pt x="0" y="0"/>
                    </a:cubicBezTo>
                    <a:cubicBezTo>
                      <a:pt x="0" y="0"/>
                      <a:pt x="40000" y="120000"/>
                      <a:pt x="80000" y="120000"/>
                    </a:cubicBezTo>
                    <a:cubicBezTo>
                      <a:pt x="80000" y="120000"/>
                      <a:pt x="120000" y="60000"/>
                      <a:pt x="120000" y="60000"/>
                    </a:cubicBezTo>
                    <a:cubicBezTo>
                      <a:pt x="120000" y="0"/>
                      <a:pt x="120000" y="0"/>
                      <a:pt x="120000" y="0"/>
                    </a:cubicBezTo>
                    <a:cubicBezTo>
                      <a:pt x="80000" y="0"/>
                      <a:pt x="80000" y="0"/>
                      <a:pt x="40000" y="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sp>
            <p:nvSpPr>
              <p:cNvPr id="183" name="Shape 531">
                <a:extLst>
                  <a:ext uri="{FF2B5EF4-FFF2-40B4-BE49-F238E27FC236}">
                    <a16:creationId xmlns:a16="http://schemas.microsoft.com/office/drawing/2014/main" id="{E3A4D444-7A4A-4B2F-9D98-E012468B18F6}"/>
                  </a:ext>
                </a:extLst>
              </p:cNvPr>
              <p:cNvSpPr/>
              <p:nvPr/>
            </p:nvSpPr>
            <p:spPr>
              <a:xfrm>
                <a:off x="1724025" y="2654300"/>
                <a:ext cx="7800" cy="4800"/>
              </a:xfrm>
              <a:custGeom>
                <a:avLst/>
                <a:gdLst/>
                <a:ahLst/>
                <a:cxnLst/>
                <a:rect l="0" t="0" r="0" b="0"/>
                <a:pathLst>
                  <a:path w="120000" h="120000" extrusionOk="0">
                    <a:moveTo>
                      <a:pt x="40000" y="0"/>
                    </a:moveTo>
                    <a:cubicBezTo>
                      <a:pt x="40000" y="0"/>
                      <a:pt x="0" y="60000"/>
                      <a:pt x="0" y="60000"/>
                    </a:cubicBezTo>
                    <a:cubicBezTo>
                      <a:pt x="0" y="60000"/>
                      <a:pt x="40000" y="120000"/>
                      <a:pt x="80000" y="120000"/>
                    </a:cubicBezTo>
                    <a:cubicBezTo>
                      <a:pt x="80000" y="120000"/>
                      <a:pt x="120000" y="120000"/>
                      <a:pt x="120000" y="120000"/>
                    </a:cubicBezTo>
                    <a:cubicBezTo>
                      <a:pt x="120000" y="120000"/>
                      <a:pt x="120000" y="60000"/>
                      <a:pt x="120000" y="60000"/>
                    </a:cubicBezTo>
                    <a:cubicBezTo>
                      <a:pt x="80000" y="60000"/>
                      <a:pt x="80000" y="0"/>
                      <a:pt x="40000" y="0"/>
                    </a:cubicBezTo>
                    <a:close/>
                  </a:path>
                </a:pathLst>
              </a:custGeom>
              <a:solidFill>
                <a:srgbClr val="BFBFBF"/>
              </a:solidFill>
              <a:ln>
                <a:noFill/>
              </a:ln>
              <a:effectLst>
                <a:outerShdw blurRad="63500" dist="50800" dir="5400000" algn="ctr" rotWithShape="0">
                  <a:srgbClr val="000000">
                    <a:alpha val="49800"/>
                  </a:srgbClr>
                </a:outerShdw>
              </a:effectLst>
            </p:spPr>
            <p:txBody>
              <a:bodyPr wrap="square" lIns="68550" tIns="34275" rIns="68550" bIns="34275" anchor="t" anchorCtr="0">
                <a:noAutofit/>
              </a:bodyPr>
              <a:lstStyle/>
              <a:p>
                <a:endParaRPr sz="1799"/>
              </a:p>
            </p:txBody>
          </p:sp>
        </p:grpSp>
        <p:pic>
          <p:nvPicPr>
            <p:cNvPr id="184" name="Image 183">
              <a:extLst>
                <a:ext uri="{FF2B5EF4-FFF2-40B4-BE49-F238E27FC236}">
                  <a16:creationId xmlns:a16="http://schemas.microsoft.com/office/drawing/2014/main" id="{165EA5A4-E63A-49DB-BC99-692C77E2F9FE}"/>
                </a:ext>
              </a:extLst>
            </p:cNvPr>
            <p:cNvPicPr>
              <a:picLocks noChangeAspect="1"/>
            </p:cNvPicPr>
            <p:nvPr/>
          </p:nvPicPr>
          <p:blipFill>
            <a:blip r:embed="rId2"/>
            <a:stretch>
              <a:fillRect/>
            </a:stretch>
          </p:blipFill>
          <p:spPr>
            <a:xfrm>
              <a:off x="5081041" y="3721124"/>
              <a:ext cx="477904" cy="112602"/>
            </a:xfrm>
            <a:prstGeom prst="rect">
              <a:avLst/>
            </a:prstGeom>
          </p:spPr>
        </p:pic>
        <p:pic>
          <p:nvPicPr>
            <p:cNvPr id="185" name="Image 184">
              <a:extLst>
                <a:ext uri="{FF2B5EF4-FFF2-40B4-BE49-F238E27FC236}">
                  <a16:creationId xmlns:a16="http://schemas.microsoft.com/office/drawing/2014/main" id="{9CB0ED0F-B577-46B5-A68C-C23DE90C7BF0}"/>
                </a:ext>
              </a:extLst>
            </p:cNvPr>
            <p:cNvPicPr>
              <a:picLocks noChangeAspect="1"/>
            </p:cNvPicPr>
            <p:nvPr/>
          </p:nvPicPr>
          <p:blipFill>
            <a:blip r:embed="rId2"/>
            <a:stretch>
              <a:fillRect/>
            </a:stretch>
          </p:blipFill>
          <p:spPr>
            <a:xfrm>
              <a:off x="4728290" y="2668258"/>
              <a:ext cx="477904" cy="112602"/>
            </a:xfrm>
            <a:prstGeom prst="rect">
              <a:avLst/>
            </a:prstGeom>
          </p:spPr>
        </p:pic>
        <p:pic>
          <p:nvPicPr>
            <p:cNvPr id="186" name="Image 185">
              <a:extLst>
                <a:ext uri="{FF2B5EF4-FFF2-40B4-BE49-F238E27FC236}">
                  <a16:creationId xmlns:a16="http://schemas.microsoft.com/office/drawing/2014/main" id="{1D4B4DC8-D902-4DF9-9076-D24381202FA3}"/>
                </a:ext>
              </a:extLst>
            </p:cNvPr>
            <p:cNvPicPr>
              <a:picLocks noChangeAspect="1"/>
            </p:cNvPicPr>
            <p:nvPr/>
          </p:nvPicPr>
          <p:blipFill>
            <a:blip r:embed="rId2"/>
            <a:stretch>
              <a:fillRect/>
            </a:stretch>
          </p:blipFill>
          <p:spPr>
            <a:xfrm>
              <a:off x="6052068" y="2636328"/>
              <a:ext cx="477904" cy="112602"/>
            </a:xfrm>
            <a:prstGeom prst="rect">
              <a:avLst/>
            </a:prstGeom>
          </p:spPr>
        </p:pic>
        <p:pic>
          <p:nvPicPr>
            <p:cNvPr id="187" name="Image 186">
              <a:extLst>
                <a:ext uri="{FF2B5EF4-FFF2-40B4-BE49-F238E27FC236}">
                  <a16:creationId xmlns:a16="http://schemas.microsoft.com/office/drawing/2014/main" id="{B3097DA1-4712-4C4E-8D48-59B6FAD4D1B2}"/>
                </a:ext>
              </a:extLst>
            </p:cNvPr>
            <p:cNvPicPr>
              <a:picLocks noChangeAspect="1"/>
            </p:cNvPicPr>
            <p:nvPr/>
          </p:nvPicPr>
          <p:blipFill>
            <a:blip r:embed="rId2"/>
            <a:stretch>
              <a:fillRect/>
            </a:stretch>
          </p:blipFill>
          <p:spPr>
            <a:xfrm>
              <a:off x="7948351" y="2831171"/>
              <a:ext cx="477904" cy="112602"/>
            </a:xfrm>
            <a:prstGeom prst="rect">
              <a:avLst/>
            </a:prstGeom>
          </p:spPr>
        </p:pic>
        <p:pic>
          <p:nvPicPr>
            <p:cNvPr id="188" name="Image 187">
              <a:extLst>
                <a:ext uri="{FF2B5EF4-FFF2-40B4-BE49-F238E27FC236}">
                  <a16:creationId xmlns:a16="http://schemas.microsoft.com/office/drawing/2014/main" id="{88F00A21-28E5-431A-9172-13767DB8A14D}"/>
                </a:ext>
              </a:extLst>
            </p:cNvPr>
            <p:cNvPicPr>
              <a:picLocks noChangeAspect="1"/>
            </p:cNvPicPr>
            <p:nvPr/>
          </p:nvPicPr>
          <p:blipFill>
            <a:blip r:embed="rId2"/>
            <a:stretch>
              <a:fillRect/>
            </a:stretch>
          </p:blipFill>
          <p:spPr>
            <a:xfrm>
              <a:off x="7831254" y="3952377"/>
              <a:ext cx="477904" cy="112602"/>
            </a:xfrm>
            <a:prstGeom prst="rect">
              <a:avLst/>
            </a:prstGeom>
          </p:spPr>
        </p:pic>
        <p:cxnSp>
          <p:nvCxnSpPr>
            <p:cNvPr id="190" name="Connecteur droit 189">
              <a:extLst>
                <a:ext uri="{FF2B5EF4-FFF2-40B4-BE49-F238E27FC236}">
                  <a16:creationId xmlns:a16="http://schemas.microsoft.com/office/drawing/2014/main" id="{30E89D7E-4810-497F-AC88-2AE30698AE94}"/>
                </a:ext>
              </a:extLst>
            </p:cNvPr>
            <p:cNvCxnSpPr>
              <a:stCxn id="185" idx="2"/>
              <a:endCxn id="184" idx="0"/>
            </p:cNvCxnSpPr>
            <p:nvPr/>
          </p:nvCxnSpPr>
          <p:spPr bwMode="auto">
            <a:xfrm>
              <a:off x="4967242" y="2780860"/>
              <a:ext cx="352751" cy="940264"/>
            </a:xfrm>
            <a:prstGeom prst="line">
              <a:avLst/>
            </a:prstGeom>
            <a:noFill/>
            <a:ln w="25400" algn="ctr">
              <a:solidFill>
                <a:schemeClr val="bg2"/>
              </a:solidFill>
              <a:round/>
              <a:headEnd/>
              <a:tailEnd/>
            </a:ln>
          </p:spPr>
        </p:cxnSp>
        <p:cxnSp>
          <p:nvCxnSpPr>
            <p:cNvPr id="192" name="Connecteur droit 191">
              <a:extLst>
                <a:ext uri="{FF2B5EF4-FFF2-40B4-BE49-F238E27FC236}">
                  <a16:creationId xmlns:a16="http://schemas.microsoft.com/office/drawing/2014/main" id="{52E94D8F-9EF2-4EA9-9704-719BF542AFD5}"/>
                </a:ext>
              </a:extLst>
            </p:cNvPr>
            <p:cNvCxnSpPr>
              <a:stCxn id="185" idx="3"/>
              <a:endCxn id="186" idx="1"/>
            </p:cNvCxnSpPr>
            <p:nvPr/>
          </p:nvCxnSpPr>
          <p:spPr bwMode="auto">
            <a:xfrm flipV="1">
              <a:off x="5206194" y="2692629"/>
              <a:ext cx="845874" cy="31930"/>
            </a:xfrm>
            <a:prstGeom prst="line">
              <a:avLst/>
            </a:prstGeom>
            <a:noFill/>
            <a:ln w="25400" algn="ctr">
              <a:solidFill>
                <a:schemeClr val="bg2"/>
              </a:solidFill>
              <a:round/>
              <a:headEnd/>
              <a:tailEnd/>
            </a:ln>
          </p:spPr>
        </p:cxnSp>
        <p:cxnSp>
          <p:nvCxnSpPr>
            <p:cNvPr id="194" name="Connecteur droit 193">
              <a:extLst>
                <a:ext uri="{FF2B5EF4-FFF2-40B4-BE49-F238E27FC236}">
                  <a16:creationId xmlns:a16="http://schemas.microsoft.com/office/drawing/2014/main" id="{0DFDAD75-D3F2-497B-9CF0-8DBD2C0A9D62}"/>
                </a:ext>
              </a:extLst>
            </p:cNvPr>
            <p:cNvCxnSpPr>
              <a:cxnSpLocks/>
              <a:stCxn id="186" idx="3"/>
              <a:endCxn id="187" idx="1"/>
            </p:cNvCxnSpPr>
            <p:nvPr/>
          </p:nvCxnSpPr>
          <p:spPr bwMode="auto">
            <a:xfrm>
              <a:off x="6529972" y="2692629"/>
              <a:ext cx="1418379" cy="194843"/>
            </a:xfrm>
            <a:prstGeom prst="line">
              <a:avLst/>
            </a:prstGeom>
            <a:noFill/>
            <a:ln w="25400" algn="ctr">
              <a:solidFill>
                <a:schemeClr val="bg2"/>
              </a:solidFill>
              <a:round/>
              <a:headEnd/>
              <a:tailEnd/>
            </a:ln>
          </p:spPr>
        </p:cxnSp>
        <p:cxnSp>
          <p:nvCxnSpPr>
            <p:cNvPr id="198" name="Connecteur droit 197">
              <a:extLst>
                <a:ext uri="{FF2B5EF4-FFF2-40B4-BE49-F238E27FC236}">
                  <a16:creationId xmlns:a16="http://schemas.microsoft.com/office/drawing/2014/main" id="{3BC94CC8-D253-4F46-ABC6-44B170115913}"/>
                </a:ext>
              </a:extLst>
            </p:cNvPr>
            <p:cNvCxnSpPr>
              <a:stCxn id="187" idx="2"/>
              <a:endCxn id="188" idx="0"/>
            </p:cNvCxnSpPr>
            <p:nvPr/>
          </p:nvCxnSpPr>
          <p:spPr bwMode="auto">
            <a:xfrm flipH="1">
              <a:off x="8070206" y="2943773"/>
              <a:ext cx="117097" cy="1008604"/>
            </a:xfrm>
            <a:prstGeom prst="line">
              <a:avLst/>
            </a:prstGeom>
            <a:noFill/>
            <a:ln w="25400" algn="ctr">
              <a:solidFill>
                <a:schemeClr val="bg2"/>
              </a:solidFill>
              <a:round/>
              <a:headEnd/>
              <a:tailEnd/>
            </a:ln>
          </p:spPr>
        </p:cxnSp>
        <p:cxnSp>
          <p:nvCxnSpPr>
            <p:cNvPr id="200" name="Connecteur droit 199">
              <a:extLst>
                <a:ext uri="{FF2B5EF4-FFF2-40B4-BE49-F238E27FC236}">
                  <a16:creationId xmlns:a16="http://schemas.microsoft.com/office/drawing/2014/main" id="{2ACBFBFF-5701-4C0C-A2F4-8D2421DA20B8}"/>
                </a:ext>
              </a:extLst>
            </p:cNvPr>
            <p:cNvCxnSpPr>
              <a:stCxn id="188" idx="1"/>
              <a:endCxn id="186" idx="2"/>
            </p:cNvCxnSpPr>
            <p:nvPr/>
          </p:nvCxnSpPr>
          <p:spPr bwMode="auto">
            <a:xfrm flipH="1" flipV="1">
              <a:off x="6291020" y="2748930"/>
              <a:ext cx="1540234" cy="1259748"/>
            </a:xfrm>
            <a:prstGeom prst="line">
              <a:avLst/>
            </a:prstGeom>
            <a:noFill/>
            <a:ln w="25400" algn="ctr">
              <a:solidFill>
                <a:schemeClr val="bg2"/>
              </a:solidFill>
              <a:round/>
              <a:headEnd/>
              <a:tailEnd/>
            </a:ln>
          </p:spPr>
        </p:cxnSp>
        <p:cxnSp>
          <p:nvCxnSpPr>
            <p:cNvPr id="202" name="Connecteur droit 201">
              <a:extLst>
                <a:ext uri="{FF2B5EF4-FFF2-40B4-BE49-F238E27FC236}">
                  <a16:creationId xmlns:a16="http://schemas.microsoft.com/office/drawing/2014/main" id="{B9903937-D3BF-4BDE-83C0-056B591E6AAA}"/>
                </a:ext>
              </a:extLst>
            </p:cNvPr>
            <p:cNvCxnSpPr>
              <a:endCxn id="184" idx="3"/>
            </p:cNvCxnSpPr>
            <p:nvPr/>
          </p:nvCxnSpPr>
          <p:spPr bwMode="auto">
            <a:xfrm flipH="1">
              <a:off x="5558945" y="2754451"/>
              <a:ext cx="755749" cy="1022974"/>
            </a:xfrm>
            <a:prstGeom prst="line">
              <a:avLst/>
            </a:prstGeom>
            <a:noFill/>
            <a:ln w="25400" algn="ctr">
              <a:solidFill>
                <a:schemeClr val="bg2"/>
              </a:solidFill>
              <a:round/>
              <a:headEnd/>
              <a:tailEnd/>
            </a:ln>
          </p:spPr>
        </p:cxnSp>
      </p:grpSp>
      <p:sp>
        <p:nvSpPr>
          <p:cNvPr id="2" name="Titre 1">
            <a:extLst>
              <a:ext uri="{FF2B5EF4-FFF2-40B4-BE49-F238E27FC236}">
                <a16:creationId xmlns:a16="http://schemas.microsoft.com/office/drawing/2014/main" id="{DD919234-5933-4AB8-98B8-A238B4B043DF}"/>
              </a:ext>
            </a:extLst>
          </p:cNvPr>
          <p:cNvSpPr>
            <a:spLocks noGrp="1"/>
          </p:cNvSpPr>
          <p:nvPr>
            <p:ph type="title"/>
          </p:nvPr>
        </p:nvSpPr>
        <p:spPr/>
        <p:txBody>
          <a:bodyPr/>
          <a:lstStyle/>
          <a:p>
            <a:r>
              <a:rPr lang="en-US" dirty="0"/>
              <a:t>MapR-ES (Event Streaming)</a:t>
            </a:r>
          </a:p>
        </p:txBody>
      </p:sp>
      <p:sp>
        <p:nvSpPr>
          <p:cNvPr id="3" name="Espace réservé du contenu 2">
            <a:extLst>
              <a:ext uri="{FF2B5EF4-FFF2-40B4-BE49-F238E27FC236}">
                <a16:creationId xmlns:a16="http://schemas.microsoft.com/office/drawing/2014/main" id="{E39A5709-3CA2-4314-AEAE-BF2018EFF973}"/>
              </a:ext>
            </a:extLst>
          </p:cNvPr>
          <p:cNvSpPr>
            <a:spLocks noGrp="1"/>
          </p:cNvSpPr>
          <p:nvPr>
            <p:ph idx="1"/>
          </p:nvPr>
        </p:nvSpPr>
        <p:spPr>
          <a:xfrm>
            <a:off x="217260" y="1208353"/>
            <a:ext cx="4871142" cy="3377384"/>
          </a:xfrm>
        </p:spPr>
        <p:txBody>
          <a:bodyPr>
            <a:normAutofit/>
          </a:bodyPr>
          <a:lstStyle/>
          <a:p>
            <a:r>
              <a:rPr lang="en-US" dirty="0"/>
              <a:t>Unique global streaming architecture</a:t>
            </a:r>
          </a:p>
          <a:p>
            <a:pPr lvl="1"/>
            <a:r>
              <a:rPr lang="en-US" dirty="0"/>
              <a:t>Standard Kafka API</a:t>
            </a:r>
          </a:p>
          <a:p>
            <a:pPr lvl="1"/>
            <a:r>
              <a:rPr lang="en-US" dirty="0"/>
              <a:t>Unlimited scalability</a:t>
            </a:r>
          </a:p>
          <a:p>
            <a:pPr lvl="1"/>
            <a:r>
              <a:rPr lang="en-US" dirty="0"/>
              <a:t>Arbitrary topology of thousands of clusters</a:t>
            </a:r>
          </a:p>
          <a:p>
            <a:pPr lvl="1"/>
            <a:r>
              <a:rPr lang="en-US" dirty="0"/>
              <a:t>Point-to-Point, Ring, Star, Mesh, etc.</a:t>
            </a:r>
          </a:p>
          <a:p>
            <a:pPr lvl="1"/>
            <a:r>
              <a:rPr lang="en-US" dirty="0"/>
              <a:t>Global applications &amp; data collection</a:t>
            </a:r>
          </a:p>
          <a:p>
            <a:pPr lvl="1"/>
            <a:r>
              <a:rPr lang="en-US" dirty="0"/>
              <a:t>Producer &amp; consumer failover</a:t>
            </a:r>
          </a:p>
        </p:txBody>
      </p:sp>
    </p:spTree>
    <p:extLst>
      <p:ext uri="{BB962C8B-B14F-4D97-AF65-F5344CB8AC3E}">
        <p14:creationId xmlns:p14="http://schemas.microsoft.com/office/powerpoint/2010/main" val="16431322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93"/>
        <p:cNvGrpSpPr/>
        <p:nvPr/>
      </p:nvGrpSpPr>
      <p:grpSpPr>
        <a:xfrm>
          <a:off x="0" y="0"/>
          <a:ext cx="0" cy="0"/>
          <a:chOff x="0" y="0"/>
          <a:chExt cx="0" cy="0"/>
        </a:xfrm>
      </p:grpSpPr>
      <p:sp>
        <p:nvSpPr>
          <p:cNvPr id="2494" name="Google Shape;2494;p276"/>
          <p:cNvSpPr/>
          <p:nvPr/>
        </p:nvSpPr>
        <p:spPr>
          <a:xfrm>
            <a:off x="0" y="1010571"/>
            <a:ext cx="9159600" cy="3671100"/>
          </a:xfrm>
          <a:prstGeom prst="rect">
            <a:avLst/>
          </a:prstGeom>
          <a:solidFill>
            <a:schemeClr val="dk2">
              <a:alpha val="20780"/>
            </a:schemeClr>
          </a:solidFill>
          <a:ln>
            <a:noFill/>
          </a:ln>
        </p:spPr>
        <p:txBody>
          <a:bodyPr spcFirstLastPara="1" wrap="square" lIns="91425" tIns="45700" rIns="91425" bIns="45700" anchor="ctr" anchorCtr="0">
            <a:noAutofit/>
          </a:bodyPr>
          <a:lstStyle/>
          <a:p>
            <a:pPr algn="ctr">
              <a:buClr>
                <a:srgbClr val="000000"/>
              </a:buClr>
            </a:pPr>
            <a:endParaRPr>
              <a:solidFill>
                <a:srgbClr val="FFFFFF"/>
              </a:solidFill>
            </a:endParaRPr>
          </a:p>
        </p:txBody>
      </p:sp>
      <p:cxnSp>
        <p:nvCxnSpPr>
          <p:cNvPr id="2495" name="Google Shape;2495;p276"/>
          <p:cNvCxnSpPr/>
          <p:nvPr/>
        </p:nvCxnSpPr>
        <p:spPr>
          <a:xfrm flipH="1">
            <a:off x="725723" y="2761800"/>
            <a:ext cx="3908700" cy="1474500"/>
          </a:xfrm>
          <a:prstGeom prst="straightConnector1">
            <a:avLst/>
          </a:prstGeom>
          <a:noFill/>
          <a:ln w="9525" cap="flat" cmpd="sng">
            <a:solidFill>
              <a:schemeClr val="dk2"/>
            </a:solidFill>
            <a:prstDash val="solid"/>
            <a:round/>
            <a:headEnd type="none" w="sm" len="sm"/>
            <a:tailEnd type="none" w="sm" len="sm"/>
          </a:ln>
        </p:spPr>
      </p:cxnSp>
      <p:sp>
        <p:nvSpPr>
          <p:cNvPr id="2496" name="Google Shape;2496;p276"/>
          <p:cNvSpPr txBox="1">
            <a:spLocks noGrp="1"/>
          </p:cNvSpPr>
          <p:nvPr>
            <p:ph type="title"/>
          </p:nvPr>
        </p:nvSpPr>
        <p:spPr>
          <a:xfrm>
            <a:off x="316878" y="205979"/>
            <a:ext cx="8229600" cy="692700"/>
          </a:xfrm>
          <a:prstGeom prst="rect">
            <a:avLst/>
          </a:prstGeom>
          <a:noFill/>
          <a:ln>
            <a:noFill/>
          </a:ln>
        </p:spPr>
        <p:txBody>
          <a:bodyPr spcFirstLastPara="1" vert="horz" wrap="square" lIns="68575" tIns="68575" rIns="68575" bIns="68575" rtlCol="0" anchor="ctr" anchorCtr="0">
            <a:noAutofit/>
          </a:bodyPr>
          <a:lstStyle/>
          <a:p>
            <a:r>
              <a:rPr lang="en"/>
              <a:t>MapR-ES Differentiation</a:t>
            </a:r>
            <a:endParaRPr/>
          </a:p>
        </p:txBody>
      </p:sp>
      <p:cxnSp>
        <p:nvCxnSpPr>
          <p:cNvPr id="2497" name="Google Shape;2497;p276"/>
          <p:cNvCxnSpPr>
            <a:endCxn id="2494" idx="0"/>
          </p:cNvCxnSpPr>
          <p:nvPr/>
        </p:nvCxnSpPr>
        <p:spPr>
          <a:xfrm rot="10800000" flipH="1">
            <a:off x="4572000" y="1010571"/>
            <a:ext cx="7800" cy="1702500"/>
          </a:xfrm>
          <a:prstGeom prst="straightConnector1">
            <a:avLst/>
          </a:prstGeom>
          <a:noFill/>
          <a:ln w="9525" cap="flat" cmpd="sng">
            <a:solidFill>
              <a:schemeClr val="dk2"/>
            </a:solidFill>
            <a:prstDash val="solid"/>
            <a:round/>
            <a:headEnd type="none" w="sm" len="sm"/>
            <a:tailEnd type="none" w="sm" len="sm"/>
          </a:ln>
        </p:spPr>
      </p:cxnSp>
      <p:cxnSp>
        <p:nvCxnSpPr>
          <p:cNvPr id="2498" name="Google Shape;2498;p276"/>
          <p:cNvCxnSpPr/>
          <p:nvPr/>
        </p:nvCxnSpPr>
        <p:spPr>
          <a:xfrm>
            <a:off x="4626624" y="2761800"/>
            <a:ext cx="3596700" cy="1435500"/>
          </a:xfrm>
          <a:prstGeom prst="straightConnector1">
            <a:avLst/>
          </a:prstGeom>
          <a:noFill/>
          <a:ln w="9525" cap="flat" cmpd="sng">
            <a:solidFill>
              <a:schemeClr val="dk2"/>
            </a:solidFill>
            <a:prstDash val="solid"/>
            <a:round/>
            <a:headEnd type="none" w="sm" len="sm"/>
            <a:tailEnd type="none" w="sm" len="sm"/>
          </a:ln>
        </p:spPr>
      </p:cxnSp>
      <p:grpSp>
        <p:nvGrpSpPr>
          <p:cNvPr id="2499" name="Google Shape;2499;p276"/>
          <p:cNvGrpSpPr/>
          <p:nvPr/>
        </p:nvGrpSpPr>
        <p:grpSpPr>
          <a:xfrm>
            <a:off x="3415242" y="2438041"/>
            <a:ext cx="2297905" cy="626066"/>
            <a:chOff x="4181223" y="2112289"/>
            <a:chExt cx="3063874" cy="834755"/>
          </a:xfrm>
        </p:grpSpPr>
        <p:grpSp>
          <p:nvGrpSpPr>
            <p:cNvPr id="2500" name="Google Shape;2500;p276"/>
            <p:cNvGrpSpPr/>
            <p:nvPr/>
          </p:nvGrpSpPr>
          <p:grpSpPr>
            <a:xfrm>
              <a:off x="4181223" y="2112289"/>
              <a:ext cx="3063874" cy="834755"/>
              <a:chOff x="2426263" y="3130636"/>
              <a:chExt cx="1143578" cy="535237"/>
            </a:xfrm>
          </p:grpSpPr>
          <p:grpSp>
            <p:nvGrpSpPr>
              <p:cNvPr id="2501" name="Google Shape;2501;p276"/>
              <p:cNvGrpSpPr/>
              <p:nvPr/>
            </p:nvGrpSpPr>
            <p:grpSpPr>
              <a:xfrm>
                <a:off x="2426263" y="3130636"/>
                <a:ext cx="1143578" cy="505789"/>
                <a:chOff x="1952950" y="1850750"/>
                <a:chExt cx="1617050" cy="715200"/>
              </a:xfrm>
            </p:grpSpPr>
            <p:sp>
              <p:nvSpPr>
                <p:cNvPr id="2502" name="Google Shape;2502;p276"/>
                <p:cNvSpPr/>
                <p:nvPr/>
              </p:nvSpPr>
              <p:spPr>
                <a:xfrm>
                  <a:off x="2126221" y="1863233"/>
                  <a:ext cx="1253700" cy="702600"/>
                </a:xfrm>
                <a:prstGeom prst="rect">
                  <a:avLst/>
                </a:prstGeom>
                <a:solidFill>
                  <a:schemeClr val="accent2"/>
                </a:solidFill>
                <a:ln w="28575"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a:buClr>
                      <a:srgbClr val="000000"/>
                    </a:buClr>
                  </a:pPr>
                  <a:endParaRPr/>
                </a:p>
              </p:txBody>
            </p:sp>
            <p:sp>
              <p:nvSpPr>
                <p:cNvPr id="2503" name="Google Shape;2503;p276"/>
                <p:cNvSpPr/>
                <p:nvPr/>
              </p:nvSpPr>
              <p:spPr>
                <a:xfrm>
                  <a:off x="1952950" y="1850750"/>
                  <a:ext cx="363300" cy="715200"/>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a:buClr>
                      <a:srgbClr val="000000"/>
                    </a:buClr>
                  </a:pPr>
                  <a:endParaRPr/>
                </a:p>
              </p:txBody>
            </p:sp>
            <p:cxnSp>
              <p:nvCxnSpPr>
                <p:cNvPr id="2504" name="Google Shape;2504;p276"/>
                <p:cNvCxnSpPr>
                  <a:stCxn id="2503" idx="0"/>
                </p:cNvCxnSpPr>
                <p:nvPr/>
              </p:nvCxnSpPr>
              <p:spPr>
                <a:xfrm>
                  <a:off x="2134600" y="1850750"/>
                  <a:ext cx="1248900" cy="173400"/>
                </a:xfrm>
                <a:prstGeom prst="straightConnector1">
                  <a:avLst/>
                </a:prstGeom>
                <a:noFill/>
                <a:ln>
                  <a:noFill/>
                </a:ln>
              </p:spPr>
            </p:cxnSp>
            <p:cxnSp>
              <p:nvCxnSpPr>
                <p:cNvPr id="2505" name="Google Shape;2505;p276"/>
                <p:cNvCxnSpPr>
                  <a:stCxn id="2503" idx="4"/>
                  <a:endCxn id="2506" idx="4"/>
                </p:cNvCxnSpPr>
                <p:nvPr/>
              </p:nvCxnSpPr>
              <p:spPr>
                <a:xfrm rot="10800000" flipH="1">
                  <a:off x="2134600" y="2564450"/>
                  <a:ext cx="1253700" cy="1500"/>
                </a:xfrm>
                <a:prstGeom prst="straightConnector1">
                  <a:avLst/>
                </a:prstGeom>
                <a:noFill/>
                <a:ln>
                  <a:noFill/>
                </a:ln>
              </p:spPr>
            </p:cxnSp>
            <p:sp>
              <p:nvSpPr>
                <p:cNvPr id="2506" name="Google Shape;2506;p276"/>
                <p:cNvSpPr/>
                <p:nvPr/>
              </p:nvSpPr>
              <p:spPr>
                <a:xfrm>
                  <a:off x="3206700" y="1863232"/>
                  <a:ext cx="363300" cy="701400"/>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a:buClr>
                      <a:srgbClr val="000000"/>
                    </a:buClr>
                  </a:pPr>
                  <a:endParaRPr/>
                </a:p>
              </p:txBody>
            </p:sp>
          </p:grpSp>
          <p:sp>
            <p:nvSpPr>
              <p:cNvPr id="2507" name="Google Shape;2507;p276"/>
              <p:cNvSpPr txBox="1"/>
              <p:nvPr/>
            </p:nvSpPr>
            <p:spPr>
              <a:xfrm>
                <a:off x="2596055" y="3241973"/>
                <a:ext cx="799500" cy="423900"/>
              </a:xfrm>
              <a:prstGeom prst="rect">
                <a:avLst/>
              </a:prstGeom>
              <a:noFill/>
              <a:ln>
                <a:noFill/>
              </a:ln>
            </p:spPr>
            <p:txBody>
              <a:bodyPr spcFirstLastPara="1" wrap="square" lIns="68575" tIns="68575" rIns="68575" bIns="68575" anchor="t" anchorCtr="0">
                <a:noAutofit/>
              </a:bodyPr>
              <a:lstStyle/>
              <a:p>
                <a:pPr algn="ctr">
                  <a:buClr>
                    <a:schemeClr val="lt1"/>
                  </a:buClr>
                </a:pPr>
                <a:r>
                  <a:rPr lang="en" sz="1200" b="1" i="1">
                    <a:solidFill>
                      <a:schemeClr val="lt1"/>
                    </a:solidFill>
                  </a:rPr>
                  <a:t>MapR-ES</a:t>
                </a:r>
                <a:endParaRPr/>
              </a:p>
            </p:txBody>
          </p:sp>
        </p:grpSp>
        <p:sp>
          <p:nvSpPr>
            <p:cNvPr id="2508" name="Google Shape;2508;p276"/>
            <p:cNvSpPr/>
            <p:nvPr/>
          </p:nvSpPr>
          <p:spPr>
            <a:xfrm>
              <a:off x="6463862" y="2139949"/>
              <a:ext cx="448800" cy="746100"/>
            </a:xfrm>
            <a:prstGeom prst="rect">
              <a:avLst/>
            </a:prstGeom>
            <a:solidFill>
              <a:srgbClr val="3B6E8E"/>
            </a:solidFill>
            <a:ln>
              <a:noFill/>
            </a:ln>
          </p:spPr>
          <p:txBody>
            <a:bodyPr spcFirstLastPara="1" wrap="square" lIns="68575" tIns="34275" rIns="68575" bIns="34275" anchor="ctr" anchorCtr="0">
              <a:noAutofit/>
            </a:bodyPr>
            <a:lstStyle/>
            <a:p>
              <a:pPr algn="ctr">
                <a:buClr>
                  <a:srgbClr val="000000"/>
                </a:buClr>
              </a:pPr>
              <a:endParaRPr>
                <a:solidFill>
                  <a:srgbClr val="FFFFFF"/>
                </a:solidFill>
              </a:endParaRPr>
            </a:p>
          </p:txBody>
        </p:sp>
      </p:grpSp>
      <p:sp>
        <p:nvSpPr>
          <p:cNvPr id="2509" name="Google Shape;2509;p276"/>
          <p:cNvSpPr txBox="1"/>
          <p:nvPr/>
        </p:nvSpPr>
        <p:spPr>
          <a:xfrm>
            <a:off x="2457600" y="2105813"/>
            <a:ext cx="1428600" cy="335400"/>
          </a:xfrm>
          <a:prstGeom prst="rect">
            <a:avLst/>
          </a:prstGeom>
          <a:noFill/>
          <a:ln>
            <a:noFill/>
          </a:ln>
        </p:spPr>
        <p:txBody>
          <a:bodyPr spcFirstLastPara="1" wrap="square" lIns="91425" tIns="91425" rIns="91425" bIns="91425" anchor="t" anchorCtr="0">
            <a:noAutofit/>
          </a:bodyPr>
          <a:lstStyle/>
          <a:p>
            <a:pPr algn="ctr">
              <a:buClr>
                <a:srgbClr val="00274C"/>
              </a:buClr>
            </a:pPr>
            <a:r>
              <a:rPr lang="en" b="1">
                <a:solidFill>
                  <a:srgbClr val="00274C"/>
                </a:solidFill>
              </a:rPr>
              <a:t>Self-Managed</a:t>
            </a:r>
            <a:endParaRPr b="1">
              <a:solidFill>
                <a:srgbClr val="00274C"/>
              </a:solidFill>
            </a:endParaRPr>
          </a:p>
        </p:txBody>
      </p:sp>
      <p:sp>
        <p:nvSpPr>
          <p:cNvPr id="2510" name="Google Shape;2510;p276"/>
          <p:cNvSpPr txBox="1"/>
          <p:nvPr/>
        </p:nvSpPr>
        <p:spPr>
          <a:xfrm>
            <a:off x="5438675" y="2100350"/>
            <a:ext cx="1286400" cy="335400"/>
          </a:xfrm>
          <a:prstGeom prst="rect">
            <a:avLst/>
          </a:prstGeom>
          <a:noFill/>
          <a:ln>
            <a:noFill/>
          </a:ln>
        </p:spPr>
        <p:txBody>
          <a:bodyPr spcFirstLastPara="1" wrap="square" lIns="91425" tIns="91425" rIns="91425" bIns="91425" anchor="t" anchorCtr="0">
            <a:noAutofit/>
          </a:bodyPr>
          <a:lstStyle/>
          <a:p>
            <a:pPr algn="ctr">
              <a:buClr>
                <a:srgbClr val="00274C"/>
              </a:buClr>
            </a:pPr>
            <a:r>
              <a:rPr lang="en" b="1">
                <a:solidFill>
                  <a:srgbClr val="00274C"/>
                </a:solidFill>
              </a:rPr>
              <a:t>Global IoT Scale</a:t>
            </a:r>
            <a:endParaRPr/>
          </a:p>
        </p:txBody>
      </p:sp>
      <p:sp>
        <p:nvSpPr>
          <p:cNvPr id="2511" name="Google Shape;2511;p276"/>
          <p:cNvSpPr txBox="1"/>
          <p:nvPr/>
        </p:nvSpPr>
        <p:spPr>
          <a:xfrm>
            <a:off x="3509819" y="3107125"/>
            <a:ext cx="2239800" cy="335400"/>
          </a:xfrm>
          <a:prstGeom prst="rect">
            <a:avLst/>
          </a:prstGeom>
          <a:noFill/>
          <a:ln>
            <a:noFill/>
          </a:ln>
        </p:spPr>
        <p:txBody>
          <a:bodyPr spcFirstLastPara="1" wrap="square" lIns="91425" tIns="91425" rIns="91425" bIns="91425" anchor="t" anchorCtr="0">
            <a:noAutofit/>
          </a:bodyPr>
          <a:lstStyle/>
          <a:p>
            <a:pPr algn="ctr">
              <a:buClr>
                <a:srgbClr val="00274C"/>
              </a:buClr>
            </a:pPr>
            <a:r>
              <a:rPr lang="en" b="1">
                <a:solidFill>
                  <a:srgbClr val="00274C"/>
                </a:solidFill>
              </a:rPr>
              <a:t>Secure &amp; Multi-Tenant</a:t>
            </a:r>
            <a:endParaRPr b="1">
              <a:solidFill>
                <a:srgbClr val="00274C"/>
              </a:solidFill>
            </a:endParaRPr>
          </a:p>
        </p:txBody>
      </p:sp>
      <p:sp>
        <p:nvSpPr>
          <p:cNvPr id="2512" name="Google Shape;2512;p276"/>
          <p:cNvSpPr txBox="1"/>
          <p:nvPr/>
        </p:nvSpPr>
        <p:spPr>
          <a:xfrm>
            <a:off x="2181330" y="1256334"/>
            <a:ext cx="1941300" cy="444600"/>
          </a:xfrm>
          <a:prstGeom prst="rect">
            <a:avLst/>
          </a:prstGeom>
          <a:noFill/>
          <a:ln>
            <a:noFill/>
          </a:ln>
        </p:spPr>
        <p:txBody>
          <a:bodyPr spcFirstLastPara="1" wrap="square" lIns="91425" tIns="91425" rIns="91425" bIns="91425" anchor="t" anchorCtr="0">
            <a:noAutofit/>
          </a:bodyPr>
          <a:lstStyle/>
          <a:p>
            <a:pPr>
              <a:buClr>
                <a:srgbClr val="4D4F53"/>
              </a:buClr>
            </a:pPr>
            <a:r>
              <a:rPr lang="en" sz="1200">
                <a:solidFill>
                  <a:srgbClr val="4D4F53"/>
                </a:solidFill>
              </a:rPr>
              <a:t>Single</a:t>
            </a:r>
            <a:r>
              <a:rPr lang="en" sz="1200" b="1">
                <a:solidFill>
                  <a:srgbClr val="4D4F53"/>
                </a:solidFill>
              </a:rPr>
              <a:t>, shared cluster </a:t>
            </a:r>
            <a:r>
              <a:rPr lang="en" sz="1200">
                <a:solidFill>
                  <a:srgbClr val="4D4F53"/>
                </a:solidFill>
              </a:rPr>
              <a:t>for files, DB, and streams.</a:t>
            </a:r>
            <a:endParaRPr/>
          </a:p>
        </p:txBody>
      </p:sp>
      <p:sp>
        <p:nvSpPr>
          <p:cNvPr id="2513" name="Google Shape;2513;p276"/>
          <p:cNvSpPr txBox="1"/>
          <p:nvPr/>
        </p:nvSpPr>
        <p:spPr>
          <a:xfrm>
            <a:off x="5275375" y="1214850"/>
            <a:ext cx="2404200" cy="883200"/>
          </a:xfrm>
          <a:prstGeom prst="rect">
            <a:avLst/>
          </a:prstGeom>
          <a:noFill/>
          <a:ln>
            <a:noFill/>
          </a:ln>
        </p:spPr>
        <p:txBody>
          <a:bodyPr spcFirstLastPara="1" wrap="square" lIns="91425" tIns="91425" rIns="91425" bIns="91425" anchor="ctr" anchorCtr="0">
            <a:noAutofit/>
          </a:bodyPr>
          <a:lstStyle/>
          <a:p>
            <a:pPr>
              <a:buClr>
                <a:srgbClr val="4D4F53"/>
              </a:buClr>
            </a:pPr>
            <a:r>
              <a:rPr lang="en" sz="1200" b="1">
                <a:solidFill>
                  <a:srgbClr val="4D4F53"/>
                </a:solidFill>
              </a:rPr>
              <a:t>Global built-in replication,</a:t>
            </a:r>
            <a:endParaRPr sz="1200" b="1">
              <a:solidFill>
                <a:srgbClr val="4D4F53"/>
              </a:solidFill>
            </a:endParaRPr>
          </a:p>
          <a:p>
            <a:pPr>
              <a:buClr>
                <a:srgbClr val="4D4F53"/>
              </a:buClr>
            </a:pPr>
            <a:r>
              <a:rPr lang="en" sz="1200">
                <a:solidFill>
                  <a:srgbClr val="4D4F53"/>
                </a:solidFill>
              </a:rPr>
              <a:t>build</a:t>
            </a:r>
            <a:r>
              <a:rPr lang="en" sz="1200" b="1">
                <a:solidFill>
                  <a:srgbClr val="4D4F53"/>
                </a:solidFill>
              </a:rPr>
              <a:t> </a:t>
            </a:r>
            <a:r>
              <a:rPr lang="en" sz="1200">
                <a:solidFill>
                  <a:srgbClr val="4D4F53"/>
                </a:solidFill>
              </a:rPr>
              <a:t>“fabrics” with failover.</a:t>
            </a:r>
            <a:endParaRPr sz="1200">
              <a:solidFill>
                <a:srgbClr val="4D4F53"/>
              </a:solidFill>
            </a:endParaRPr>
          </a:p>
        </p:txBody>
      </p:sp>
      <p:sp>
        <p:nvSpPr>
          <p:cNvPr id="2514" name="Google Shape;2514;p276"/>
          <p:cNvSpPr txBox="1"/>
          <p:nvPr/>
        </p:nvSpPr>
        <p:spPr>
          <a:xfrm>
            <a:off x="5144449" y="3778225"/>
            <a:ext cx="1941300" cy="883200"/>
          </a:xfrm>
          <a:prstGeom prst="rect">
            <a:avLst/>
          </a:prstGeom>
          <a:noFill/>
          <a:ln>
            <a:noFill/>
          </a:ln>
        </p:spPr>
        <p:txBody>
          <a:bodyPr spcFirstLastPara="1" wrap="square" lIns="91425" tIns="91425" rIns="91425" bIns="91425" anchor="t" anchorCtr="0">
            <a:noAutofit/>
          </a:bodyPr>
          <a:lstStyle/>
          <a:p>
            <a:pPr>
              <a:buClr>
                <a:srgbClr val="4D4F53"/>
              </a:buClr>
            </a:pPr>
            <a:r>
              <a:rPr lang="en" sz="1200" b="1">
                <a:solidFill>
                  <a:srgbClr val="4D4F53"/>
                </a:solidFill>
              </a:rPr>
              <a:t>Multi-tenant </a:t>
            </a:r>
            <a:r>
              <a:rPr lang="en" sz="1200">
                <a:solidFill>
                  <a:srgbClr val="4D4F53"/>
                </a:solidFill>
              </a:rPr>
              <a:t>using</a:t>
            </a:r>
            <a:r>
              <a:rPr lang="en" sz="1200" b="1">
                <a:solidFill>
                  <a:srgbClr val="4D4F53"/>
                </a:solidFill>
              </a:rPr>
              <a:t> “</a:t>
            </a:r>
            <a:r>
              <a:rPr lang="en" sz="1200">
                <a:solidFill>
                  <a:srgbClr val="4D4F53"/>
                </a:solidFill>
              </a:rPr>
              <a:t>streams”</a:t>
            </a:r>
            <a:r>
              <a:rPr lang="en" sz="1200" b="1">
                <a:solidFill>
                  <a:srgbClr val="4D4F53"/>
                </a:solidFill>
              </a:rPr>
              <a:t>, </a:t>
            </a:r>
            <a:r>
              <a:rPr lang="en" sz="1200">
                <a:solidFill>
                  <a:srgbClr val="4D4F53"/>
                </a:solidFill>
              </a:rPr>
              <a:t>logical grouping of topics and messages</a:t>
            </a:r>
            <a:r>
              <a:rPr lang="en" sz="1200" b="1">
                <a:solidFill>
                  <a:srgbClr val="4D4F53"/>
                </a:solidFill>
              </a:rPr>
              <a:t>.</a:t>
            </a:r>
            <a:r>
              <a:rPr lang="en" sz="1200">
                <a:solidFill>
                  <a:srgbClr val="4D4F53"/>
                </a:solidFill>
              </a:rPr>
              <a:t> </a:t>
            </a:r>
            <a:endParaRPr/>
          </a:p>
        </p:txBody>
      </p:sp>
      <p:sp>
        <p:nvSpPr>
          <p:cNvPr id="2515" name="Google Shape;2515;p276"/>
          <p:cNvSpPr txBox="1"/>
          <p:nvPr/>
        </p:nvSpPr>
        <p:spPr>
          <a:xfrm>
            <a:off x="2457599" y="3778225"/>
            <a:ext cx="1941300" cy="883200"/>
          </a:xfrm>
          <a:prstGeom prst="rect">
            <a:avLst/>
          </a:prstGeom>
          <a:noFill/>
          <a:ln>
            <a:noFill/>
          </a:ln>
        </p:spPr>
        <p:txBody>
          <a:bodyPr spcFirstLastPara="1" wrap="square" lIns="91425" tIns="91425" rIns="91425" bIns="91425" anchor="t" anchorCtr="0">
            <a:noAutofit/>
          </a:bodyPr>
          <a:lstStyle/>
          <a:p>
            <a:pPr>
              <a:buClr>
                <a:srgbClr val="4D4F53"/>
              </a:buClr>
            </a:pPr>
            <a:r>
              <a:rPr lang="en" sz="1200">
                <a:solidFill>
                  <a:srgbClr val="4D4F53"/>
                </a:solidFill>
              </a:rPr>
              <a:t>Authentication, authorization, encryption</a:t>
            </a:r>
            <a:r>
              <a:rPr lang="en" sz="1200" b="1">
                <a:solidFill>
                  <a:srgbClr val="4D4F53"/>
                </a:solidFill>
              </a:rPr>
              <a:t>.  Unified security </a:t>
            </a:r>
            <a:r>
              <a:rPr lang="en" sz="1200">
                <a:solidFill>
                  <a:srgbClr val="4D4F53"/>
                </a:solidFill>
              </a:rPr>
              <a:t>with all other platform services</a:t>
            </a:r>
            <a:r>
              <a:rPr lang="en" sz="1200" b="1">
                <a:solidFill>
                  <a:srgbClr val="4D4F53"/>
                </a:solidFill>
              </a:rPr>
              <a:t>.</a:t>
            </a:r>
            <a:r>
              <a:rPr lang="en" sz="1200">
                <a:solidFill>
                  <a:srgbClr val="4D4F53"/>
                </a:solidFill>
              </a:rPr>
              <a:t> </a:t>
            </a:r>
            <a:endParaRPr/>
          </a:p>
        </p:txBody>
      </p:sp>
      <p:sp>
        <p:nvSpPr>
          <p:cNvPr id="2516" name="Google Shape;2516;p276"/>
          <p:cNvSpPr txBox="1"/>
          <p:nvPr/>
        </p:nvSpPr>
        <p:spPr>
          <a:xfrm>
            <a:off x="702891" y="2288272"/>
            <a:ext cx="1941300" cy="883200"/>
          </a:xfrm>
          <a:prstGeom prst="rect">
            <a:avLst/>
          </a:prstGeom>
          <a:noFill/>
          <a:ln>
            <a:noFill/>
          </a:ln>
        </p:spPr>
        <p:txBody>
          <a:bodyPr spcFirstLastPara="1" wrap="square" lIns="91425" tIns="91425" rIns="91425" bIns="91425" anchor="ctr" anchorCtr="0">
            <a:noAutofit/>
          </a:bodyPr>
          <a:lstStyle/>
          <a:p>
            <a:pPr>
              <a:buClr>
                <a:srgbClr val="4D4F53"/>
              </a:buClr>
            </a:pPr>
            <a:r>
              <a:rPr lang="en" sz="1200" b="1">
                <a:solidFill>
                  <a:srgbClr val="4D4F53"/>
                </a:solidFill>
              </a:rPr>
              <a:t>Automatic data balancing </a:t>
            </a:r>
            <a:r>
              <a:rPr lang="en" sz="1200">
                <a:solidFill>
                  <a:srgbClr val="4D4F53"/>
                </a:solidFill>
              </a:rPr>
              <a:t>“system of record” persistence.</a:t>
            </a:r>
            <a:endParaRPr sz="1200">
              <a:solidFill>
                <a:srgbClr val="4D4F53"/>
              </a:solidFill>
            </a:endParaRPr>
          </a:p>
        </p:txBody>
      </p:sp>
      <p:sp>
        <p:nvSpPr>
          <p:cNvPr id="2517" name="Google Shape;2517;p276"/>
          <p:cNvSpPr txBox="1"/>
          <p:nvPr/>
        </p:nvSpPr>
        <p:spPr>
          <a:xfrm>
            <a:off x="6887472" y="1896702"/>
            <a:ext cx="2048700" cy="883200"/>
          </a:xfrm>
          <a:prstGeom prst="rect">
            <a:avLst/>
          </a:prstGeom>
          <a:noFill/>
          <a:ln>
            <a:noFill/>
          </a:ln>
        </p:spPr>
        <p:txBody>
          <a:bodyPr spcFirstLastPara="1" wrap="square" lIns="91425" tIns="91425" rIns="91425" bIns="91425" anchor="ctr" anchorCtr="0">
            <a:noAutofit/>
          </a:bodyPr>
          <a:lstStyle/>
          <a:p>
            <a:pPr>
              <a:buClr>
                <a:srgbClr val="4D4F53"/>
              </a:buClr>
            </a:pPr>
            <a:r>
              <a:rPr lang="en" sz="1200" b="1">
                <a:solidFill>
                  <a:srgbClr val="4D4F53"/>
                </a:solidFill>
              </a:rPr>
              <a:t>Billions of topics, </a:t>
            </a:r>
            <a:r>
              <a:rPr lang="en" sz="1200">
                <a:solidFill>
                  <a:srgbClr val="4D4F53"/>
                </a:solidFill>
              </a:rPr>
              <a:t>consumers</a:t>
            </a:r>
            <a:endParaRPr sz="1200">
              <a:solidFill>
                <a:srgbClr val="4D4F53"/>
              </a:solidFill>
            </a:endParaRPr>
          </a:p>
        </p:txBody>
      </p:sp>
      <p:sp>
        <p:nvSpPr>
          <p:cNvPr id="2518" name="Google Shape;2518;p276"/>
          <p:cNvSpPr txBox="1"/>
          <p:nvPr/>
        </p:nvSpPr>
        <p:spPr>
          <a:xfrm>
            <a:off x="6962022" y="2837452"/>
            <a:ext cx="2048700" cy="883200"/>
          </a:xfrm>
          <a:prstGeom prst="rect">
            <a:avLst/>
          </a:prstGeom>
          <a:noFill/>
          <a:ln>
            <a:noFill/>
          </a:ln>
        </p:spPr>
        <p:txBody>
          <a:bodyPr spcFirstLastPara="1" wrap="square" lIns="91425" tIns="91425" rIns="91425" bIns="91425" anchor="ctr" anchorCtr="0">
            <a:noAutofit/>
          </a:bodyPr>
          <a:lstStyle/>
          <a:p>
            <a:pPr>
              <a:buClr>
                <a:srgbClr val="4D4F53"/>
              </a:buClr>
            </a:pPr>
            <a:r>
              <a:rPr lang="en" sz="1200" b="1">
                <a:solidFill>
                  <a:srgbClr val="4D4F53"/>
                </a:solidFill>
              </a:rPr>
              <a:t>&gt;2X Performance </a:t>
            </a:r>
            <a:br>
              <a:rPr lang="en" sz="1200" b="1">
                <a:solidFill>
                  <a:srgbClr val="4D4F53"/>
                </a:solidFill>
              </a:rPr>
            </a:br>
            <a:r>
              <a:rPr lang="en" sz="1200">
                <a:solidFill>
                  <a:srgbClr val="4D4F53"/>
                </a:solidFill>
              </a:rPr>
              <a:t>of Kafka</a:t>
            </a:r>
            <a:endParaRPr sz="1200">
              <a:solidFill>
                <a:srgbClr val="4D4F53"/>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22"/>
        <p:cNvGrpSpPr/>
        <p:nvPr/>
      </p:nvGrpSpPr>
      <p:grpSpPr>
        <a:xfrm>
          <a:off x="0" y="0"/>
          <a:ext cx="0" cy="0"/>
          <a:chOff x="0" y="0"/>
          <a:chExt cx="0" cy="0"/>
        </a:xfrm>
      </p:grpSpPr>
      <p:sp>
        <p:nvSpPr>
          <p:cNvPr id="2523" name="Google Shape;2523;p277"/>
          <p:cNvSpPr/>
          <p:nvPr/>
        </p:nvSpPr>
        <p:spPr>
          <a:xfrm>
            <a:off x="74350" y="946825"/>
            <a:ext cx="2934900" cy="3651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sz="2533"/>
          </a:p>
        </p:txBody>
      </p:sp>
      <p:sp>
        <p:nvSpPr>
          <p:cNvPr id="2524" name="Google Shape;2524;p277"/>
          <p:cNvSpPr/>
          <p:nvPr/>
        </p:nvSpPr>
        <p:spPr>
          <a:xfrm>
            <a:off x="3104550" y="946825"/>
            <a:ext cx="2934900" cy="3651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sz="2533"/>
          </a:p>
        </p:txBody>
      </p:sp>
      <p:sp>
        <p:nvSpPr>
          <p:cNvPr id="2525" name="Google Shape;2525;p277"/>
          <p:cNvSpPr/>
          <p:nvPr/>
        </p:nvSpPr>
        <p:spPr>
          <a:xfrm>
            <a:off x="468201" y="2149198"/>
            <a:ext cx="623400" cy="623400"/>
          </a:xfrm>
          <a:prstGeom prst="rect">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pPr>
            <a:endParaRPr/>
          </a:p>
        </p:txBody>
      </p:sp>
      <p:sp>
        <p:nvSpPr>
          <p:cNvPr id="2526" name="Google Shape;2526;p277"/>
          <p:cNvSpPr/>
          <p:nvPr/>
        </p:nvSpPr>
        <p:spPr>
          <a:xfrm>
            <a:off x="1992005" y="2149203"/>
            <a:ext cx="623400" cy="623400"/>
          </a:xfrm>
          <a:prstGeom prst="rect">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pPr>
            <a:endParaRPr/>
          </a:p>
        </p:txBody>
      </p:sp>
      <p:sp>
        <p:nvSpPr>
          <p:cNvPr id="2527" name="Google Shape;2527;p277"/>
          <p:cNvSpPr/>
          <p:nvPr/>
        </p:nvSpPr>
        <p:spPr>
          <a:xfrm>
            <a:off x="1230090" y="2149199"/>
            <a:ext cx="623400" cy="623400"/>
          </a:xfrm>
          <a:prstGeom prst="rect">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pPr>
            <a:endParaRPr/>
          </a:p>
        </p:txBody>
      </p:sp>
      <p:sp>
        <p:nvSpPr>
          <p:cNvPr id="2528" name="Google Shape;2528;p277"/>
          <p:cNvSpPr/>
          <p:nvPr/>
        </p:nvSpPr>
        <p:spPr>
          <a:xfrm>
            <a:off x="1992005" y="1431231"/>
            <a:ext cx="623400" cy="623400"/>
          </a:xfrm>
          <a:prstGeom prst="rect">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pPr>
            <a:endParaRPr/>
          </a:p>
        </p:txBody>
      </p:sp>
      <p:sp>
        <p:nvSpPr>
          <p:cNvPr id="2529" name="Google Shape;2529;p277"/>
          <p:cNvSpPr/>
          <p:nvPr/>
        </p:nvSpPr>
        <p:spPr>
          <a:xfrm>
            <a:off x="468201" y="1431223"/>
            <a:ext cx="623400" cy="623400"/>
          </a:xfrm>
          <a:prstGeom prst="rect">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pPr>
            <a:endParaRPr/>
          </a:p>
        </p:txBody>
      </p:sp>
      <p:sp>
        <p:nvSpPr>
          <p:cNvPr id="2530" name="Google Shape;2530;p277"/>
          <p:cNvSpPr/>
          <p:nvPr/>
        </p:nvSpPr>
        <p:spPr>
          <a:xfrm>
            <a:off x="1230090" y="1431223"/>
            <a:ext cx="623400" cy="623400"/>
          </a:xfrm>
          <a:prstGeom prst="rect">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pPr>
            <a:endParaRPr/>
          </a:p>
        </p:txBody>
      </p:sp>
      <p:sp>
        <p:nvSpPr>
          <p:cNvPr id="2531" name="Google Shape;2531;p277"/>
          <p:cNvSpPr/>
          <p:nvPr/>
        </p:nvSpPr>
        <p:spPr>
          <a:xfrm>
            <a:off x="595021" y="2205531"/>
            <a:ext cx="369900" cy="211200"/>
          </a:xfrm>
          <a:prstGeom prst="rect">
            <a:avLst/>
          </a:prstGeom>
          <a:solidFill>
            <a:srgbClr val="7BABC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pPr>
            <a:endParaRPr/>
          </a:p>
        </p:txBody>
      </p:sp>
      <p:sp>
        <p:nvSpPr>
          <p:cNvPr id="2532" name="Google Shape;2532;p277"/>
          <p:cNvSpPr/>
          <p:nvPr/>
        </p:nvSpPr>
        <p:spPr>
          <a:xfrm>
            <a:off x="2118825" y="2223536"/>
            <a:ext cx="369900" cy="211200"/>
          </a:xfrm>
          <a:prstGeom prst="rect">
            <a:avLst/>
          </a:pr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pPr>
            <a:endParaRPr/>
          </a:p>
        </p:txBody>
      </p:sp>
      <p:sp>
        <p:nvSpPr>
          <p:cNvPr id="2533" name="Google Shape;2533;p277"/>
          <p:cNvSpPr/>
          <p:nvPr/>
        </p:nvSpPr>
        <p:spPr>
          <a:xfrm>
            <a:off x="2118825" y="2482577"/>
            <a:ext cx="369900" cy="211200"/>
          </a:xfrm>
          <a:prstGeom prst="rect">
            <a:avLst/>
          </a:prstGeom>
          <a:solidFill>
            <a:srgbClr val="783F0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pPr>
            <a:endParaRPr/>
          </a:p>
        </p:txBody>
      </p:sp>
      <p:sp>
        <p:nvSpPr>
          <p:cNvPr id="2534" name="Google Shape;2534;p277"/>
          <p:cNvSpPr/>
          <p:nvPr/>
        </p:nvSpPr>
        <p:spPr>
          <a:xfrm>
            <a:off x="595025" y="1510028"/>
            <a:ext cx="369900" cy="87900"/>
          </a:xfrm>
          <a:prstGeom prst="rect">
            <a:avLst/>
          </a:prstGeom>
          <a:solidFill>
            <a:srgbClr val="94082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pPr>
            <a:endParaRPr/>
          </a:p>
        </p:txBody>
      </p:sp>
      <p:sp>
        <p:nvSpPr>
          <p:cNvPr id="2535" name="Google Shape;2535;p277"/>
          <p:cNvSpPr/>
          <p:nvPr/>
        </p:nvSpPr>
        <p:spPr>
          <a:xfrm>
            <a:off x="1356900" y="2205675"/>
            <a:ext cx="369900" cy="1521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pPr>
            <a:endParaRPr/>
          </a:p>
        </p:txBody>
      </p:sp>
      <p:sp>
        <p:nvSpPr>
          <p:cNvPr id="2536" name="Google Shape;2536;p277"/>
          <p:cNvSpPr/>
          <p:nvPr/>
        </p:nvSpPr>
        <p:spPr>
          <a:xfrm>
            <a:off x="2118825" y="1507801"/>
            <a:ext cx="369900" cy="472500"/>
          </a:xfrm>
          <a:prstGeom prst="rect">
            <a:avLst/>
          </a:prstGeom>
          <a:solidFill>
            <a:srgbClr val="DFA60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pPr>
            <a:endParaRPr/>
          </a:p>
        </p:txBody>
      </p:sp>
      <p:sp>
        <p:nvSpPr>
          <p:cNvPr id="2537" name="Google Shape;2537;p277"/>
          <p:cNvSpPr/>
          <p:nvPr/>
        </p:nvSpPr>
        <p:spPr>
          <a:xfrm>
            <a:off x="595021" y="2484831"/>
            <a:ext cx="369900" cy="211200"/>
          </a:xfrm>
          <a:prstGeom prst="rect">
            <a:avLst/>
          </a:prstGeom>
          <a:solidFill>
            <a:srgbClr val="DFA60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pPr>
            <a:endParaRPr/>
          </a:p>
        </p:txBody>
      </p:sp>
      <p:sp>
        <p:nvSpPr>
          <p:cNvPr id="2538" name="Google Shape;2538;p277"/>
          <p:cNvSpPr/>
          <p:nvPr/>
        </p:nvSpPr>
        <p:spPr>
          <a:xfrm>
            <a:off x="3498401" y="2149198"/>
            <a:ext cx="623400" cy="623400"/>
          </a:xfrm>
          <a:prstGeom prst="rect">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pPr>
            <a:endParaRPr/>
          </a:p>
        </p:txBody>
      </p:sp>
      <p:sp>
        <p:nvSpPr>
          <p:cNvPr id="2539" name="Google Shape;2539;p277"/>
          <p:cNvSpPr/>
          <p:nvPr/>
        </p:nvSpPr>
        <p:spPr>
          <a:xfrm>
            <a:off x="5022205" y="2149203"/>
            <a:ext cx="623400" cy="623400"/>
          </a:xfrm>
          <a:prstGeom prst="rect">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pPr>
            <a:endParaRPr/>
          </a:p>
        </p:txBody>
      </p:sp>
      <p:sp>
        <p:nvSpPr>
          <p:cNvPr id="2540" name="Google Shape;2540;p277"/>
          <p:cNvSpPr/>
          <p:nvPr/>
        </p:nvSpPr>
        <p:spPr>
          <a:xfrm>
            <a:off x="4260290" y="2149199"/>
            <a:ext cx="623400" cy="623400"/>
          </a:xfrm>
          <a:prstGeom prst="rect">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pPr>
            <a:endParaRPr/>
          </a:p>
        </p:txBody>
      </p:sp>
      <p:sp>
        <p:nvSpPr>
          <p:cNvPr id="2541" name="Google Shape;2541;p277"/>
          <p:cNvSpPr/>
          <p:nvPr/>
        </p:nvSpPr>
        <p:spPr>
          <a:xfrm>
            <a:off x="5022205" y="1431231"/>
            <a:ext cx="623400" cy="623400"/>
          </a:xfrm>
          <a:prstGeom prst="rect">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pPr>
            <a:endParaRPr/>
          </a:p>
        </p:txBody>
      </p:sp>
      <p:sp>
        <p:nvSpPr>
          <p:cNvPr id="2542" name="Google Shape;2542;p277"/>
          <p:cNvSpPr/>
          <p:nvPr/>
        </p:nvSpPr>
        <p:spPr>
          <a:xfrm>
            <a:off x="3498401" y="1431223"/>
            <a:ext cx="623400" cy="623400"/>
          </a:xfrm>
          <a:prstGeom prst="rect">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pPr>
            <a:endParaRPr/>
          </a:p>
        </p:txBody>
      </p:sp>
      <p:sp>
        <p:nvSpPr>
          <p:cNvPr id="2543" name="Google Shape;2543;p277"/>
          <p:cNvSpPr/>
          <p:nvPr/>
        </p:nvSpPr>
        <p:spPr>
          <a:xfrm>
            <a:off x="4260290" y="1431223"/>
            <a:ext cx="623400" cy="623400"/>
          </a:xfrm>
          <a:prstGeom prst="rect">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pPr>
            <a:endParaRPr/>
          </a:p>
        </p:txBody>
      </p:sp>
      <p:sp>
        <p:nvSpPr>
          <p:cNvPr id="2544" name="Google Shape;2544;p277"/>
          <p:cNvSpPr/>
          <p:nvPr/>
        </p:nvSpPr>
        <p:spPr>
          <a:xfrm>
            <a:off x="3625221" y="2205531"/>
            <a:ext cx="369900" cy="211200"/>
          </a:xfrm>
          <a:prstGeom prst="rect">
            <a:avLst/>
          </a:prstGeom>
          <a:solidFill>
            <a:srgbClr val="7BABC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pPr>
            <a:endParaRPr/>
          </a:p>
        </p:txBody>
      </p:sp>
      <p:sp>
        <p:nvSpPr>
          <p:cNvPr id="2545" name="Google Shape;2545;p277"/>
          <p:cNvSpPr/>
          <p:nvPr/>
        </p:nvSpPr>
        <p:spPr>
          <a:xfrm>
            <a:off x="5149025" y="2223536"/>
            <a:ext cx="369900" cy="211200"/>
          </a:xfrm>
          <a:prstGeom prst="rect">
            <a:avLst/>
          </a:prstGeom>
          <a:solidFill>
            <a:srgbClr val="7CABC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pPr>
            <a:endParaRPr/>
          </a:p>
        </p:txBody>
      </p:sp>
      <p:sp>
        <p:nvSpPr>
          <p:cNvPr id="2546" name="Google Shape;2546;p277"/>
          <p:cNvSpPr/>
          <p:nvPr/>
        </p:nvSpPr>
        <p:spPr>
          <a:xfrm>
            <a:off x="4387110" y="1510039"/>
            <a:ext cx="369900" cy="211200"/>
          </a:xfrm>
          <a:prstGeom prst="rect">
            <a:avLst/>
          </a:prstGeom>
          <a:solidFill>
            <a:srgbClr val="7CABC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pPr>
            <a:endParaRPr/>
          </a:p>
        </p:txBody>
      </p:sp>
      <p:sp>
        <p:nvSpPr>
          <p:cNvPr id="2547" name="Google Shape;2547;p277"/>
          <p:cNvSpPr/>
          <p:nvPr/>
        </p:nvSpPr>
        <p:spPr>
          <a:xfrm>
            <a:off x="5149025" y="2482577"/>
            <a:ext cx="369900" cy="211200"/>
          </a:xfrm>
          <a:prstGeom prst="rect">
            <a:avLst/>
          </a:prstGeom>
          <a:solidFill>
            <a:srgbClr val="95092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pPr>
            <a:endParaRPr/>
          </a:p>
        </p:txBody>
      </p:sp>
      <p:sp>
        <p:nvSpPr>
          <p:cNvPr id="2548" name="Google Shape;2548;p277"/>
          <p:cNvSpPr/>
          <p:nvPr/>
        </p:nvSpPr>
        <p:spPr>
          <a:xfrm>
            <a:off x="3625221" y="1510030"/>
            <a:ext cx="369900" cy="211200"/>
          </a:xfrm>
          <a:prstGeom prst="rect">
            <a:avLst/>
          </a:prstGeom>
          <a:solidFill>
            <a:srgbClr val="94082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pPr>
            <a:endParaRPr/>
          </a:p>
        </p:txBody>
      </p:sp>
      <p:sp>
        <p:nvSpPr>
          <p:cNvPr id="2549" name="Google Shape;2549;p277"/>
          <p:cNvSpPr/>
          <p:nvPr/>
        </p:nvSpPr>
        <p:spPr>
          <a:xfrm>
            <a:off x="4387110" y="2205676"/>
            <a:ext cx="369900" cy="211200"/>
          </a:xfrm>
          <a:prstGeom prst="rect">
            <a:avLst/>
          </a:prstGeom>
          <a:solidFill>
            <a:srgbClr val="95092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pPr>
            <a:endParaRPr/>
          </a:p>
        </p:txBody>
      </p:sp>
      <p:sp>
        <p:nvSpPr>
          <p:cNvPr id="2550" name="Google Shape;2550;p277"/>
          <p:cNvSpPr/>
          <p:nvPr/>
        </p:nvSpPr>
        <p:spPr>
          <a:xfrm>
            <a:off x="5149025" y="1507804"/>
            <a:ext cx="369900" cy="211200"/>
          </a:xfrm>
          <a:prstGeom prst="rect">
            <a:avLst/>
          </a:prstGeom>
          <a:solidFill>
            <a:srgbClr val="DFA60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pPr>
            <a:endParaRPr/>
          </a:p>
        </p:txBody>
      </p:sp>
      <p:sp>
        <p:nvSpPr>
          <p:cNvPr id="2551" name="Google Shape;2551;p277"/>
          <p:cNvSpPr/>
          <p:nvPr/>
        </p:nvSpPr>
        <p:spPr>
          <a:xfrm>
            <a:off x="3625221" y="2484831"/>
            <a:ext cx="369900" cy="211200"/>
          </a:xfrm>
          <a:prstGeom prst="rect">
            <a:avLst/>
          </a:prstGeom>
          <a:solidFill>
            <a:srgbClr val="DFA60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pPr>
            <a:endParaRPr/>
          </a:p>
        </p:txBody>
      </p:sp>
      <p:sp>
        <p:nvSpPr>
          <p:cNvPr id="2552" name="Google Shape;2552;p277"/>
          <p:cNvSpPr/>
          <p:nvPr/>
        </p:nvSpPr>
        <p:spPr>
          <a:xfrm>
            <a:off x="4387110" y="1769079"/>
            <a:ext cx="369900" cy="211200"/>
          </a:xfrm>
          <a:prstGeom prst="rect">
            <a:avLst/>
          </a:prstGeom>
          <a:solidFill>
            <a:srgbClr val="DEA60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pPr>
            <a:endParaRPr/>
          </a:p>
        </p:txBody>
      </p:sp>
      <p:sp>
        <p:nvSpPr>
          <p:cNvPr id="2553" name="Google Shape;2553;p277"/>
          <p:cNvSpPr/>
          <p:nvPr/>
        </p:nvSpPr>
        <p:spPr>
          <a:xfrm>
            <a:off x="6134750" y="946825"/>
            <a:ext cx="2934900" cy="3651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sz="2533"/>
          </a:p>
        </p:txBody>
      </p:sp>
      <p:sp>
        <p:nvSpPr>
          <p:cNvPr id="2554" name="Google Shape;2554;p277"/>
          <p:cNvSpPr txBox="1">
            <a:spLocks noGrp="1"/>
          </p:cNvSpPr>
          <p:nvPr>
            <p:ph type="title"/>
          </p:nvPr>
        </p:nvSpPr>
        <p:spPr>
          <a:xfrm>
            <a:off x="316878" y="205979"/>
            <a:ext cx="8229600" cy="692700"/>
          </a:xfrm>
          <a:prstGeom prst="rect">
            <a:avLst/>
          </a:prstGeom>
        </p:spPr>
        <p:txBody>
          <a:bodyPr spcFirstLastPara="1" vert="horz" wrap="square" lIns="91425" tIns="91425" rIns="91425" bIns="91425" rtlCol="0" anchor="ctr" anchorCtr="0">
            <a:noAutofit/>
          </a:bodyPr>
          <a:lstStyle/>
          <a:p>
            <a:r>
              <a:rPr lang="en"/>
              <a:t>Automatic Partition Balancing Allows </a:t>
            </a:r>
            <a:endParaRPr/>
          </a:p>
          <a:p>
            <a:r>
              <a:rPr lang="en"/>
              <a:t>“Stream of Record”</a:t>
            </a:r>
            <a:endParaRPr/>
          </a:p>
        </p:txBody>
      </p:sp>
      <p:sp>
        <p:nvSpPr>
          <p:cNvPr id="2555" name="Google Shape;2555;p277"/>
          <p:cNvSpPr txBox="1"/>
          <p:nvPr/>
        </p:nvSpPr>
        <p:spPr>
          <a:xfrm>
            <a:off x="905325" y="1034675"/>
            <a:ext cx="1343100" cy="370500"/>
          </a:xfrm>
          <a:prstGeom prst="rect">
            <a:avLst/>
          </a:prstGeom>
          <a:noFill/>
          <a:ln>
            <a:noFill/>
          </a:ln>
        </p:spPr>
        <p:txBody>
          <a:bodyPr spcFirstLastPara="1" wrap="square" lIns="91425" tIns="91425" rIns="91425" bIns="91425" anchor="ctr" anchorCtr="0">
            <a:noAutofit/>
          </a:bodyPr>
          <a:lstStyle/>
          <a:p>
            <a:pPr algn="ctr"/>
            <a:r>
              <a:rPr lang="en" sz="2200" b="1"/>
              <a:t>Kafka</a:t>
            </a:r>
            <a:endParaRPr sz="2200" b="1"/>
          </a:p>
        </p:txBody>
      </p:sp>
      <p:sp>
        <p:nvSpPr>
          <p:cNvPr id="2556" name="Google Shape;2556;p277"/>
          <p:cNvSpPr txBox="1"/>
          <p:nvPr/>
        </p:nvSpPr>
        <p:spPr>
          <a:xfrm>
            <a:off x="3498400" y="1036000"/>
            <a:ext cx="2147100" cy="370500"/>
          </a:xfrm>
          <a:prstGeom prst="rect">
            <a:avLst/>
          </a:prstGeom>
          <a:noFill/>
          <a:ln>
            <a:noFill/>
          </a:ln>
        </p:spPr>
        <p:txBody>
          <a:bodyPr spcFirstLastPara="1" wrap="square" lIns="91425" tIns="91425" rIns="91425" bIns="91425" anchor="ctr" anchorCtr="0">
            <a:noAutofit/>
          </a:bodyPr>
          <a:lstStyle/>
          <a:p>
            <a:pPr algn="ctr"/>
            <a:r>
              <a:rPr lang="en" sz="2200" b="1"/>
              <a:t>MapR-ES</a:t>
            </a:r>
            <a:endParaRPr sz="2200" b="1"/>
          </a:p>
        </p:txBody>
      </p:sp>
      <p:sp>
        <p:nvSpPr>
          <p:cNvPr id="2557" name="Google Shape;2557;p277"/>
          <p:cNvSpPr txBox="1"/>
          <p:nvPr/>
        </p:nvSpPr>
        <p:spPr>
          <a:xfrm>
            <a:off x="6528650" y="1034675"/>
            <a:ext cx="2147100" cy="370500"/>
          </a:xfrm>
          <a:prstGeom prst="rect">
            <a:avLst/>
          </a:prstGeom>
          <a:noFill/>
          <a:ln>
            <a:noFill/>
          </a:ln>
        </p:spPr>
        <p:txBody>
          <a:bodyPr spcFirstLastPara="1" wrap="square" lIns="91425" tIns="91425" rIns="91425" bIns="91425" anchor="ctr" anchorCtr="0">
            <a:noAutofit/>
          </a:bodyPr>
          <a:lstStyle/>
          <a:p>
            <a:pPr algn="ctr"/>
            <a:r>
              <a:rPr lang="en" sz="2200" b="1"/>
              <a:t>Benefits</a:t>
            </a:r>
            <a:endParaRPr sz="2200" b="1"/>
          </a:p>
        </p:txBody>
      </p:sp>
      <p:sp>
        <p:nvSpPr>
          <p:cNvPr id="2558" name="Google Shape;2558;p277"/>
          <p:cNvSpPr txBox="1"/>
          <p:nvPr/>
        </p:nvSpPr>
        <p:spPr>
          <a:xfrm>
            <a:off x="74344" y="2732794"/>
            <a:ext cx="3075900" cy="1671300"/>
          </a:xfrm>
          <a:prstGeom prst="rect">
            <a:avLst/>
          </a:prstGeom>
          <a:noFill/>
          <a:ln>
            <a:noFill/>
          </a:ln>
        </p:spPr>
        <p:txBody>
          <a:bodyPr spcFirstLastPara="1" wrap="square" lIns="91425" tIns="91425" rIns="91425" bIns="91425" anchor="t" anchorCtr="0">
            <a:noAutofit/>
          </a:bodyPr>
          <a:lstStyle/>
          <a:p>
            <a:pPr marL="457189" indent="-330192">
              <a:buSzPts val="1600"/>
              <a:buChar char="●"/>
            </a:pPr>
            <a:r>
              <a:rPr lang="en" sz="1600"/>
              <a:t>Partitions assigned to single disk, can easily outgrow and corrupt.</a:t>
            </a:r>
            <a:endParaRPr sz="1600"/>
          </a:p>
          <a:p>
            <a:pPr marL="457189" indent="-330192">
              <a:buSzPts val="1600"/>
              <a:buChar char="●"/>
            </a:pPr>
            <a:r>
              <a:rPr lang="en" sz="1600"/>
              <a:t>Assignment doesn’t consider input rate, retention policy.</a:t>
            </a:r>
            <a:endParaRPr sz="1600"/>
          </a:p>
          <a:p>
            <a:pPr marL="457189" indent="-330192">
              <a:buSzPts val="1600"/>
              <a:buChar char="●"/>
            </a:pPr>
            <a:r>
              <a:rPr lang="en" sz="1600"/>
              <a:t>Partitions tricky to move.</a:t>
            </a:r>
            <a:endParaRPr sz="1600"/>
          </a:p>
        </p:txBody>
      </p:sp>
      <p:sp>
        <p:nvSpPr>
          <p:cNvPr id="2559" name="Google Shape;2559;p277"/>
          <p:cNvSpPr txBox="1"/>
          <p:nvPr/>
        </p:nvSpPr>
        <p:spPr>
          <a:xfrm>
            <a:off x="3104550" y="2732800"/>
            <a:ext cx="2840400" cy="1813800"/>
          </a:xfrm>
          <a:prstGeom prst="rect">
            <a:avLst/>
          </a:prstGeom>
          <a:noFill/>
          <a:ln>
            <a:noFill/>
          </a:ln>
        </p:spPr>
        <p:txBody>
          <a:bodyPr spcFirstLastPara="1" wrap="square" lIns="91425" tIns="91425" rIns="91425" bIns="91425" anchor="t" anchorCtr="0">
            <a:noAutofit/>
          </a:bodyPr>
          <a:lstStyle/>
          <a:p>
            <a:pPr marL="457189" indent="-330192">
              <a:buSzPts val="1600"/>
              <a:buChar char="●"/>
            </a:pPr>
            <a:r>
              <a:rPr lang="en" sz="1600"/>
              <a:t>Partitions divided into partitionlets and spread.</a:t>
            </a:r>
            <a:endParaRPr sz="1600"/>
          </a:p>
          <a:p>
            <a:pPr marL="457189" indent="-330192">
              <a:buSzPts val="1600"/>
              <a:buChar char="●"/>
            </a:pPr>
            <a:r>
              <a:rPr lang="en" sz="1600"/>
              <a:t>Partitionlets assigned based on utilization.</a:t>
            </a:r>
            <a:endParaRPr sz="1600"/>
          </a:p>
          <a:p>
            <a:pPr marL="457189" indent="-330192">
              <a:buSzPts val="1600"/>
              <a:buChar char="●"/>
            </a:pPr>
            <a:r>
              <a:rPr lang="en" sz="1600"/>
              <a:t>Partitionlets moved on failure, rebalanced periodically.</a:t>
            </a:r>
            <a:endParaRPr sz="1600"/>
          </a:p>
        </p:txBody>
      </p:sp>
      <p:sp>
        <p:nvSpPr>
          <p:cNvPr id="2560" name="Google Shape;2560;p277"/>
          <p:cNvSpPr txBox="1"/>
          <p:nvPr/>
        </p:nvSpPr>
        <p:spPr>
          <a:xfrm>
            <a:off x="6139425" y="1422225"/>
            <a:ext cx="2840400" cy="3024900"/>
          </a:xfrm>
          <a:prstGeom prst="rect">
            <a:avLst/>
          </a:prstGeom>
          <a:noFill/>
          <a:ln>
            <a:noFill/>
          </a:ln>
        </p:spPr>
        <p:txBody>
          <a:bodyPr spcFirstLastPara="1" wrap="square" lIns="91425" tIns="91425" rIns="91425" bIns="91425" anchor="ctr" anchorCtr="0">
            <a:noAutofit/>
          </a:bodyPr>
          <a:lstStyle/>
          <a:p>
            <a:pPr marL="457189" indent="-330192">
              <a:buSzPts val="1600"/>
              <a:buChar char="●"/>
            </a:pPr>
            <a:r>
              <a:rPr lang="en" sz="1600"/>
              <a:t>Better SLAs due to less hotspotting of data.</a:t>
            </a:r>
            <a:endParaRPr sz="1600"/>
          </a:p>
          <a:p>
            <a:pPr marL="457189" indent="-330192">
              <a:buSzPts val="1600"/>
              <a:buChar char="●"/>
            </a:pPr>
            <a:r>
              <a:rPr lang="en" sz="1600"/>
              <a:t>Lower opex through less node, partition mgmt.</a:t>
            </a:r>
            <a:endParaRPr sz="1600"/>
          </a:p>
          <a:p>
            <a:pPr marL="457189" indent="-330192">
              <a:buSzPts val="1600"/>
              <a:buChar char="●"/>
            </a:pPr>
            <a:r>
              <a:rPr lang="en" sz="1600"/>
              <a:t>Simpler “stream of record” architecture by allowing MapR-ES to be long-term storage.</a:t>
            </a:r>
            <a:endParaRPr sz="16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64"/>
        <p:cNvGrpSpPr/>
        <p:nvPr/>
      </p:nvGrpSpPr>
      <p:grpSpPr>
        <a:xfrm>
          <a:off x="0" y="0"/>
          <a:ext cx="0" cy="0"/>
          <a:chOff x="0" y="0"/>
          <a:chExt cx="0" cy="0"/>
        </a:xfrm>
      </p:grpSpPr>
      <p:sp>
        <p:nvSpPr>
          <p:cNvPr id="2565" name="Google Shape;2565;p278"/>
          <p:cNvSpPr/>
          <p:nvPr/>
        </p:nvSpPr>
        <p:spPr>
          <a:xfrm>
            <a:off x="74350" y="946825"/>
            <a:ext cx="2934900" cy="3651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sz="2533"/>
          </a:p>
        </p:txBody>
      </p:sp>
      <p:sp>
        <p:nvSpPr>
          <p:cNvPr id="2566" name="Google Shape;2566;p278"/>
          <p:cNvSpPr/>
          <p:nvPr/>
        </p:nvSpPr>
        <p:spPr>
          <a:xfrm>
            <a:off x="3104550" y="946825"/>
            <a:ext cx="2934900" cy="3651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sz="2533"/>
          </a:p>
        </p:txBody>
      </p:sp>
      <p:sp>
        <p:nvSpPr>
          <p:cNvPr id="2567" name="Google Shape;2567;p278"/>
          <p:cNvSpPr/>
          <p:nvPr/>
        </p:nvSpPr>
        <p:spPr>
          <a:xfrm>
            <a:off x="6134750" y="946825"/>
            <a:ext cx="2934900" cy="3651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sz="2533"/>
          </a:p>
        </p:txBody>
      </p:sp>
      <p:sp>
        <p:nvSpPr>
          <p:cNvPr id="2568" name="Google Shape;2568;p278"/>
          <p:cNvSpPr txBox="1">
            <a:spLocks noGrp="1"/>
          </p:cNvSpPr>
          <p:nvPr>
            <p:ph type="title"/>
          </p:nvPr>
        </p:nvSpPr>
        <p:spPr>
          <a:xfrm>
            <a:off x="316876" y="205975"/>
            <a:ext cx="4538100" cy="692700"/>
          </a:xfrm>
          <a:prstGeom prst="rect">
            <a:avLst/>
          </a:prstGeom>
        </p:spPr>
        <p:txBody>
          <a:bodyPr spcFirstLastPara="1" vert="horz" wrap="square" lIns="91425" tIns="91425" rIns="91425" bIns="91425" rtlCol="0" anchor="ctr" anchorCtr="0">
            <a:noAutofit/>
          </a:bodyPr>
          <a:lstStyle/>
          <a:p>
            <a:r>
              <a:rPr lang="en"/>
              <a:t>Reliable Global Replication</a:t>
            </a:r>
            <a:endParaRPr/>
          </a:p>
        </p:txBody>
      </p:sp>
      <p:sp>
        <p:nvSpPr>
          <p:cNvPr id="2569" name="Google Shape;2569;p278"/>
          <p:cNvSpPr txBox="1"/>
          <p:nvPr/>
        </p:nvSpPr>
        <p:spPr>
          <a:xfrm>
            <a:off x="905325" y="1034675"/>
            <a:ext cx="1343100" cy="370500"/>
          </a:xfrm>
          <a:prstGeom prst="rect">
            <a:avLst/>
          </a:prstGeom>
          <a:noFill/>
          <a:ln>
            <a:noFill/>
          </a:ln>
        </p:spPr>
        <p:txBody>
          <a:bodyPr spcFirstLastPara="1" wrap="square" lIns="91425" tIns="91425" rIns="91425" bIns="91425" anchor="ctr" anchorCtr="0">
            <a:noAutofit/>
          </a:bodyPr>
          <a:lstStyle/>
          <a:p>
            <a:pPr algn="ctr"/>
            <a:r>
              <a:rPr lang="en" sz="2200" b="1"/>
              <a:t>Kafka</a:t>
            </a:r>
            <a:endParaRPr sz="2200" b="1"/>
          </a:p>
        </p:txBody>
      </p:sp>
      <p:sp>
        <p:nvSpPr>
          <p:cNvPr id="2570" name="Google Shape;2570;p278"/>
          <p:cNvSpPr txBox="1"/>
          <p:nvPr/>
        </p:nvSpPr>
        <p:spPr>
          <a:xfrm>
            <a:off x="3498400" y="1036000"/>
            <a:ext cx="2147100" cy="370500"/>
          </a:xfrm>
          <a:prstGeom prst="rect">
            <a:avLst/>
          </a:prstGeom>
          <a:noFill/>
          <a:ln>
            <a:noFill/>
          </a:ln>
        </p:spPr>
        <p:txBody>
          <a:bodyPr spcFirstLastPara="1" wrap="square" lIns="91425" tIns="91425" rIns="91425" bIns="91425" anchor="ctr" anchorCtr="0">
            <a:noAutofit/>
          </a:bodyPr>
          <a:lstStyle/>
          <a:p>
            <a:pPr algn="ctr"/>
            <a:r>
              <a:rPr lang="en" sz="2200" b="1"/>
              <a:t>MapR-ES</a:t>
            </a:r>
            <a:endParaRPr sz="2200" b="1"/>
          </a:p>
        </p:txBody>
      </p:sp>
      <p:sp>
        <p:nvSpPr>
          <p:cNvPr id="2571" name="Google Shape;2571;p278"/>
          <p:cNvSpPr txBox="1"/>
          <p:nvPr/>
        </p:nvSpPr>
        <p:spPr>
          <a:xfrm>
            <a:off x="6528650" y="1034675"/>
            <a:ext cx="2147100" cy="370500"/>
          </a:xfrm>
          <a:prstGeom prst="rect">
            <a:avLst/>
          </a:prstGeom>
          <a:noFill/>
          <a:ln>
            <a:noFill/>
          </a:ln>
        </p:spPr>
        <p:txBody>
          <a:bodyPr spcFirstLastPara="1" wrap="square" lIns="91425" tIns="91425" rIns="91425" bIns="91425" anchor="ctr" anchorCtr="0">
            <a:noAutofit/>
          </a:bodyPr>
          <a:lstStyle/>
          <a:p>
            <a:pPr algn="ctr"/>
            <a:r>
              <a:rPr lang="en" sz="2200" b="1"/>
              <a:t>Benefits</a:t>
            </a:r>
            <a:endParaRPr sz="2200" b="1"/>
          </a:p>
        </p:txBody>
      </p:sp>
      <p:sp>
        <p:nvSpPr>
          <p:cNvPr id="2572" name="Google Shape;2572;p278"/>
          <p:cNvSpPr txBox="1"/>
          <p:nvPr/>
        </p:nvSpPr>
        <p:spPr>
          <a:xfrm>
            <a:off x="84575" y="2961400"/>
            <a:ext cx="2934900" cy="1671300"/>
          </a:xfrm>
          <a:prstGeom prst="rect">
            <a:avLst/>
          </a:prstGeom>
          <a:noFill/>
          <a:ln>
            <a:noFill/>
          </a:ln>
        </p:spPr>
        <p:txBody>
          <a:bodyPr spcFirstLastPara="1" wrap="square" lIns="91425" tIns="91425" rIns="91425" bIns="91425" anchor="t" anchorCtr="0">
            <a:noAutofit/>
          </a:bodyPr>
          <a:lstStyle/>
          <a:p>
            <a:pPr marL="457189" indent="-330192">
              <a:buSzPts val="1600"/>
              <a:buChar char="●"/>
            </a:pPr>
            <a:r>
              <a:rPr lang="en" sz="1600"/>
              <a:t>Bolt-on app (MirrorMaker)</a:t>
            </a:r>
            <a:endParaRPr sz="1600"/>
          </a:p>
          <a:p>
            <a:pPr marL="457189" indent="-330192">
              <a:buSzPts val="1600"/>
              <a:buChar char="●"/>
            </a:pPr>
            <a:r>
              <a:rPr lang="en" sz="1600"/>
              <a:t>Message offsets differ in each cluster</a:t>
            </a:r>
            <a:endParaRPr sz="1600"/>
          </a:p>
          <a:p>
            <a:pPr marL="457189" indent="-330192">
              <a:buSzPts val="1600"/>
              <a:buChar char="●"/>
            </a:pPr>
            <a:r>
              <a:rPr lang="en" sz="1600"/>
              <a:t>Complex 2-stage cluster diagram to avoid loops</a:t>
            </a:r>
            <a:endParaRPr sz="1600"/>
          </a:p>
        </p:txBody>
      </p:sp>
      <p:sp>
        <p:nvSpPr>
          <p:cNvPr id="2573" name="Google Shape;2573;p278"/>
          <p:cNvSpPr txBox="1"/>
          <p:nvPr/>
        </p:nvSpPr>
        <p:spPr>
          <a:xfrm>
            <a:off x="3104550" y="2961400"/>
            <a:ext cx="2840400" cy="1813800"/>
          </a:xfrm>
          <a:prstGeom prst="rect">
            <a:avLst/>
          </a:prstGeom>
          <a:noFill/>
          <a:ln>
            <a:noFill/>
          </a:ln>
        </p:spPr>
        <p:txBody>
          <a:bodyPr spcFirstLastPara="1" wrap="square" lIns="91425" tIns="91425" rIns="91425" bIns="91425" anchor="t" anchorCtr="0">
            <a:noAutofit/>
          </a:bodyPr>
          <a:lstStyle/>
          <a:p>
            <a:pPr marL="457189" indent="-330192">
              <a:buSzPts val="1600"/>
              <a:buChar char="●"/>
            </a:pPr>
            <a:r>
              <a:rPr lang="en" sz="1600"/>
              <a:t>Integrated replication in core platform</a:t>
            </a:r>
            <a:endParaRPr sz="1600"/>
          </a:p>
          <a:p>
            <a:pPr marL="457189" indent="-330192">
              <a:buSzPts val="1600"/>
              <a:buChar char="●"/>
            </a:pPr>
            <a:r>
              <a:rPr lang="en" sz="1600"/>
              <a:t>Offset/metadata synchronized globally</a:t>
            </a:r>
            <a:endParaRPr sz="1600"/>
          </a:p>
          <a:p>
            <a:pPr marL="457189" indent="-330192">
              <a:buSzPts val="1600"/>
              <a:buChar char="●"/>
            </a:pPr>
            <a:r>
              <a:rPr lang="en" sz="1600"/>
              <a:t>Built-in loop prevention</a:t>
            </a:r>
            <a:endParaRPr sz="1600"/>
          </a:p>
        </p:txBody>
      </p:sp>
      <p:sp>
        <p:nvSpPr>
          <p:cNvPr id="2574" name="Google Shape;2574;p278"/>
          <p:cNvSpPr txBox="1"/>
          <p:nvPr/>
        </p:nvSpPr>
        <p:spPr>
          <a:xfrm>
            <a:off x="6139425" y="1422225"/>
            <a:ext cx="2840400" cy="3024900"/>
          </a:xfrm>
          <a:prstGeom prst="rect">
            <a:avLst/>
          </a:prstGeom>
          <a:noFill/>
          <a:ln>
            <a:noFill/>
          </a:ln>
        </p:spPr>
        <p:txBody>
          <a:bodyPr spcFirstLastPara="1" wrap="square" lIns="91425" tIns="91425" rIns="91425" bIns="91425" anchor="ctr" anchorCtr="0">
            <a:noAutofit/>
          </a:bodyPr>
          <a:lstStyle/>
          <a:p>
            <a:pPr marL="457189" indent="-330192">
              <a:buSzPts val="1600"/>
              <a:buChar char="●"/>
            </a:pPr>
            <a:r>
              <a:rPr lang="en" sz="1600"/>
              <a:t>Increased application availability due to automatic failover between clusters</a:t>
            </a:r>
            <a:endParaRPr sz="1600"/>
          </a:p>
          <a:p>
            <a:pPr marL="457189" indent="-330192">
              <a:buSzPts val="1600"/>
              <a:buChar char="●"/>
            </a:pPr>
            <a:r>
              <a:rPr lang="en" sz="1600"/>
              <a:t>Lower opex through increased pipeline reliability</a:t>
            </a:r>
            <a:endParaRPr sz="1600"/>
          </a:p>
          <a:p>
            <a:pPr marL="457189" indent="-330192">
              <a:buSzPts val="1600"/>
              <a:buChar char="●"/>
            </a:pPr>
            <a:r>
              <a:rPr lang="en" sz="1600"/>
              <a:t>Lower capex due to simpler replication designs - less clusters</a:t>
            </a:r>
            <a:endParaRPr sz="1600"/>
          </a:p>
          <a:p>
            <a:endParaRPr sz="1600"/>
          </a:p>
        </p:txBody>
      </p:sp>
      <p:grpSp>
        <p:nvGrpSpPr>
          <p:cNvPr id="2575" name="Google Shape;2575;p278"/>
          <p:cNvGrpSpPr/>
          <p:nvPr/>
        </p:nvGrpSpPr>
        <p:grpSpPr>
          <a:xfrm>
            <a:off x="4213800" y="1574625"/>
            <a:ext cx="716400" cy="292500"/>
            <a:chOff x="6854675" y="144625"/>
            <a:chExt cx="716400" cy="292500"/>
          </a:xfrm>
        </p:grpSpPr>
        <p:sp>
          <p:nvSpPr>
            <p:cNvPr id="2576" name="Google Shape;2576;p278"/>
            <p:cNvSpPr/>
            <p:nvPr/>
          </p:nvSpPr>
          <p:spPr>
            <a:xfrm>
              <a:off x="6854675" y="144625"/>
              <a:ext cx="716400" cy="292500"/>
            </a:xfrm>
            <a:prstGeom prst="roundRect">
              <a:avLst>
                <a:gd name="adj" fmla="val 16667"/>
              </a:avLst>
            </a:prstGeom>
            <a:solidFill>
              <a:srgbClr val="FFFFFF"/>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pPr>
              <a:endParaRPr/>
            </a:p>
          </p:txBody>
        </p:sp>
        <p:grpSp>
          <p:nvGrpSpPr>
            <p:cNvPr id="2577" name="Google Shape;2577;p278"/>
            <p:cNvGrpSpPr/>
            <p:nvPr/>
          </p:nvGrpSpPr>
          <p:grpSpPr>
            <a:xfrm>
              <a:off x="6905513" y="220683"/>
              <a:ext cx="609951" cy="146401"/>
              <a:chOff x="1952950" y="1850750"/>
              <a:chExt cx="1617050" cy="715200"/>
            </a:xfrm>
          </p:grpSpPr>
          <p:sp>
            <p:nvSpPr>
              <p:cNvPr id="2578" name="Google Shape;2578;p278"/>
              <p:cNvSpPr/>
              <p:nvPr/>
            </p:nvSpPr>
            <p:spPr>
              <a:xfrm>
                <a:off x="3206700" y="1850750"/>
                <a:ext cx="363300" cy="715200"/>
              </a:xfrm>
              <a:prstGeom prst="ellipse">
                <a:avLst/>
              </a:prstGeom>
              <a:solidFill>
                <a:srgbClr val="FFFFFF"/>
              </a:solidFill>
              <a:ln w="28575" cap="flat" cmpd="sng">
                <a:solidFill>
                  <a:schemeClr val="accent4"/>
                </a:solidFill>
                <a:prstDash val="solid"/>
                <a:round/>
                <a:headEnd type="none" w="sm" len="sm"/>
                <a:tailEnd type="none" w="sm" len="sm"/>
              </a:ln>
            </p:spPr>
            <p:txBody>
              <a:bodyPr spcFirstLastPara="1" wrap="square" lIns="121850" tIns="121850" rIns="121850" bIns="121850" anchor="ctr" anchorCtr="0">
                <a:noAutofit/>
              </a:bodyPr>
              <a:lstStyle/>
              <a:p>
                <a:pPr>
                  <a:buClr>
                    <a:srgbClr val="000000"/>
                  </a:buClr>
                </a:pPr>
                <a:endParaRPr/>
              </a:p>
            </p:txBody>
          </p:sp>
          <p:sp>
            <p:nvSpPr>
              <p:cNvPr id="2579" name="Google Shape;2579;p278"/>
              <p:cNvSpPr/>
              <p:nvPr/>
            </p:nvSpPr>
            <p:spPr>
              <a:xfrm>
                <a:off x="2134600" y="1850750"/>
                <a:ext cx="1253700" cy="715200"/>
              </a:xfrm>
              <a:prstGeom prst="rect">
                <a:avLst/>
              </a:prstGeom>
              <a:solidFill>
                <a:srgbClr val="FFFFFF"/>
              </a:solidFill>
              <a:ln>
                <a:noFill/>
              </a:ln>
            </p:spPr>
            <p:txBody>
              <a:bodyPr spcFirstLastPara="1" wrap="square" lIns="121850" tIns="121850" rIns="121850" bIns="121850" anchor="ctr" anchorCtr="0">
                <a:noAutofit/>
              </a:bodyPr>
              <a:lstStyle/>
              <a:p>
                <a:pPr>
                  <a:buClr>
                    <a:srgbClr val="000000"/>
                  </a:buClr>
                </a:pPr>
                <a:endParaRPr/>
              </a:p>
            </p:txBody>
          </p:sp>
          <p:sp>
            <p:nvSpPr>
              <p:cNvPr id="2580" name="Google Shape;2580;p278"/>
              <p:cNvSpPr/>
              <p:nvPr/>
            </p:nvSpPr>
            <p:spPr>
              <a:xfrm>
                <a:off x="1952950" y="1850750"/>
                <a:ext cx="363300" cy="715200"/>
              </a:xfrm>
              <a:prstGeom prst="ellipse">
                <a:avLst/>
              </a:prstGeom>
              <a:solidFill>
                <a:srgbClr val="FFFFFF"/>
              </a:solidFill>
              <a:ln w="28575" cap="flat" cmpd="sng">
                <a:solidFill>
                  <a:schemeClr val="accent4"/>
                </a:solidFill>
                <a:prstDash val="solid"/>
                <a:round/>
                <a:headEnd type="none" w="sm" len="sm"/>
                <a:tailEnd type="none" w="sm" len="sm"/>
              </a:ln>
            </p:spPr>
            <p:txBody>
              <a:bodyPr spcFirstLastPara="1" wrap="square" lIns="121850" tIns="121850" rIns="121850" bIns="121850" anchor="ctr" anchorCtr="0">
                <a:noAutofit/>
              </a:bodyPr>
              <a:lstStyle/>
              <a:p>
                <a:pPr>
                  <a:buClr>
                    <a:srgbClr val="000000"/>
                  </a:buClr>
                </a:pPr>
                <a:endParaRPr/>
              </a:p>
            </p:txBody>
          </p:sp>
          <p:cxnSp>
            <p:nvCxnSpPr>
              <p:cNvPr id="2581" name="Google Shape;2581;p278"/>
              <p:cNvCxnSpPr>
                <a:stCxn id="2580" idx="0"/>
                <a:endCxn id="2578" idx="0"/>
              </p:cNvCxnSpPr>
              <p:nvPr/>
            </p:nvCxnSpPr>
            <p:spPr>
              <a:xfrm>
                <a:off x="2134600" y="1850750"/>
                <a:ext cx="1253400" cy="0"/>
              </a:xfrm>
              <a:prstGeom prst="straightConnector1">
                <a:avLst/>
              </a:prstGeom>
              <a:noFill/>
              <a:ln w="28575" cap="flat" cmpd="sng">
                <a:solidFill>
                  <a:schemeClr val="accent4"/>
                </a:solidFill>
                <a:prstDash val="solid"/>
                <a:round/>
                <a:headEnd type="none" w="sm" len="sm"/>
                <a:tailEnd type="none" w="sm" len="sm"/>
              </a:ln>
            </p:spPr>
          </p:cxnSp>
          <p:cxnSp>
            <p:nvCxnSpPr>
              <p:cNvPr id="2582" name="Google Shape;2582;p278"/>
              <p:cNvCxnSpPr>
                <a:stCxn id="2580" idx="4"/>
                <a:endCxn id="2578" idx="4"/>
              </p:cNvCxnSpPr>
              <p:nvPr/>
            </p:nvCxnSpPr>
            <p:spPr>
              <a:xfrm>
                <a:off x="2134600" y="2565950"/>
                <a:ext cx="1253400" cy="0"/>
              </a:xfrm>
              <a:prstGeom prst="straightConnector1">
                <a:avLst/>
              </a:prstGeom>
              <a:noFill/>
              <a:ln w="28575" cap="flat" cmpd="sng">
                <a:solidFill>
                  <a:schemeClr val="accent4"/>
                </a:solidFill>
                <a:prstDash val="solid"/>
                <a:round/>
                <a:headEnd type="none" w="sm" len="sm"/>
                <a:tailEnd type="none" w="sm" len="sm"/>
              </a:ln>
            </p:spPr>
          </p:cxnSp>
        </p:grpSp>
      </p:grpSp>
      <p:grpSp>
        <p:nvGrpSpPr>
          <p:cNvPr id="2583" name="Google Shape;2583;p278"/>
          <p:cNvGrpSpPr/>
          <p:nvPr/>
        </p:nvGrpSpPr>
        <p:grpSpPr>
          <a:xfrm>
            <a:off x="3359050" y="2004600"/>
            <a:ext cx="716400" cy="292500"/>
            <a:chOff x="6854675" y="144625"/>
            <a:chExt cx="716400" cy="292500"/>
          </a:xfrm>
        </p:grpSpPr>
        <p:sp>
          <p:nvSpPr>
            <p:cNvPr id="2584" name="Google Shape;2584;p278"/>
            <p:cNvSpPr/>
            <p:nvPr/>
          </p:nvSpPr>
          <p:spPr>
            <a:xfrm>
              <a:off x="6854675" y="144625"/>
              <a:ext cx="716400" cy="292500"/>
            </a:xfrm>
            <a:prstGeom prst="roundRect">
              <a:avLst>
                <a:gd name="adj" fmla="val 16667"/>
              </a:avLst>
            </a:prstGeom>
            <a:solidFill>
              <a:srgbClr val="FFFFFF"/>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pPr>
              <a:endParaRPr/>
            </a:p>
          </p:txBody>
        </p:sp>
        <p:grpSp>
          <p:nvGrpSpPr>
            <p:cNvPr id="2585" name="Google Shape;2585;p278"/>
            <p:cNvGrpSpPr/>
            <p:nvPr/>
          </p:nvGrpSpPr>
          <p:grpSpPr>
            <a:xfrm>
              <a:off x="6905513" y="220683"/>
              <a:ext cx="609951" cy="146401"/>
              <a:chOff x="1952950" y="1850750"/>
              <a:chExt cx="1617050" cy="715200"/>
            </a:xfrm>
          </p:grpSpPr>
          <p:sp>
            <p:nvSpPr>
              <p:cNvPr id="2586" name="Google Shape;2586;p278"/>
              <p:cNvSpPr/>
              <p:nvPr/>
            </p:nvSpPr>
            <p:spPr>
              <a:xfrm>
                <a:off x="3206700" y="1850750"/>
                <a:ext cx="363300" cy="715200"/>
              </a:xfrm>
              <a:prstGeom prst="ellipse">
                <a:avLst/>
              </a:prstGeom>
              <a:solidFill>
                <a:srgbClr val="FFFFFF"/>
              </a:solidFill>
              <a:ln w="28575" cap="flat" cmpd="sng">
                <a:solidFill>
                  <a:schemeClr val="accent4"/>
                </a:solidFill>
                <a:prstDash val="solid"/>
                <a:round/>
                <a:headEnd type="none" w="sm" len="sm"/>
                <a:tailEnd type="none" w="sm" len="sm"/>
              </a:ln>
            </p:spPr>
            <p:txBody>
              <a:bodyPr spcFirstLastPara="1" wrap="square" lIns="121850" tIns="121850" rIns="121850" bIns="121850" anchor="ctr" anchorCtr="0">
                <a:noAutofit/>
              </a:bodyPr>
              <a:lstStyle/>
              <a:p>
                <a:pPr>
                  <a:buClr>
                    <a:srgbClr val="000000"/>
                  </a:buClr>
                </a:pPr>
                <a:endParaRPr/>
              </a:p>
            </p:txBody>
          </p:sp>
          <p:sp>
            <p:nvSpPr>
              <p:cNvPr id="2587" name="Google Shape;2587;p278"/>
              <p:cNvSpPr/>
              <p:nvPr/>
            </p:nvSpPr>
            <p:spPr>
              <a:xfrm>
                <a:off x="2134600" y="1850750"/>
                <a:ext cx="1253700" cy="715200"/>
              </a:xfrm>
              <a:prstGeom prst="rect">
                <a:avLst/>
              </a:prstGeom>
              <a:solidFill>
                <a:srgbClr val="FFFFFF"/>
              </a:solidFill>
              <a:ln>
                <a:noFill/>
              </a:ln>
            </p:spPr>
            <p:txBody>
              <a:bodyPr spcFirstLastPara="1" wrap="square" lIns="121850" tIns="121850" rIns="121850" bIns="121850" anchor="ctr" anchorCtr="0">
                <a:noAutofit/>
              </a:bodyPr>
              <a:lstStyle/>
              <a:p>
                <a:pPr>
                  <a:buClr>
                    <a:srgbClr val="000000"/>
                  </a:buClr>
                </a:pPr>
                <a:endParaRPr/>
              </a:p>
            </p:txBody>
          </p:sp>
          <p:sp>
            <p:nvSpPr>
              <p:cNvPr id="2588" name="Google Shape;2588;p278"/>
              <p:cNvSpPr/>
              <p:nvPr/>
            </p:nvSpPr>
            <p:spPr>
              <a:xfrm>
                <a:off x="1952950" y="1850750"/>
                <a:ext cx="363300" cy="715200"/>
              </a:xfrm>
              <a:prstGeom prst="ellipse">
                <a:avLst/>
              </a:prstGeom>
              <a:solidFill>
                <a:srgbClr val="FFFFFF"/>
              </a:solidFill>
              <a:ln w="28575" cap="flat" cmpd="sng">
                <a:solidFill>
                  <a:schemeClr val="accent4"/>
                </a:solidFill>
                <a:prstDash val="solid"/>
                <a:round/>
                <a:headEnd type="none" w="sm" len="sm"/>
                <a:tailEnd type="none" w="sm" len="sm"/>
              </a:ln>
            </p:spPr>
            <p:txBody>
              <a:bodyPr spcFirstLastPara="1" wrap="square" lIns="121850" tIns="121850" rIns="121850" bIns="121850" anchor="ctr" anchorCtr="0">
                <a:noAutofit/>
              </a:bodyPr>
              <a:lstStyle/>
              <a:p>
                <a:pPr>
                  <a:buClr>
                    <a:srgbClr val="000000"/>
                  </a:buClr>
                </a:pPr>
                <a:endParaRPr/>
              </a:p>
            </p:txBody>
          </p:sp>
          <p:cxnSp>
            <p:nvCxnSpPr>
              <p:cNvPr id="2589" name="Google Shape;2589;p278"/>
              <p:cNvCxnSpPr>
                <a:stCxn id="2588" idx="0"/>
                <a:endCxn id="2586" idx="0"/>
              </p:cNvCxnSpPr>
              <p:nvPr/>
            </p:nvCxnSpPr>
            <p:spPr>
              <a:xfrm>
                <a:off x="2134600" y="1850750"/>
                <a:ext cx="1253400" cy="0"/>
              </a:xfrm>
              <a:prstGeom prst="straightConnector1">
                <a:avLst/>
              </a:prstGeom>
              <a:noFill/>
              <a:ln w="28575" cap="flat" cmpd="sng">
                <a:solidFill>
                  <a:schemeClr val="accent4"/>
                </a:solidFill>
                <a:prstDash val="solid"/>
                <a:round/>
                <a:headEnd type="none" w="sm" len="sm"/>
                <a:tailEnd type="none" w="sm" len="sm"/>
              </a:ln>
            </p:spPr>
          </p:cxnSp>
          <p:cxnSp>
            <p:nvCxnSpPr>
              <p:cNvPr id="2590" name="Google Shape;2590;p278"/>
              <p:cNvCxnSpPr>
                <a:stCxn id="2588" idx="4"/>
                <a:endCxn id="2586" idx="4"/>
              </p:cNvCxnSpPr>
              <p:nvPr/>
            </p:nvCxnSpPr>
            <p:spPr>
              <a:xfrm>
                <a:off x="2134600" y="2565950"/>
                <a:ext cx="1253400" cy="0"/>
              </a:xfrm>
              <a:prstGeom prst="straightConnector1">
                <a:avLst/>
              </a:prstGeom>
              <a:noFill/>
              <a:ln w="28575" cap="flat" cmpd="sng">
                <a:solidFill>
                  <a:schemeClr val="accent4"/>
                </a:solidFill>
                <a:prstDash val="solid"/>
                <a:round/>
                <a:headEnd type="none" w="sm" len="sm"/>
                <a:tailEnd type="none" w="sm" len="sm"/>
              </a:ln>
            </p:spPr>
          </p:cxnSp>
        </p:grpSp>
      </p:grpSp>
      <p:grpSp>
        <p:nvGrpSpPr>
          <p:cNvPr id="2591" name="Google Shape;2591;p278"/>
          <p:cNvGrpSpPr/>
          <p:nvPr/>
        </p:nvGrpSpPr>
        <p:grpSpPr>
          <a:xfrm>
            <a:off x="5033625" y="2004600"/>
            <a:ext cx="716400" cy="292500"/>
            <a:chOff x="6854675" y="144625"/>
            <a:chExt cx="716400" cy="292500"/>
          </a:xfrm>
        </p:grpSpPr>
        <p:sp>
          <p:nvSpPr>
            <p:cNvPr id="2592" name="Google Shape;2592;p278"/>
            <p:cNvSpPr/>
            <p:nvPr/>
          </p:nvSpPr>
          <p:spPr>
            <a:xfrm>
              <a:off x="6854675" y="144625"/>
              <a:ext cx="716400" cy="292500"/>
            </a:xfrm>
            <a:prstGeom prst="roundRect">
              <a:avLst>
                <a:gd name="adj" fmla="val 16667"/>
              </a:avLst>
            </a:prstGeom>
            <a:solidFill>
              <a:srgbClr val="FFFFFF"/>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pPr>
              <a:endParaRPr/>
            </a:p>
          </p:txBody>
        </p:sp>
        <p:grpSp>
          <p:nvGrpSpPr>
            <p:cNvPr id="2593" name="Google Shape;2593;p278"/>
            <p:cNvGrpSpPr/>
            <p:nvPr/>
          </p:nvGrpSpPr>
          <p:grpSpPr>
            <a:xfrm>
              <a:off x="6905513" y="220683"/>
              <a:ext cx="609951" cy="146401"/>
              <a:chOff x="1952950" y="1850750"/>
              <a:chExt cx="1617050" cy="715200"/>
            </a:xfrm>
          </p:grpSpPr>
          <p:sp>
            <p:nvSpPr>
              <p:cNvPr id="2594" name="Google Shape;2594;p278"/>
              <p:cNvSpPr/>
              <p:nvPr/>
            </p:nvSpPr>
            <p:spPr>
              <a:xfrm>
                <a:off x="3206700" y="1850750"/>
                <a:ext cx="363300" cy="715200"/>
              </a:xfrm>
              <a:prstGeom prst="ellipse">
                <a:avLst/>
              </a:prstGeom>
              <a:solidFill>
                <a:srgbClr val="FFFFFF"/>
              </a:solidFill>
              <a:ln w="28575" cap="flat" cmpd="sng">
                <a:solidFill>
                  <a:schemeClr val="accent4"/>
                </a:solidFill>
                <a:prstDash val="solid"/>
                <a:round/>
                <a:headEnd type="none" w="sm" len="sm"/>
                <a:tailEnd type="none" w="sm" len="sm"/>
              </a:ln>
            </p:spPr>
            <p:txBody>
              <a:bodyPr spcFirstLastPara="1" wrap="square" lIns="121850" tIns="121850" rIns="121850" bIns="121850" anchor="ctr" anchorCtr="0">
                <a:noAutofit/>
              </a:bodyPr>
              <a:lstStyle/>
              <a:p>
                <a:pPr>
                  <a:buClr>
                    <a:srgbClr val="000000"/>
                  </a:buClr>
                </a:pPr>
                <a:endParaRPr/>
              </a:p>
            </p:txBody>
          </p:sp>
          <p:sp>
            <p:nvSpPr>
              <p:cNvPr id="2595" name="Google Shape;2595;p278"/>
              <p:cNvSpPr/>
              <p:nvPr/>
            </p:nvSpPr>
            <p:spPr>
              <a:xfrm>
                <a:off x="2134600" y="1850750"/>
                <a:ext cx="1253700" cy="715200"/>
              </a:xfrm>
              <a:prstGeom prst="rect">
                <a:avLst/>
              </a:prstGeom>
              <a:solidFill>
                <a:srgbClr val="FFFFFF"/>
              </a:solidFill>
              <a:ln>
                <a:noFill/>
              </a:ln>
            </p:spPr>
            <p:txBody>
              <a:bodyPr spcFirstLastPara="1" wrap="square" lIns="121850" tIns="121850" rIns="121850" bIns="121850" anchor="ctr" anchorCtr="0">
                <a:noAutofit/>
              </a:bodyPr>
              <a:lstStyle/>
              <a:p>
                <a:pPr>
                  <a:buClr>
                    <a:srgbClr val="000000"/>
                  </a:buClr>
                </a:pPr>
                <a:endParaRPr/>
              </a:p>
            </p:txBody>
          </p:sp>
          <p:sp>
            <p:nvSpPr>
              <p:cNvPr id="2596" name="Google Shape;2596;p278"/>
              <p:cNvSpPr/>
              <p:nvPr/>
            </p:nvSpPr>
            <p:spPr>
              <a:xfrm>
                <a:off x="1952950" y="1850750"/>
                <a:ext cx="363300" cy="715200"/>
              </a:xfrm>
              <a:prstGeom prst="ellipse">
                <a:avLst/>
              </a:prstGeom>
              <a:solidFill>
                <a:srgbClr val="FFFFFF"/>
              </a:solidFill>
              <a:ln w="28575" cap="flat" cmpd="sng">
                <a:solidFill>
                  <a:schemeClr val="accent4"/>
                </a:solidFill>
                <a:prstDash val="solid"/>
                <a:round/>
                <a:headEnd type="none" w="sm" len="sm"/>
                <a:tailEnd type="none" w="sm" len="sm"/>
              </a:ln>
            </p:spPr>
            <p:txBody>
              <a:bodyPr spcFirstLastPara="1" wrap="square" lIns="121850" tIns="121850" rIns="121850" bIns="121850" anchor="ctr" anchorCtr="0">
                <a:noAutofit/>
              </a:bodyPr>
              <a:lstStyle/>
              <a:p>
                <a:pPr>
                  <a:buClr>
                    <a:srgbClr val="000000"/>
                  </a:buClr>
                </a:pPr>
                <a:endParaRPr/>
              </a:p>
            </p:txBody>
          </p:sp>
          <p:cxnSp>
            <p:nvCxnSpPr>
              <p:cNvPr id="2597" name="Google Shape;2597;p278"/>
              <p:cNvCxnSpPr>
                <a:stCxn id="2596" idx="0"/>
                <a:endCxn id="2594" idx="0"/>
              </p:cNvCxnSpPr>
              <p:nvPr/>
            </p:nvCxnSpPr>
            <p:spPr>
              <a:xfrm>
                <a:off x="2134600" y="1850750"/>
                <a:ext cx="1253400" cy="0"/>
              </a:xfrm>
              <a:prstGeom prst="straightConnector1">
                <a:avLst/>
              </a:prstGeom>
              <a:noFill/>
              <a:ln w="28575" cap="flat" cmpd="sng">
                <a:solidFill>
                  <a:schemeClr val="accent4"/>
                </a:solidFill>
                <a:prstDash val="solid"/>
                <a:round/>
                <a:headEnd type="none" w="sm" len="sm"/>
                <a:tailEnd type="none" w="sm" len="sm"/>
              </a:ln>
            </p:spPr>
          </p:cxnSp>
          <p:cxnSp>
            <p:nvCxnSpPr>
              <p:cNvPr id="2598" name="Google Shape;2598;p278"/>
              <p:cNvCxnSpPr>
                <a:stCxn id="2596" idx="4"/>
                <a:endCxn id="2594" idx="4"/>
              </p:cNvCxnSpPr>
              <p:nvPr/>
            </p:nvCxnSpPr>
            <p:spPr>
              <a:xfrm>
                <a:off x="2134600" y="2565950"/>
                <a:ext cx="1253400" cy="0"/>
              </a:xfrm>
              <a:prstGeom prst="straightConnector1">
                <a:avLst/>
              </a:prstGeom>
              <a:noFill/>
              <a:ln w="28575" cap="flat" cmpd="sng">
                <a:solidFill>
                  <a:schemeClr val="accent4"/>
                </a:solidFill>
                <a:prstDash val="solid"/>
                <a:round/>
                <a:headEnd type="none" w="sm" len="sm"/>
                <a:tailEnd type="none" w="sm" len="sm"/>
              </a:ln>
            </p:spPr>
          </p:cxnSp>
        </p:grpSp>
      </p:grpSp>
      <p:cxnSp>
        <p:nvCxnSpPr>
          <p:cNvPr id="2599" name="Google Shape;2599;p278"/>
          <p:cNvCxnSpPr>
            <a:stCxn id="2584" idx="3"/>
            <a:endCxn id="2592" idx="1"/>
          </p:cNvCxnSpPr>
          <p:nvPr/>
        </p:nvCxnSpPr>
        <p:spPr>
          <a:xfrm>
            <a:off x="4075450" y="2150850"/>
            <a:ext cx="958200" cy="0"/>
          </a:xfrm>
          <a:prstGeom prst="straightConnector1">
            <a:avLst/>
          </a:prstGeom>
          <a:noFill/>
          <a:ln w="19050" cap="flat" cmpd="sng">
            <a:solidFill>
              <a:schemeClr val="dk2"/>
            </a:solidFill>
            <a:prstDash val="solid"/>
            <a:round/>
            <a:headEnd type="triangle" w="med" len="med"/>
            <a:tailEnd type="triangle" w="med" len="med"/>
          </a:ln>
        </p:spPr>
      </p:cxnSp>
      <p:cxnSp>
        <p:nvCxnSpPr>
          <p:cNvPr id="2600" name="Google Shape;2600;p278"/>
          <p:cNvCxnSpPr>
            <a:endCxn id="2584" idx="0"/>
          </p:cNvCxnSpPr>
          <p:nvPr/>
        </p:nvCxnSpPr>
        <p:spPr>
          <a:xfrm flipH="1">
            <a:off x="3717250" y="1720800"/>
            <a:ext cx="496500" cy="283800"/>
          </a:xfrm>
          <a:prstGeom prst="straightConnector1">
            <a:avLst/>
          </a:prstGeom>
          <a:noFill/>
          <a:ln w="19050" cap="flat" cmpd="sng">
            <a:solidFill>
              <a:schemeClr val="dk2"/>
            </a:solidFill>
            <a:prstDash val="solid"/>
            <a:round/>
            <a:headEnd type="triangle" w="med" len="med"/>
            <a:tailEnd type="triangle" w="med" len="med"/>
          </a:ln>
        </p:spPr>
      </p:cxnSp>
      <p:cxnSp>
        <p:nvCxnSpPr>
          <p:cNvPr id="2601" name="Google Shape;2601;p278"/>
          <p:cNvCxnSpPr>
            <a:endCxn id="2592" idx="0"/>
          </p:cNvCxnSpPr>
          <p:nvPr/>
        </p:nvCxnSpPr>
        <p:spPr>
          <a:xfrm>
            <a:off x="4930125" y="1720800"/>
            <a:ext cx="461700" cy="283800"/>
          </a:xfrm>
          <a:prstGeom prst="straightConnector1">
            <a:avLst/>
          </a:prstGeom>
          <a:noFill/>
          <a:ln w="19050" cap="flat" cmpd="sng">
            <a:solidFill>
              <a:schemeClr val="dk2"/>
            </a:solidFill>
            <a:prstDash val="solid"/>
            <a:round/>
            <a:headEnd type="triangle" w="med" len="med"/>
            <a:tailEnd type="triangle" w="med" len="med"/>
          </a:ln>
        </p:spPr>
      </p:cxnSp>
      <p:grpSp>
        <p:nvGrpSpPr>
          <p:cNvPr id="2602" name="Google Shape;2602;p278"/>
          <p:cNvGrpSpPr/>
          <p:nvPr/>
        </p:nvGrpSpPr>
        <p:grpSpPr>
          <a:xfrm>
            <a:off x="316875" y="1643275"/>
            <a:ext cx="716400" cy="292500"/>
            <a:chOff x="6854675" y="144625"/>
            <a:chExt cx="716400" cy="292500"/>
          </a:xfrm>
        </p:grpSpPr>
        <p:sp>
          <p:nvSpPr>
            <p:cNvPr id="2603" name="Google Shape;2603;p278"/>
            <p:cNvSpPr/>
            <p:nvPr/>
          </p:nvSpPr>
          <p:spPr>
            <a:xfrm>
              <a:off x="6854675" y="144625"/>
              <a:ext cx="716400" cy="292500"/>
            </a:xfrm>
            <a:prstGeom prst="roundRect">
              <a:avLst>
                <a:gd name="adj" fmla="val 16667"/>
              </a:avLst>
            </a:prstGeom>
            <a:solidFill>
              <a:srgbClr val="FFFF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pPr>
              <a:endParaRPr/>
            </a:p>
          </p:txBody>
        </p:sp>
        <p:grpSp>
          <p:nvGrpSpPr>
            <p:cNvPr id="2604" name="Google Shape;2604;p278"/>
            <p:cNvGrpSpPr/>
            <p:nvPr/>
          </p:nvGrpSpPr>
          <p:grpSpPr>
            <a:xfrm>
              <a:off x="6905513" y="220683"/>
              <a:ext cx="609951" cy="146401"/>
              <a:chOff x="1952950" y="1850750"/>
              <a:chExt cx="1617050" cy="715200"/>
            </a:xfrm>
          </p:grpSpPr>
          <p:sp>
            <p:nvSpPr>
              <p:cNvPr id="2605" name="Google Shape;2605;p278"/>
              <p:cNvSpPr/>
              <p:nvPr/>
            </p:nvSpPr>
            <p:spPr>
              <a:xfrm>
                <a:off x="3206700" y="1850750"/>
                <a:ext cx="363300" cy="715200"/>
              </a:xfrm>
              <a:prstGeom prst="ellipse">
                <a:avLst/>
              </a:prstGeom>
              <a:solidFill>
                <a:srgbClr val="FFFFFF"/>
              </a:solidFill>
              <a:ln w="28575" cap="flat" cmpd="sng">
                <a:solidFill>
                  <a:schemeClr val="accent4"/>
                </a:solidFill>
                <a:prstDash val="solid"/>
                <a:round/>
                <a:headEnd type="none" w="sm" len="sm"/>
                <a:tailEnd type="none" w="sm" len="sm"/>
              </a:ln>
            </p:spPr>
            <p:txBody>
              <a:bodyPr spcFirstLastPara="1" wrap="square" lIns="121850" tIns="121850" rIns="121850" bIns="121850" anchor="ctr" anchorCtr="0">
                <a:noAutofit/>
              </a:bodyPr>
              <a:lstStyle/>
              <a:p>
                <a:pPr>
                  <a:buClr>
                    <a:srgbClr val="000000"/>
                  </a:buClr>
                </a:pPr>
                <a:endParaRPr/>
              </a:p>
            </p:txBody>
          </p:sp>
          <p:sp>
            <p:nvSpPr>
              <p:cNvPr id="2606" name="Google Shape;2606;p278"/>
              <p:cNvSpPr/>
              <p:nvPr/>
            </p:nvSpPr>
            <p:spPr>
              <a:xfrm>
                <a:off x="2134600" y="1850750"/>
                <a:ext cx="1253700" cy="715200"/>
              </a:xfrm>
              <a:prstGeom prst="rect">
                <a:avLst/>
              </a:prstGeom>
              <a:solidFill>
                <a:srgbClr val="FFFFFF"/>
              </a:solidFill>
              <a:ln>
                <a:noFill/>
              </a:ln>
            </p:spPr>
            <p:txBody>
              <a:bodyPr spcFirstLastPara="1" wrap="square" lIns="121850" tIns="121850" rIns="121850" bIns="121850" anchor="ctr" anchorCtr="0">
                <a:noAutofit/>
              </a:bodyPr>
              <a:lstStyle/>
              <a:p>
                <a:pPr>
                  <a:buClr>
                    <a:srgbClr val="000000"/>
                  </a:buClr>
                </a:pPr>
                <a:endParaRPr/>
              </a:p>
            </p:txBody>
          </p:sp>
          <p:sp>
            <p:nvSpPr>
              <p:cNvPr id="2607" name="Google Shape;2607;p278"/>
              <p:cNvSpPr/>
              <p:nvPr/>
            </p:nvSpPr>
            <p:spPr>
              <a:xfrm>
                <a:off x="1952950" y="1850750"/>
                <a:ext cx="363300" cy="715200"/>
              </a:xfrm>
              <a:prstGeom prst="ellipse">
                <a:avLst/>
              </a:prstGeom>
              <a:solidFill>
                <a:srgbClr val="FFFFFF"/>
              </a:solidFill>
              <a:ln w="28575" cap="flat" cmpd="sng">
                <a:solidFill>
                  <a:schemeClr val="accent4"/>
                </a:solidFill>
                <a:prstDash val="solid"/>
                <a:round/>
                <a:headEnd type="none" w="sm" len="sm"/>
                <a:tailEnd type="none" w="sm" len="sm"/>
              </a:ln>
            </p:spPr>
            <p:txBody>
              <a:bodyPr spcFirstLastPara="1" wrap="square" lIns="121850" tIns="121850" rIns="121850" bIns="121850" anchor="ctr" anchorCtr="0">
                <a:noAutofit/>
              </a:bodyPr>
              <a:lstStyle/>
              <a:p>
                <a:pPr>
                  <a:buClr>
                    <a:srgbClr val="000000"/>
                  </a:buClr>
                </a:pPr>
                <a:endParaRPr/>
              </a:p>
            </p:txBody>
          </p:sp>
          <p:cxnSp>
            <p:nvCxnSpPr>
              <p:cNvPr id="2608" name="Google Shape;2608;p278"/>
              <p:cNvCxnSpPr>
                <a:stCxn id="2607" idx="0"/>
                <a:endCxn id="2605" idx="0"/>
              </p:cNvCxnSpPr>
              <p:nvPr/>
            </p:nvCxnSpPr>
            <p:spPr>
              <a:xfrm>
                <a:off x="2134600" y="1850750"/>
                <a:ext cx="1253400" cy="0"/>
              </a:xfrm>
              <a:prstGeom prst="straightConnector1">
                <a:avLst/>
              </a:prstGeom>
              <a:noFill/>
              <a:ln w="28575" cap="flat" cmpd="sng">
                <a:solidFill>
                  <a:schemeClr val="accent4"/>
                </a:solidFill>
                <a:prstDash val="solid"/>
                <a:round/>
                <a:headEnd type="none" w="sm" len="sm"/>
                <a:tailEnd type="none" w="sm" len="sm"/>
              </a:ln>
            </p:spPr>
          </p:cxnSp>
          <p:cxnSp>
            <p:nvCxnSpPr>
              <p:cNvPr id="2609" name="Google Shape;2609;p278"/>
              <p:cNvCxnSpPr>
                <a:stCxn id="2607" idx="4"/>
                <a:endCxn id="2605" idx="4"/>
              </p:cNvCxnSpPr>
              <p:nvPr/>
            </p:nvCxnSpPr>
            <p:spPr>
              <a:xfrm>
                <a:off x="2134600" y="2565950"/>
                <a:ext cx="1253400" cy="0"/>
              </a:xfrm>
              <a:prstGeom prst="straightConnector1">
                <a:avLst/>
              </a:prstGeom>
              <a:noFill/>
              <a:ln w="28575" cap="flat" cmpd="sng">
                <a:solidFill>
                  <a:schemeClr val="accent4"/>
                </a:solidFill>
                <a:prstDash val="solid"/>
                <a:round/>
                <a:headEnd type="none" w="sm" len="sm"/>
                <a:tailEnd type="none" w="sm" len="sm"/>
              </a:ln>
            </p:spPr>
          </p:cxnSp>
        </p:grpSp>
      </p:grpSp>
      <p:grpSp>
        <p:nvGrpSpPr>
          <p:cNvPr id="2610" name="Google Shape;2610;p278"/>
          <p:cNvGrpSpPr/>
          <p:nvPr/>
        </p:nvGrpSpPr>
        <p:grpSpPr>
          <a:xfrm>
            <a:off x="316875" y="2227538"/>
            <a:ext cx="716400" cy="292500"/>
            <a:chOff x="6854675" y="144625"/>
            <a:chExt cx="716400" cy="292500"/>
          </a:xfrm>
        </p:grpSpPr>
        <p:sp>
          <p:nvSpPr>
            <p:cNvPr id="2611" name="Google Shape;2611;p278"/>
            <p:cNvSpPr/>
            <p:nvPr/>
          </p:nvSpPr>
          <p:spPr>
            <a:xfrm>
              <a:off x="6854675" y="144625"/>
              <a:ext cx="716400" cy="292500"/>
            </a:xfrm>
            <a:prstGeom prst="roundRect">
              <a:avLst>
                <a:gd name="adj" fmla="val 16667"/>
              </a:avLst>
            </a:prstGeom>
            <a:solidFill>
              <a:srgbClr val="FFFF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pPr>
              <a:endParaRPr/>
            </a:p>
          </p:txBody>
        </p:sp>
        <p:grpSp>
          <p:nvGrpSpPr>
            <p:cNvPr id="2612" name="Google Shape;2612;p278"/>
            <p:cNvGrpSpPr/>
            <p:nvPr/>
          </p:nvGrpSpPr>
          <p:grpSpPr>
            <a:xfrm>
              <a:off x="6905513" y="220683"/>
              <a:ext cx="609951" cy="146401"/>
              <a:chOff x="1952950" y="1850750"/>
              <a:chExt cx="1617050" cy="715200"/>
            </a:xfrm>
          </p:grpSpPr>
          <p:sp>
            <p:nvSpPr>
              <p:cNvPr id="2613" name="Google Shape;2613;p278"/>
              <p:cNvSpPr/>
              <p:nvPr/>
            </p:nvSpPr>
            <p:spPr>
              <a:xfrm>
                <a:off x="3206700" y="1850750"/>
                <a:ext cx="363300" cy="715200"/>
              </a:xfrm>
              <a:prstGeom prst="ellipse">
                <a:avLst/>
              </a:prstGeom>
              <a:solidFill>
                <a:srgbClr val="FFFFFF"/>
              </a:solidFill>
              <a:ln w="28575" cap="flat" cmpd="sng">
                <a:solidFill>
                  <a:schemeClr val="accent4"/>
                </a:solidFill>
                <a:prstDash val="solid"/>
                <a:round/>
                <a:headEnd type="none" w="sm" len="sm"/>
                <a:tailEnd type="none" w="sm" len="sm"/>
              </a:ln>
            </p:spPr>
            <p:txBody>
              <a:bodyPr spcFirstLastPara="1" wrap="square" lIns="121850" tIns="121850" rIns="121850" bIns="121850" anchor="ctr" anchorCtr="0">
                <a:noAutofit/>
              </a:bodyPr>
              <a:lstStyle/>
              <a:p>
                <a:pPr>
                  <a:buClr>
                    <a:srgbClr val="000000"/>
                  </a:buClr>
                </a:pPr>
                <a:endParaRPr/>
              </a:p>
            </p:txBody>
          </p:sp>
          <p:sp>
            <p:nvSpPr>
              <p:cNvPr id="2614" name="Google Shape;2614;p278"/>
              <p:cNvSpPr/>
              <p:nvPr/>
            </p:nvSpPr>
            <p:spPr>
              <a:xfrm>
                <a:off x="2134600" y="1850750"/>
                <a:ext cx="1253700" cy="715200"/>
              </a:xfrm>
              <a:prstGeom prst="rect">
                <a:avLst/>
              </a:prstGeom>
              <a:solidFill>
                <a:srgbClr val="FFFFFF"/>
              </a:solidFill>
              <a:ln>
                <a:noFill/>
              </a:ln>
            </p:spPr>
            <p:txBody>
              <a:bodyPr spcFirstLastPara="1" wrap="square" lIns="121850" tIns="121850" rIns="121850" bIns="121850" anchor="ctr" anchorCtr="0">
                <a:noAutofit/>
              </a:bodyPr>
              <a:lstStyle/>
              <a:p>
                <a:pPr>
                  <a:buClr>
                    <a:srgbClr val="000000"/>
                  </a:buClr>
                </a:pPr>
                <a:endParaRPr/>
              </a:p>
            </p:txBody>
          </p:sp>
          <p:sp>
            <p:nvSpPr>
              <p:cNvPr id="2615" name="Google Shape;2615;p278"/>
              <p:cNvSpPr/>
              <p:nvPr/>
            </p:nvSpPr>
            <p:spPr>
              <a:xfrm>
                <a:off x="1952950" y="1850750"/>
                <a:ext cx="363300" cy="715200"/>
              </a:xfrm>
              <a:prstGeom prst="ellipse">
                <a:avLst/>
              </a:prstGeom>
              <a:solidFill>
                <a:srgbClr val="FFFFFF"/>
              </a:solidFill>
              <a:ln w="28575" cap="flat" cmpd="sng">
                <a:solidFill>
                  <a:schemeClr val="accent4"/>
                </a:solidFill>
                <a:prstDash val="solid"/>
                <a:round/>
                <a:headEnd type="none" w="sm" len="sm"/>
                <a:tailEnd type="none" w="sm" len="sm"/>
              </a:ln>
            </p:spPr>
            <p:txBody>
              <a:bodyPr spcFirstLastPara="1" wrap="square" lIns="121850" tIns="121850" rIns="121850" bIns="121850" anchor="ctr" anchorCtr="0">
                <a:noAutofit/>
              </a:bodyPr>
              <a:lstStyle/>
              <a:p>
                <a:pPr>
                  <a:buClr>
                    <a:srgbClr val="000000"/>
                  </a:buClr>
                </a:pPr>
                <a:endParaRPr/>
              </a:p>
            </p:txBody>
          </p:sp>
          <p:cxnSp>
            <p:nvCxnSpPr>
              <p:cNvPr id="2616" name="Google Shape;2616;p278"/>
              <p:cNvCxnSpPr>
                <a:stCxn id="2615" idx="0"/>
                <a:endCxn id="2613" idx="0"/>
              </p:cNvCxnSpPr>
              <p:nvPr/>
            </p:nvCxnSpPr>
            <p:spPr>
              <a:xfrm>
                <a:off x="2134600" y="1850750"/>
                <a:ext cx="1253400" cy="0"/>
              </a:xfrm>
              <a:prstGeom prst="straightConnector1">
                <a:avLst/>
              </a:prstGeom>
              <a:noFill/>
              <a:ln w="28575" cap="flat" cmpd="sng">
                <a:solidFill>
                  <a:schemeClr val="accent4"/>
                </a:solidFill>
                <a:prstDash val="solid"/>
                <a:round/>
                <a:headEnd type="none" w="sm" len="sm"/>
                <a:tailEnd type="none" w="sm" len="sm"/>
              </a:ln>
            </p:spPr>
          </p:cxnSp>
          <p:cxnSp>
            <p:nvCxnSpPr>
              <p:cNvPr id="2617" name="Google Shape;2617;p278"/>
              <p:cNvCxnSpPr>
                <a:stCxn id="2615" idx="4"/>
                <a:endCxn id="2613" idx="4"/>
              </p:cNvCxnSpPr>
              <p:nvPr/>
            </p:nvCxnSpPr>
            <p:spPr>
              <a:xfrm>
                <a:off x="2134600" y="2565950"/>
                <a:ext cx="1253400" cy="0"/>
              </a:xfrm>
              <a:prstGeom prst="straightConnector1">
                <a:avLst/>
              </a:prstGeom>
              <a:noFill/>
              <a:ln w="28575" cap="flat" cmpd="sng">
                <a:solidFill>
                  <a:schemeClr val="accent4"/>
                </a:solidFill>
                <a:prstDash val="solid"/>
                <a:round/>
                <a:headEnd type="none" w="sm" len="sm"/>
                <a:tailEnd type="none" w="sm" len="sm"/>
              </a:ln>
            </p:spPr>
          </p:cxnSp>
        </p:grpSp>
      </p:grpSp>
      <p:grpSp>
        <p:nvGrpSpPr>
          <p:cNvPr id="2618" name="Google Shape;2618;p278"/>
          <p:cNvGrpSpPr/>
          <p:nvPr/>
        </p:nvGrpSpPr>
        <p:grpSpPr>
          <a:xfrm>
            <a:off x="1218675" y="1643275"/>
            <a:ext cx="716400" cy="292500"/>
            <a:chOff x="6854675" y="144625"/>
            <a:chExt cx="716400" cy="292500"/>
          </a:xfrm>
        </p:grpSpPr>
        <p:sp>
          <p:nvSpPr>
            <p:cNvPr id="2619" name="Google Shape;2619;p278"/>
            <p:cNvSpPr/>
            <p:nvPr/>
          </p:nvSpPr>
          <p:spPr>
            <a:xfrm>
              <a:off x="6854675" y="144625"/>
              <a:ext cx="716400" cy="292500"/>
            </a:xfrm>
            <a:prstGeom prst="roundRect">
              <a:avLst>
                <a:gd name="adj" fmla="val 16667"/>
              </a:avLst>
            </a:prstGeom>
            <a:solidFill>
              <a:srgbClr val="FFFF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pPr>
              <a:endParaRPr/>
            </a:p>
          </p:txBody>
        </p:sp>
        <p:grpSp>
          <p:nvGrpSpPr>
            <p:cNvPr id="2620" name="Google Shape;2620;p278"/>
            <p:cNvGrpSpPr/>
            <p:nvPr/>
          </p:nvGrpSpPr>
          <p:grpSpPr>
            <a:xfrm>
              <a:off x="6905513" y="220683"/>
              <a:ext cx="609951" cy="146401"/>
              <a:chOff x="1952950" y="1850750"/>
              <a:chExt cx="1617050" cy="715200"/>
            </a:xfrm>
          </p:grpSpPr>
          <p:sp>
            <p:nvSpPr>
              <p:cNvPr id="2621" name="Google Shape;2621;p278"/>
              <p:cNvSpPr/>
              <p:nvPr/>
            </p:nvSpPr>
            <p:spPr>
              <a:xfrm>
                <a:off x="3206700" y="1850750"/>
                <a:ext cx="363300" cy="715200"/>
              </a:xfrm>
              <a:prstGeom prst="ellipse">
                <a:avLst/>
              </a:prstGeom>
              <a:solidFill>
                <a:srgbClr val="FFFFFF"/>
              </a:solidFill>
              <a:ln w="28575" cap="flat" cmpd="sng">
                <a:solidFill>
                  <a:schemeClr val="accent4"/>
                </a:solidFill>
                <a:prstDash val="solid"/>
                <a:round/>
                <a:headEnd type="none" w="sm" len="sm"/>
                <a:tailEnd type="none" w="sm" len="sm"/>
              </a:ln>
            </p:spPr>
            <p:txBody>
              <a:bodyPr spcFirstLastPara="1" wrap="square" lIns="121850" tIns="121850" rIns="121850" bIns="121850" anchor="ctr" anchorCtr="0">
                <a:noAutofit/>
              </a:bodyPr>
              <a:lstStyle/>
              <a:p>
                <a:pPr>
                  <a:buClr>
                    <a:srgbClr val="000000"/>
                  </a:buClr>
                </a:pPr>
                <a:endParaRPr/>
              </a:p>
            </p:txBody>
          </p:sp>
          <p:sp>
            <p:nvSpPr>
              <p:cNvPr id="2622" name="Google Shape;2622;p278"/>
              <p:cNvSpPr/>
              <p:nvPr/>
            </p:nvSpPr>
            <p:spPr>
              <a:xfrm>
                <a:off x="2134600" y="1850750"/>
                <a:ext cx="1253700" cy="715200"/>
              </a:xfrm>
              <a:prstGeom prst="rect">
                <a:avLst/>
              </a:prstGeom>
              <a:solidFill>
                <a:srgbClr val="FFFFFF"/>
              </a:solidFill>
              <a:ln>
                <a:noFill/>
              </a:ln>
            </p:spPr>
            <p:txBody>
              <a:bodyPr spcFirstLastPara="1" wrap="square" lIns="121850" tIns="121850" rIns="121850" bIns="121850" anchor="ctr" anchorCtr="0">
                <a:noAutofit/>
              </a:bodyPr>
              <a:lstStyle/>
              <a:p>
                <a:pPr>
                  <a:buClr>
                    <a:srgbClr val="000000"/>
                  </a:buClr>
                </a:pPr>
                <a:endParaRPr/>
              </a:p>
            </p:txBody>
          </p:sp>
          <p:sp>
            <p:nvSpPr>
              <p:cNvPr id="2623" name="Google Shape;2623;p278"/>
              <p:cNvSpPr/>
              <p:nvPr/>
            </p:nvSpPr>
            <p:spPr>
              <a:xfrm>
                <a:off x="1952950" y="1850750"/>
                <a:ext cx="363300" cy="715200"/>
              </a:xfrm>
              <a:prstGeom prst="ellipse">
                <a:avLst/>
              </a:prstGeom>
              <a:solidFill>
                <a:srgbClr val="FFFFFF"/>
              </a:solidFill>
              <a:ln w="28575" cap="flat" cmpd="sng">
                <a:solidFill>
                  <a:schemeClr val="accent4"/>
                </a:solidFill>
                <a:prstDash val="solid"/>
                <a:round/>
                <a:headEnd type="none" w="sm" len="sm"/>
                <a:tailEnd type="none" w="sm" len="sm"/>
              </a:ln>
            </p:spPr>
            <p:txBody>
              <a:bodyPr spcFirstLastPara="1" wrap="square" lIns="121850" tIns="121850" rIns="121850" bIns="121850" anchor="ctr" anchorCtr="0">
                <a:noAutofit/>
              </a:bodyPr>
              <a:lstStyle/>
              <a:p>
                <a:pPr>
                  <a:buClr>
                    <a:srgbClr val="000000"/>
                  </a:buClr>
                </a:pPr>
                <a:endParaRPr/>
              </a:p>
            </p:txBody>
          </p:sp>
          <p:cxnSp>
            <p:nvCxnSpPr>
              <p:cNvPr id="2624" name="Google Shape;2624;p278"/>
              <p:cNvCxnSpPr>
                <a:stCxn id="2623" idx="0"/>
                <a:endCxn id="2621" idx="0"/>
              </p:cNvCxnSpPr>
              <p:nvPr/>
            </p:nvCxnSpPr>
            <p:spPr>
              <a:xfrm>
                <a:off x="2134600" y="1850750"/>
                <a:ext cx="1253400" cy="0"/>
              </a:xfrm>
              <a:prstGeom prst="straightConnector1">
                <a:avLst/>
              </a:prstGeom>
              <a:noFill/>
              <a:ln w="28575" cap="flat" cmpd="sng">
                <a:solidFill>
                  <a:schemeClr val="accent4"/>
                </a:solidFill>
                <a:prstDash val="solid"/>
                <a:round/>
                <a:headEnd type="none" w="sm" len="sm"/>
                <a:tailEnd type="none" w="sm" len="sm"/>
              </a:ln>
            </p:spPr>
          </p:cxnSp>
          <p:cxnSp>
            <p:nvCxnSpPr>
              <p:cNvPr id="2625" name="Google Shape;2625;p278"/>
              <p:cNvCxnSpPr>
                <a:stCxn id="2623" idx="4"/>
                <a:endCxn id="2621" idx="4"/>
              </p:cNvCxnSpPr>
              <p:nvPr/>
            </p:nvCxnSpPr>
            <p:spPr>
              <a:xfrm>
                <a:off x="2134600" y="2565950"/>
                <a:ext cx="1253400" cy="0"/>
              </a:xfrm>
              <a:prstGeom prst="straightConnector1">
                <a:avLst/>
              </a:prstGeom>
              <a:noFill/>
              <a:ln w="28575" cap="flat" cmpd="sng">
                <a:solidFill>
                  <a:schemeClr val="accent4"/>
                </a:solidFill>
                <a:prstDash val="solid"/>
                <a:round/>
                <a:headEnd type="none" w="sm" len="sm"/>
                <a:tailEnd type="none" w="sm" len="sm"/>
              </a:ln>
            </p:spPr>
          </p:cxnSp>
        </p:grpSp>
      </p:grpSp>
      <p:grpSp>
        <p:nvGrpSpPr>
          <p:cNvPr id="2626" name="Google Shape;2626;p278"/>
          <p:cNvGrpSpPr/>
          <p:nvPr/>
        </p:nvGrpSpPr>
        <p:grpSpPr>
          <a:xfrm>
            <a:off x="1218675" y="2227538"/>
            <a:ext cx="716400" cy="292500"/>
            <a:chOff x="6854675" y="144625"/>
            <a:chExt cx="716400" cy="292500"/>
          </a:xfrm>
        </p:grpSpPr>
        <p:sp>
          <p:nvSpPr>
            <p:cNvPr id="2627" name="Google Shape;2627;p278"/>
            <p:cNvSpPr/>
            <p:nvPr/>
          </p:nvSpPr>
          <p:spPr>
            <a:xfrm>
              <a:off x="6854675" y="144625"/>
              <a:ext cx="716400" cy="292500"/>
            </a:xfrm>
            <a:prstGeom prst="roundRect">
              <a:avLst>
                <a:gd name="adj" fmla="val 16667"/>
              </a:avLst>
            </a:prstGeom>
            <a:solidFill>
              <a:srgbClr val="FFFF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pPr>
              <a:endParaRPr/>
            </a:p>
          </p:txBody>
        </p:sp>
        <p:grpSp>
          <p:nvGrpSpPr>
            <p:cNvPr id="2628" name="Google Shape;2628;p278"/>
            <p:cNvGrpSpPr/>
            <p:nvPr/>
          </p:nvGrpSpPr>
          <p:grpSpPr>
            <a:xfrm>
              <a:off x="6905513" y="220683"/>
              <a:ext cx="609951" cy="146401"/>
              <a:chOff x="1952950" y="1850750"/>
              <a:chExt cx="1617050" cy="715200"/>
            </a:xfrm>
          </p:grpSpPr>
          <p:sp>
            <p:nvSpPr>
              <p:cNvPr id="2629" name="Google Shape;2629;p278"/>
              <p:cNvSpPr/>
              <p:nvPr/>
            </p:nvSpPr>
            <p:spPr>
              <a:xfrm>
                <a:off x="3206700" y="1850750"/>
                <a:ext cx="363300" cy="715200"/>
              </a:xfrm>
              <a:prstGeom prst="ellipse">
                <a:avLst/>
              </a:prstGeom>
              <a:solidFill>
                <a:srgbClr val="FFFFFF"/>
              </a:solidFill>
              <a:ln w="28575" cap="flat" cmpd="sng">
                <a:solidFill>
                  <a:schemeClr val="accent4"/>
                </a:solidFill>
                <a:prstDash val="solid"/>
                <a:round/>
                <a:headEnd type="none" w="sm" len="sm"/>
                <a:tailEnd type="none" w="sm" len="sm"/>
              </a:ln>
            </p:spPr>
            <p:txBody>
              <a:bodyPr spcFirstLastPara="1" wrap="square" lIns="121850" tIns="121850" rIns="121850" bIns="121850" anchor="ctr" anchorCtr="0">
                <a:noAutofit/>
              </a:bodyPr>
              <a:lstStyle/>
              <a:p>
                <a:pPr>
                  <a:buClr>
                    <a:srgbClr val="000000"/>
                  </a:buClr>
                </a:pPr>
                <a:endParaRPr/>
              </a:p>
            </p:txBody>
          </p:sp>
          <p:sp>
            <p:nvSpPr>
              <p:cNvPr id="2630" name="Google Shape;2630;p278"/>
              <p:cNvSpPr/>
              <p:nvPr/>
            </p:nvSpPr>
            <p:spPr>
              <a:xfrm>
                <a:off x="2134600" y="1850750"/>
                <a:ext cx="1253700" cy="715200"/>
              </a:xfrm>
              <a:prstGeom prst="rect">
                <a:avLst/>
              </a:prstGeom>
              <a:solidFill>
                <a:srgbClr val="FFFFFF"/>
              </a:solidFill>
              <a:ln>
                <a:noFill/>
              </a:ln>
            </p:spPr>
            <p:txBody>
              <a:bodyPr spcFirstLastPara="1" wrap="square" lIns="121850" tIns="121850" rIns="121850" bIns="121850" anchor="ctr" anchorCtr="0">
                <a:noAutofit/>
              </a:bodyPr>
              <a:lstStyle/>
              <a:p>
                <a:pPr>
                  <a:buClr>
                    <a:srgbClr val="000000"/>
                  </a:buClr>
                </a:pPr>
                <a:endParaRPr/>
              </a:p>
            </p:txBody>
          </p:sp>
          <p:sp>
            <p:nvSpPr>
              <p:cNvPr id="2631" name="Google Shape;2631;p278"/>
              <p:cNvSpPr/>
              <p:nvPr/>
            </p:nvSpPr>
            <p:spPr>
              <a:xfrm>
                <a:off x="1952950" y="1850750"/>
                <a:ext cx="363300" cy="715200"/>
              </a:xfrm>
              <a:prstGeom prst="ellipse">
                <a:avLst/>
              </a:prstGeom>
              <a:solidFill>
                <a:srgbClr val="FFFFFF"/>
              </a:solidFill>
              <a:ln w="28575" cap="flat" cmpd="sng">
                <a:solidFill>
                  <a:schemeClr val="accent4"/>
                </a:solidFill>
                <a:prstDash val="solid"/>
                <a:round/>
                <a:headEnd type="none" w="sm" len="sm"/>
                <a:tailEnd type="none" w="sm" len="sm"/>
              </a:ln>
            </p:spPr>
            <p:txBody>
              <a:bodyPr spcFirstLastPara="1" wrap="square" lIns="121850" tIns="121850" rIns="121850" bIns="121850" anchor="ctr" anchorCtr="0">
                <a:noAutofit/>
              </a:bodyPr>
              <a:lstStyle/>
              <a:p>
                <a:pPr>
                  <a:buClr>
                    <a:srgbClr val="000000"/>
                  </a:buClr>
                </a:pPr>
                <a:endParaRPr/>
              </a:p>
            </p:txBody>
          </p:sp>
          <p:cxnSp>
            <p:nvCxnSpPr>
              <p:cNvPr id="2632" name="Google Shape;2632;p278"/>
              <p:cNvCxnSpPr>
                <a:stCxn id="2631" idx="0"/>
                <a:endCxn id="2629" idx="0"/>
              </p:cNvCxnSpPr>
              <p:nvPr/>
            </p:nvCxnSpPr>
            <p:spPr>
              <a:xfrm>
                <a:off x="2134600" y="1850750"/>
                <a:ext cx="1253400" cy="0"/>
              </a:xfrm>
              <a:prstGeom prst="straightConnector1">
                <a:avLst/>
              </a:prstGeom>
              <a:noFill/>
              <a:ln w="28575" cap="flat" cmpd="sng">
                <a:solidFill>
                  <a:schemeClr val="accent4"/>
                </a:solidFill>
                <a:prstDash val="solid"/>
                <a:round/>
                <a:headEnd type="none" w="sm" len="sm"/>
                <a:tailEnd type="none" w="sm" len="sm"/>
              </a:ln>
            </p:spPr>
          </p:cxnSp>
          <p:cxnSp>
            <p:nvCxnSpPr>
              <p:cNvPr id="2633" name="Google Shape;2633;p278"/>
              <p:cNvCxnSpPr>
                <a:stCxn id="2631" idx="4"/>
                <a:endCxn id="2629" idx="4"/>
              </p:cNvCxnSpPr>
              <p:nvPr/>
            </p:nvCxnSpPr>
            <p:spPr>
              <a:xfrm>
                <a:off x="2134600" y="2565950"/>
                <a:ext cx="1253400" cy="0"/>
              </a:xfrm>
              <a:prstGeom prst="straightConnector1">
                <a:avLst/>
              </a:prstGeom>
              <a:noFill/>
              <a:ln w="28575" cap="flat" cmpd="sng">
                <a:solidFill>
                  <a:schemeClr val="accent4"/>
                </a:solidFill>
                <a:prstDash val="solid"/>
                <a:round/>
                <a:headEnd type="none" w="sm" len="sm"/>
                <a:tailEnd type="none" w="sm" len="sm"/>
              </a:ln>
            </p:spPr>
          </p:cxnSp>
        </p:grpSp>
      </p:grpSp>
      <p:grpSp>
        <p:nvGrpSpPr>
          <p:cNvPr id="2634" name="Google Shape;2634;p278"/>
          <p:cNvGrpSpPr/>
          <p:nvPr/>
        </p:nvGrpSpPr>
        <p:grpSpPr>
          <a:xfrm>
            <a:off x="2120475" y="1643275"/>
            <a:ext cx="716400" cy="292500"/>
            <a:chOff x="6854675" y="144625"/>
            <a:chExt cx="716400" cy="292500"/>
          </a:xfrm>
        </p:grpSpPr>
        <p:sp>
          <p:nvSpPr>
            <p:cNvPr id="2635" name="Google Shape;2635;p278"/>
            <p:cNvSpPr/>
            <p:nvPr/>
          </p:nvSpPr>
          <p:spPr>
            <a:xfrm>
              <a:off x="6854675" y="144625"/>
              <a:ext cx="716400" cy="292500"/>
            </a:xfrm>
            <a:prstGeom prst="roundRect">
              <a:avLst>
                <a:gd name="adj" fmla="val 16667"/>
              </a:avLst>
            </a:prstGeom>
            <a:solidFill>
              <a:srgbClr val="FFFF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pPr>
              <a:endParaRPr/>
            </a:p>
          </p:txBody>
        </p:sp>
        <p:grpSp>
          <p:nvGrpSpPr>
            <p:cNvPr id="2636" name="Google Shape;2636;p278"/>
            <p:cNvGrpSpPr/>
            <p:nvPr/>
          </p:nvGrpSpPr>
          <p:grpSpPr>
            <a:xfrm>
              <a:off x="6905513" y="220683"/>
              <a:ext cx="609951" cy="146401"/>
              <a:chOff x="1952950" y="1850750"/>
              <a:chExt cx="1617050" cy="715200"/>
            </a:xfrm>
          </p:grpSpPr>
          <p:sp>
            <p:nvSpPr>
              <p:cNvPr id="2637" name="Google Shape;2637;p278"/>
              <p:cNvSpPr/>
              <p:nvPr/>
            </p:nvSpPr>
            <p:spPr>
              <a:xfrm>
                <a:off x="3206700" y="1850750"/>
                <a:ext cx="363300" cy="715200"/>
              </a:xfrm>
              <a:prstGeom prst="ellipse">
                <a:avLst/>
              </a:prstGeom>
              <a:solidFill>
                <a:srgbClr val="FFFFFF"/>
              </a:solidFill>
              <a:ln w="28575" cap="flat" cmpd="sng">
                <a:solidFill>
                  <a:schemeClr val="accent4"/>
                </a:solidFill>
                <a:prstDash val="solid"/>
                <a:round/>
                <a:headEnd type="none" w="sm" len="sm"/>
                <a:tailEnd type="none" w="sm" len="sm"/>
              </a:ln>
            </p:spPr>
            <p:txBody>
              <a:bodyPr spcFirstLastPara="1" wrap="square" lIns="121850" tIns="121850" rIns="121850" bIns="121850" anchor="ctr" anchorCtr="0">
                <a:noAutofit/>
              </a:bodyPr>
              <a:lstStyle/>
              <a:p>
                <a:pPr>
                  <a:buClr>
                    <a:srgbClr val="000000"/>
                  </a:buClr>
                </a:pPr>
                <a:endParaRPr/>
              </a:p>
            </p:txBody>
          </p:sp>
          <p:sp>
            <p:nvSpPr>
              <p:cNvPr id="2638" name="Google Shape;2638;p278"/>
              <p:cNvSpPr/>
              <p:nvPr/>
            </p:nvSpPr>
            <p:spPr>
              <a:xfrm>
                <a:off x="2134600" y="1850750"/>
                <a:ext cx="1253700" cy="715200"/>
              </a:xfrm>
              <a:prstGeom prst="rect">
                <a:avLst/>
              </a:prstGeom>
              <a:solidFill>
                <a:srgbClr val="FFFFFF"/>
              </a:solidFill>
              <a:ln>
                <a:noFill/>
              </a:ln>
            </p:spPr>
            <p:txBody>
              <a:bodyPr spcFirstLastPara="1" wrap="square" lIns="121850" tIns="121850" rIns="121850" bIns="121850" anchor="ctr" anchorCtr="0">
                <a:noAutofit/>
              </a:bodyPr>
              <a:lstStyle/>
              <a:p>
                <a:pPr>
                  <a:buClr>
                    <a:srgbClr val="000000"/>
                  </a:buClr>
                </a:pPr>
                <a:endParaRPr/>
              </a:p>
            </p:txBody>
          </p:sp>
          <p:sp>
            <p:nvSpPr>
              <p:cNvPr id="2639" name="Google Shape;2639;p278"/>
              <p:cNvSpPr/>
              <p:nvPr/>
            </p:nvSpPr>
            <p:spPr>
              <a:xfrm>
                <a:off x="1952950" y="1850750"/>
                <a:ext cx="363300" cy="715200"/>
              </a:xfrm>
              <a:prstGeom prst="ellipse">
                <a:avLst/>
              </a:prstGeom>
              <a:solidFill>
                <a:srgbClr val="FFFFFF"/>
              </a:solidFill>
              <a:ln w="28575" cap="flat" cmpd="sng">
                <a:solidFill>
                  <a:schemeClr val="accent4"/>
                </a:solidFill>
                <a:prstDash val="solid"/>
                <a:round/>
                <a:headEnd type="none" w="sm" len="sm"/>
                <a:tailEnd type="none" w="sm" len="sm"/>
              </a:ln>
            </p:spPr>
            <p:txBody>
              <a:bodyPr spcFirstLastPara="1" wrap="square" lIns="121850" tIns="121850" rIns="121850" bIns="121850" anchor="ctr" anchorCtr="0">
                <a:noAutofit/>
              </a:bodyPr>
              <a:lstStyle/>
              <a:p>
                <a:pPr>
                  <a:buClr>
                    <a:srgbClr val="000000"/>
                  </a:buClr>
                </a:pPr>
                <a:endParaRPr/>
              </a:p>
            </p:txBody>
          </p:sp>
          <p:cxnSp>
            <p:nvCxnSpPr>
              <p:cNvPr id="2640" name="Google Shape;2640;p278"/>
              <p:cNvCxnSpPr>
                <a:stCxn id="2639" idx="0"/>
                <a:endCxn id="2637" idx="0"/>
              </p:cNvCxnSpPr>
              <p:nvPr/>
            </p:nvCxnSpPr>
            <p:spPr>
              <a:xfrm>
                <a:off x="2134600" y="1850750"/>
                <a:ext cx="1253400" cy="0"/>
              </a:xfrm>
              <a:prstGeom prst="straightConnector1">
                <a:avLst/>
              </a:prstGeom>
              <a:noFill/>
              <a:ln w="28575" cap="flat" cmpd="sng">
                <a:solidFill>
                  <a:schemeClr val="accent4"/>
                </a:solidFill>
                <a:prstDash val="solid"/>
                <a:round/>
                <a:headEnd type="none" w="sm" len="sm"/>
                <a:tailEnd type="none" w="sm" len="sm"/>
              </a:ln>
            </p:spPr>
          </p:cxnSp>
          <p:cxnSp>
            <p:nvCxnSpPr>
              <p:cNvPr id="2641" name="Google Shape;2641;p278"/>
              <p:cNvCxnSpPr>
                <a:stCxn id="2639" idx="4"/>
                <a:endCxn id="2637" idx="4"/>
              </p:cNvCxnSpPr>
              <p:nvPr/>
            </p:nvCxnSpPr>
            <p:spPr>
              <a:xfrm>
                <a:off x="2134600" y="2565950"/>
                <a:ext cx="1253400" cy="0"/>
              </a:xfrm>
              <a:prstGeom prst="straightConnector1">
                <a:avLst/>
              </a:prstGeom>
              <a:noFill/>
              <a:ln w="28575" cap="flat" cmpd="sng">
                <a:solidFill>
                  <a:schemeClr val="accent4"/>
                </a:solidFill>
                <a:prstDash val="solid"/>
                <a:round/>
                <a:headEnd type="none" w="sm" len="sm"/>
                <a:tailEnd type="none" w="sm" len="sm"/>
              </a:ln>
            </p:spPr>
          </p:cxnSp>
        </p:grpSp>
      </p:grpSp>
      <p:grpSp>
        <p:nvGrpSpPr>
          <p:cNvPr id="2642" name="Google Shape;2642;p278"/>
          <p:cNvGrpSpPr/>
          <p:nvPr/>
        </p:nvGrpSpPr>
        <p:grpSpPr>
          <a:xfrm>
            <a:off x="2120475" y="2227538"/>
            <a:ext cx="716400" cy="292500"/>
            <a:chOff x="6854675" y="144625"/>
            <a:chExt cx="716400" cy="292500"/>
          </a:xfrm>
        </p:grpSpPr>
        <p:sp>
          <p:nvSpPr>
            <p:cNvPr id="2643" name="Google Shape;2643;p278"/>
            <p:cNvSpPr/>
            <p:nvPr/>
          </p:nvSpPr>
          <p:spPr>
            <a:xfrm>
              <a:off x="6854675" y="144625"/>
              <a:ext cx="716400" cy="292500"/>
            </a:xfrm>
            <a:prstGeom prst="roundRect">
              <a:avLst>
                <a:gd name="adj" fmla="val 16667"/>
              </a:avLst>
            </a:prstGeom>
            <a:solidFill>
              <a:srgbClr val="FFFF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pPr>
              <a:endParaRPr/>
            </a:p>
          </p:txBody>
        </p:sp>
        <p:grpSp>
          <p:nvGrpSpPr>
            <p:cNvPr id="2644" name="Google Shape;2644;p278"/>
            <p:cNvGrpSpPr/>
            <p:nvPr/>
          </p:nvGrpSpPr>
          <p:grpSpPr>
            <a:xfrm>
              <a:off x="6905513" y="220683"/>
              <a:ext cx="609951" cy="146401"/>
              <a:chOff x="1952950" y="1850750"/>
              <a:chExt cx="1617050" cy="715200"/>
            </a:xfrm>
          </p:grpSpPr>
          <p:sp>
            <p:nvSpPr>
              <p:cNvPr id="2645" name="Google Shape;2645;p278"/>
              <p:cNvSpPr/>
              <p:nvPr/>
            </p:nvSpPr>
            <p:spPr>
              <a:xfrm>
                <a:off x="3206700" y="1850750"/>
                <a:ext cx="363300" cy="715200"/>
              </a:xfrm>
              <a:prstGeom prst="ellipse">
                <a:avLst/>
              </a:prstGeom>
              <a:solidFill>
                <a:srgbClr val="FFFFFF"/>
              </a:solidFill>
              <a:ln w="28575" cap="flat" cmpd="sng">
                <a:solidFill>
                  <a:schemeClr val="accent4"/>
                </a:solidFill>
                <a:prstDash val="solid"/>
                <a:round/>
                <a:headEnd type="none" w="sm" len="sm"/>
                <a:tailEnd type="none" w="sm" len="sm"/>
              </a:ln>
            </p:spPr>
            <p:txBody>
              <a:bodyPr spcFirstLastPara="1" wrap="square" lIns="121850" tIns="121850" rIns="121850" bIns="121850" anchor="ctr" anchorCtr="0">
                <a:noAutofit/>
              </a:bodyPr>
              <a:lstStyle/>
              <a:p>
                <a:pPr>
                  <a:buClr>
                    <a:srgbClr val="000000"/>
                  </a:buClr>
                </a:pPr>
                <a:endParaRPr/>
              </a:p>
            </p:txBody>
          </p:sp>
          <p:sp>
            <p:nvSpPr>
              <p:cNvPr id="2646" name="Google Shape;2646;p278"/>
              <p:cNvSpPr/>
              <p:nvPr/>
            </p:nvSpPr>
            <p:spPr>
              <a:xfrm>
                <a:off x="2134600" y="1850750"/>
                <a:ext cx="1253700" cy="715200"/>
              </a:xfrm>
              <a:prstGeom prst="rect">
                <a:avLst/>
              </a:prstGeom>
              <a:solidFill>
                <a:srgbClr val="FFFFFF"/>
              </a:solidFill>
              <a:ln>
                <a:noFill/>
              </a:ln>
            </p:spPr>
            <p:txBody>
              <a:bodyPr spcFirstLastPara="1" wrap="square" lIns="121850" tIns="121850" rIns="121850" bIns="121850" anchor="ctr" anchorCtr="0">
                <a:noAutofit/>
              </a:bodyPr>
              <a:lstStyle/>
              <a:p>
                <a:pPr>
                  <a:buClr>
                    <a:srgbClr val="000000"/>
                  </a:buClr>
                </a:pPr>
                <a:endParaRPr/>
              </a:p>
            </p:txBody>
          </p:sp>
          <p:sp>
            <p:nvSpPr>
              <p:cNvPr id="2647" name="Google Shape;2647;p278"/>
              <p:cNvSpPr/>
              <p:nvPr/>
            </p:nvSpPr>
            <p:spPr>
              <a:xfrm>
                <a:off x="1952950" y="1850750"/>
                <a:ext cx="363300" cy="715200"/>
              </a:xfrm>
              <a:prstGeom prst="ellipse">
                <a:avLst/>
              </a:prstGeom>
              <a:solidFill>
                <a:srgbClr val="FFFFFF"/>
              </a:solidFill>
              <a:ln w="28575" cap="flat" cmpd="sng">
                <a:solidFill>
                  <a:schemeClr val="accent4"/>
                </a:solidFill>
                <a:prstDash val="solid"/>
                <a:round/>
                <a:headEnd type="none" w="sm" len="sm"/>
                <a:tailEnd type="none" w="sm" len="sm"/>
              </a:ln>
            </p:spPr>
            <p:txBody>
              <a:bodyPr spcFirstLastPara="1" wrap="square" lIns="121850" tIns="121850" rIns="121850" bIns="121850" anchor="ctr" anchorCtr="0">
                <a:noAutofit/>
              </a:bodyPr>
              <a:lstStyle/>
              <a:p>
                <a:pPr>
                  <a:buClr>
                    <a:srgbClr val="000000"/>
                  </a:buClr>
                </a:pPr>
                <a:endParaRPr/>
              </a:p>
            </p:txBody>
          </p:sp>
          <p:cxnSp>
            <p:nvCxnSpPr>
              <p:cNvPr id="2648" name="Google Shape;2648;p278"/>
              <p:cNvCxnSpPr>
                <a:stCxn id="2647" idx="0"/>
                <a:endCxn id="2645" idx="0"/>
              </p:cNvCxnSpPr>
              <p:nvPr/>
            </p:nvCxnSpPr>
            <p:spPr>
              <a:xfrm>
                <a:off x="2134600" y="1850750"/>
                <a:ext cx="1253400" cy="0"/>
              </a:xfrm>
              <a:prstGeom prst="straightConnector1">
                <a:avLst/>
              </a:prstGeom>
              <a:noFill/>
              <a:ln w="28575" cap="flat" cmpd="sng">
                <a:solidFill>
                  <a:schemeClr val="accent4"/>
                </a:solidFill>
                <a:prstDash val="solid"/>
                <a:round/>
                <a:headEnd type="none" w="sm" len="sm"/>
                <a:tailEnd type="none" w="sm" len="sm"/>
              </a:ln>
            </p:spPr>
          </p:cxnSp>
          <p:cxnSp>
            <p:nvCxnSpPr>
              <p:cNvPr id="2649" name="Google Shape;2649;p278"/>
              <p:cNvCxnSpPr>
                <a:stCxn id="2647" idx="4"/>
                <a:endCxn id="2645" idx="4"/>
              </p:cNvCxnSpPr>
              <p:nvPr/>
            </p:nvCxnSpPr>
            <p:spPr>
              <a:xfrm>
                <a:off x="2134600" y="2565950"/>
                <a:ext cx="1253400" cy="0"/>
              </a:xfrm>
              <a:prstGeom prst="straightConnector1">
                <a:avLst/>
              </a:prstGeom>
              <a:noFill/>
              <a:ln w="28575" cap="flat" cmpd="sng">
                <a:solidFill>
                  <a:schemeClr val="accent4"/>
                </a:solidFill>
                <a:prstDash val="solid"/>
                <a:round/>
                <a:headEnd type="none" w="sm" len="sm"/>
                <a:tailEnd type="none" w="sm" len="sm"/>
              </a:ln>
            </p:spPr>
          </p:cxnSp>
        </p:grpSp>
      </p:grpSp>
      <p:cxnSp>
        <p:nvCxnSpPr>
          <p:cNvPr id="2650" name="Google Shape;2650;p278"/>
          <p:cNvCxnSpPr>
            <a:stCxn id="2603" idx="2"/>
            <a:endCxn id="2611" idx="0"/>
          </p:cNvCxnSpPr>
          <p:nvPr/>
        </p:nvCxnSpPr>
        <p:spPr>
          <a:xfrm>
            <a:off x="675075" y="1935775"/>
            <a:ext cx="0" cy="291900"/>
          </a:xfrm>
          <a:prstGeom prst="straightConnector1">
            <a:avLst/>
          </a:prstGeom>
          <a:noFill/>
          <a:ln w="19050" cap="flat" cmpd="sng">
            <a:solidFill>
              <a:schemeClr val="dk2"/>
            </a:solidFill>
            <a:prstDash val="solid"/>
            <a:round/>
            <a:headEnd type="none" w="med" len="med"/>
            <a:tailEnd type="triangle" w="med" len="med"/>
          </a:ln>
        </p:spPr>
      </p:cxnSp>
      <p:cxnSp>
        <p:nvCxnSpPr>
          <p:cNvPr id="2651" name="Google Shape;2651;p278"/>
          <p:cNvCxnSpPr>
            <a:stCxn id="2603" idx="2"/>
            <a:endCxn id="2627" idx="0"/>
          </p:cNvCxnSpPr>
          <p:nvPr/>
        </p:nvCxnSpPr>
        <p:spPr>
          <a:xfrm>
            <a:off x="675075" y="1935775"/>
            <a:ext cx="901800" cy="291900"/>
          </a:xfrm>
          <a:prstGeom prst="straightConnector1">
            <a:avLst/>
          </a:prstGeom>
          <a:noFill/>
          <a:ln w="19050" cap="flat" cmpd="sng">
            <a:solidFill>
              <a:schemeClr val="dk2"/>
            </a:solidFill>
            <a:prstDash val="solid"/>
            <a:round/>
            <a:headEnd type="none" w="med" len="med"/>
            <a:tailEnd type="triangle" w="med" len="med"/>
          </a:ln>
        </p:spPr>
      </p:cxnSp>
      <p:cxnSp>
        <p:nvCxnSpPr>
          <p:cNvPr id="2652" name="Google Shape;2652;p278"/>
          <p:cNvCxnSpPr>
            <a:stCxn id="2603" idx="2"/>
            <a:endCxn id="2643" idx="0"/>
          </p:cNvCxnSpPr>
          <p:nvPr/>
        </p:nvCxnSpPr>
        <p:spPr>
          <a:xfrm>
            <a:off x="675075" y="1935775"/>
            <a:ext cx="1803600" cy="291900"/>
          </a:xfrm>
          <a:prstGeom prst="straightConnector1">
            <a:avLst/>
          </a:prstGeom>
          <a:noFill/>
          <a:ln w="19050" cap="flat" cmpd="sng">
            <a:solidFill>
              <a:schemeClr val="dk2"/>
            </a:solidFill>
            <a:prstDash val="solid"/>
            <a:round/>
            <a:headEnd type="none" w="med" len="med"/>
            <a:tailEnd type="triangle" w="med" len="med"/>
          </a:ln>
        </p:spPr>
      </p:cxnSp>
      <p:cxnSp>
        <p:nvCxnSpPr>
          <p:cNvPr id="2653" name="Google Shape;2653;p278"/>
          <p:cNvCxnSpPr>
            <a:stCxn id="2619" idx="2"/>
            <a:endCxn id="2611" idx="0"/>
          </p:cNvCxnSpPr>
          <p:nvPr/>
        </p:nvCxnSpPr>
        <p:spPr>
          <a:xfrm flipH="1">
            <a:off x="675075" y="1935775"/>
            <a:ext cx="901800" cy="291900"/>
          </a:xfrm>
          <a:prstGeom prst="straightConnector1">
            <a:avLst/>
          </a:prstGeom>
          <a:noFill/>
          <a:ln w="19050" cap="flat" cmpd="sng">
            <a:solidFill>
              <a:schemeClr val="dk2"/>
            </a:solidFill>
            <a:prstDash val="solid"/>
            <a:round/>
            <a:headEnd type="none" w="med" len="med"/>
            <a:tailEnd type="triangle" w="med" len="med"/>
          </a:ln>
        </p:spPr>
      </p:cxnSp>
      <p:cxnSp>
        <p:nvCxnSpPr>
          <p:cNvPr id="2654" name="Google Shape;2654;p278"/>
          <p:cNvCxnSpPr>
            <a:stCxn id="2619" idx="2"/>
            <a:endCxn id="2630" idx="0"/>
          </p:cNvCxnSpPr>
          <p:nvPr/>
        </p:nvCxnSpPr>
        <p:spPr>
          <a:xfrm flipH="1">
            <a:off x="1574475" y="1935775"/>
            <a:ext cx="2400" cy="367800"/>
          </a:xfrm>
          <a:prstGeom prst="straightConnector1">
            <a:avLst/>
          </a:prstGeom>
          <a:noFill/>
          <a:ln w="19050" cap="flat" cmpd="sng">
            <a:solidFill>
              <a:schemeClr val="dk2"/>
            </a:solidFill>
            <a:prstDash val="solid"/>
            <a:round/>
            <a:headEnd type="none" w="med" len="med"/>
            <a:tailEnd type="triangle" w="med" len="med"/>
          </a:ln>
        </p:spPr>
      </p:cxnSp>
      <p:cxnSp>
        <p:nvCxnSpPr>
          <p:cNvPr id="2655" name="Google Shape;2655;p278"/>
          <p:cNvCxnSpPr>
            <a:stCxn id="2619" idx="2"/>
            <a:endCxn id="2643" idx="0"/>
          </p:cNvCxnSpPr>
          <p:nvPr/>
        </p:nvCxnSpPr>
        <p:spPr>
          <a:xfrm>
            <a:off x="1576875" y="1935775"/>
            <a:ext cx="901800" cy="291900"/>
          </a:xfrm>
          <a:prstGeom prst="straightConnector1">
            <a:avLst/>
          </a:prstGeom>
          <a:noFill/>
          <a:ln w="19050" cap="flat" cmpd="sng">
            <a:solidFill>
              <a:schemeClr val="dk2"/>
            </a:solidFill>
            <a:prstDash val="solid"/>
            <a:round/>
            <a:headEnd type="none" w="med" len="med"/>
            <a:tailEnd type="triangle" w="med" len="med"/>
          </a:ln>
        </p:spPr>
      </p:cxnSp>
      <p:cxnSp>
        <p:nvCxnSpPr>
          <p:cNvPr id="2656" name="Google Shape;2656;p278"/>
          <p:cNvCxnSpPr>
            <a:stCxn id="2635" idx="2"/>
            <a:endCxn id="2611" idx="0"/>
          </p:cNvCxnSpPr>
          <p:nvPr/>
        </p:nvCxnSpPr>
        <p:spPr>
          <a:xfrm flipH="1">
            <a:off x="675075" y="1935775"/>
            <a:ext cx="1803600" cy="291900"/>
          </a:xfrm>
          <a:prstGeom prst="straightConnector1">
            <a:avLst/>
          </a:prstGeom>
          <a:noFill/>
          <a:ln w="19050" cap="flat" cmpd="sng">
            <a:solidFill>
              <a:schemeClr val="dk2"/>
            </a:solidFill>
            <a:prstDash val="solid"/>
            <a:round/>
            <a:headEnd type="none" w="med" len="med"/>
            <a:tailEnd type="triangle" w="med" len="med"/>
          </a:ln>
        </p:spPr>
      </p:cxnSp>
      <p:cxnSp>
        <p:nvCxnSpPr>
          <p:cNvPr id="2657" name="Google Shape;2657;p278"/>
          <p:cNvCxnSpPr>
            <a:stCxn id="2635" idx="2"/>
            <a:endCxn id="2627" idx="0"/>
          </p:cNvCxnSpPr>
          <p:nvPr/>
        </p:nvCxnSpPr>
        <p:spPr>
          <a:xfrm flipH="1">
            <a:off x="1576875" y="1935775"/>
            <a:ext cx="901800" cy="291900"/>
          </a:xfrm>
          <a:prstGeom prst="straightConnector1">
            <a:avLst/>
          </a:prstGeom>
          <a:noFill/>
          <a:ln w="19050" cap="flat" cmpd="sng">
            <a:solidFill>
              <a:schemeClr val="dk2"/>
            </a:solidFill>
            <a:prstDash val="solid"/>
            <a:round/>
            <a:headEnd type="none" w="med" len="med"/>
            <a:tailEnd type="triangle" w="med" len="med"/>
          </a:ln>
        </p:spPr>
      </p:cxnSp>
      <p:cxnSp>
        <p:nvCxnSpPr>
          <p:cNvPr id="2658" name="Google Shape;2658;p278"/>
          <p:cNvCxnSpPr>
            <a:stCxn id="2635" idx="2"/>
            <a:endCxn id="2643" idx="0"/>
          </p:cNvCxnSpPr>
          <p:nvPr/>
        </p:nvCxnSpPr>
        <p:spPr>
          <a:xfrm>
            <a:off x="2478675" y="1935775"/>
            <a:ext cx="0" cy="291900"/>
          </a:xfrm>
          <a:prstGeom prst="straightConnector1">
            <a:avLst/>
          </a:prstGeom>
          <a:noFill/>
          <a:ln w="19050" cap="flat" cmpd="sng">
            <a:solidFill>
              <a:schemeClr val="dk2"/>
            </a:solidFill>
            <a:prstDash val="solid"/>
            <a:round/>
            <a:headEnd type="none" w="med" len="med"/>
            <a:tailEnd type="triangle" w="med" len="med"/>
          </a:ln>
        </p:spPr>
      </p:cxnSp>
      <p:sp>
        <p:nvSpPr>
          <p:cNvPr id="2659" name="Google Shape;2659;p278"/>
          <p:cNvSpPr txBox="1"/>
          <p:nvPr/>
        </p:nvSpPr>
        <p:spPr>
          <a:xfrm>
            <a:off x="88024" y="1346275"/>
            <a:ext cx="1194000" cy="141900"/>
          </a:xfrm>
          <a:prstGeom prst="rect">
            <a:avLst/>
          </a:prstGeom>
          <a:noFill/>
          <a:ln>
            <a:noFill/>
          </a:ln>
        </p:spPr>
        <p:txBody>
          <a:bodyPr spcFirstLastPara="1" wrap="square" lIns="91425" tIns="91425" rIns="91425" bIns="91425" anchor="ctr" anchorCtr="0">
            <a:noAutofit/>
          </a:bodyPr>
          <a:lstStyle/>
          <a:p>
            <a:pPr algn="ctr"/>
            <a:r>
              <a:rPr lang="en" sz="1300"/>
              <a:t>Producers</a:t>
            </a:r>
            <a:endParaRPr sz="1300"/>
          </a:p>
        </p:txBody>
      </p:sp>
      <p:sp>
        <p:nvSpPr>
          <p:cNvPr id="2660" name="Google Shape;2660;p278"/>
          <p:cNvSpPr txBox="1"/>
          <p:nvPr/>
        </p:nvSpPr>
        <p:spPr>
          <a:xfrm>
            <a:off x="78076" y="2639095"/>
            <a:ext cx="1194000" cy="141900"/>
          </a:xfrm>
          <a:prstGeom prst="rect">
            <a:avLst/>
          </a:prstGeom>
          <a:noFill/>
          <a:ln>
            <a:noFill/>
          </a:ln>
        </p:spPr>
        <p:txBody>
          <a:bodyPr spcFirstLastPara="1" wrap="square" lIns="91425" tIns="91425" rIns="91425" bIns="91425" anchor="ctr" anchorCtr="0">
            <a:noAutofit/>
          </a:bodyPr>
          <a:lstStyle/>
          <a:p>
            <a:pPr algn="ctr"/>
            <a:r>
              <a:rPr lang="en" sz="1300"/>
              <a:t>Consumers</a:t>
            </a:r>
            <a:endParaRPr sz="1300"/>
          </a:p>
        </p:txBody>
      </p:sp>
      <p:sp>
        <p:nvSpPr>
          <p:cNvPr id="2661" name="Google Shape;2661;p278"/>
          <p:cNvSpPr/>
          <p:nvPr/>
        </p:nvSpPr>
        <p:spPr>
          <a:xfrm>
            <a:off x="248725" y="1552000"/>
            <a:ext cx="845700" cy="1047300"/>
          </a:xfrm>
          <a:prstGeom prst="rect">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endParaRPr sz="2533"/>
          </a:p>
        </p:txBody>
      </p:sp>
      <p:sp>
        <p:nvSpPr>
          <p:cNvPr id="2662" name="Google Shape;2662;p278"/>
          <p:cNvSpPr/>
          <p:nvPr/>
        </p:nvSpPr>
        <p:spPr>
          <a:xfrm>
            <a:off x="1163125" y="1552000"/>
            <a:ext cx="845700" cy="1047300"/>
          </a:xfrm>
          <a:prstGeom prst="rect">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endParaRPr sz="2533"/>
          </a:p>
        </p:txBody>
      </p:sp>
      <p:sp>
        <p:nvSpPr>
          <p:cNvPr id="2663" name="Google Shape;2663;p278"/>
          <p:cNvSpPr/>
          <p:nvPr/>
        </p:nvSpPr>
        <p:spPr>
          <a:xfrm>
            <a:off x="2057628" y="1552000"/>
            <a:ext cx="845700" cy="1047300"/>
          </a:xfrm>
          <a:prstGeom prst="rect">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endParaRPr sz="2533"/>
          </a:p>
        </p:txBody>
      </p:sp>
      <p:sp>
        <p:nvSpPr>
          <p:cNvPr id="2664" name="Google Shape;2664;p278"/>
          <p:cNvSpPr txBox="1"/>
          <p:nvPr/>
        </p:nvSpPr>
        <p:spPr>
          <a:xfrm>
            <a:off x="3597700" y="1380688"/>
            <a:ext cx="2047800" cy="141900"/>
          </a:xfrm>
          <a:prstGeom prst="rect">
            <a:avLst/>
          </a:prstGeom>
          <a:noFill/>
          <a:ln>
            <a:noFill/>
          </a:ln>
        </p:spPr>
        <p:txBody>
          <a:bodyPr spcFirstLastPara="1" wrap="square" lIns="91425" tIns="91425" rIns="91425" bIns="91425" anchor="ctr" anchorCtr="0">
            <a:noAutofit/>
          </a:bodyPr>
          <a:lstStyle/>
          <a:p>
            <a:pPr algn="ctr"/>
            <a:r>
              <a:rPr lang="en" sz="1300"/>
              <a:t>Producers &amp; Consumers</a:t>
            </a:r>
            <a:endParaRPr sz="1300"/>
          </a:p>
        </p:txBody>
      </p:sp>
      <p:sp>
        <p:nvSpPr>
          <p:cNvPr id="2665" name="Google Shape;2665;p278"/>
          <p:cNvSpPr txBox="1"/>
          <p:nvPr/>
        </p:nvSpPr>
        <p:spPr>
          <a:xfrm>
            <a:off x="3597700" y="2370863"/>
            <a:ext cx="2047800" cy="141900"/>
          </a:xfrm>
          <a:prstGeom prst="rect">
            <a:avLst/>
          </a:prstGeom>
          <a:noFill/>
          <a:ln>
            <a:noFill/>
          </a:ln>
        </p:spPr>
        <p:txBody>
          <a:bodyPr spcFirstLastPara="1" wrap="square" lIns="91425" tIns="91425" rIns="91425" bIns="91425" anchor="ctr" anchorCtr="0">
            <a:noAutofit/>
          </a:bodyPr>
          <a:lstStyle/>
          <a:p>
            <a:pPr algn="ctr"/>
            <a:r>
              <a:rPr lang="en" sz="1300"/>
              <a:t>Producers &amp; Consumers</a:t>
            </a:r>
            <a:endParaRPr sz="13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Ã©sultat de recherche d'images pour &quot;john schroeder mapr&quot;">
            <a:extLst>
              <a:ext uri="{FF2B5EF4-FFF2-40B4-BE49-F238E27FC236}">
                <a16:creationId xmlns:a16="http://schemas.microsoft.com/office/drawing/2014/main" id="{A1499B36-8D22-43F6-A594-D6BDA003E2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4762" y="725581"/>
            <a:ext cx="3283385" cy="32833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svp.com/wp-content/uploads/2017/08/calistatechnologies-lsvp-logos-375x225.png">
            <a:extLst>
              <a:ext uri="{FF2B5EF4-FFF2-40B4-BE49-F238E27FC236}">
                <a16:creationId xmlns:a16="http://schemas.microsoft.com/office/drawing/2014/main" id="{6C95885D-9174-45F6-98B9-8F9565F734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661" b="20661"/>
          <a:stretch/>
        </p:blipFill>
        <p:spPr bwMode="auto">
          <a:xfrm>
            <a:off x="5365104" y="1866633"/>
            <a:ext cx="2678906" cy="9431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Ã©sultat de recherche d'images pour &quot;rainfinity&quot;">
            <a:extLst>
              <a:ext uri="{FF2B5EF4-FFF2-40B4-BE49-F238E27FC236}">
                <a16:creationId xmlns:a16="http://schemas.microsoft.com/office/drawing/2014/main" id="{D87F1937-A204-4AF6-8F20-15D1ACD2AF6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1203" b="31203"/>
          <a:stretch/>
        </p:blipFill>
        <p:spPr bwMode="auto">
          <a:xfrm>
            <a:off x="5486513" y="545977"/>
            <a:ext cx="2143125" cy="805703"/>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287AA1C7-2A5E-4219-8CFE-D6BDE73E32CE}"/>
              </a:ext>
            </a:extLst>
          </p:cNvPr>
          <p:cNvSpPr txBox="1"/>
          <p:nvPr/>
        </p:nvSpPr>
        <p:spPr>
          <a:xfrm>
            <a:off x="2689935" y="4451929"/>
            <a:ext cx="4687409" cy="415498"/>
          </a:xfrm>
          <a:prstGeom prst="rect">
            <a:avLst/>
          </a:prstGeom>
          <a:noFill/>
        </p:spPr>
        <p:txBody>
          <a:bodyPr wrap="square" rtlCol="0">
            <a:spAutoFit/>
          </a:bodyPr>
          <a:lstStyle/>
          <a:p>
            <a:pPr algn="ctr"/>
            <a:r>
              <a:rPr lang="en-US" sz="2100" dirty="0"/>
              <a:t>« Data is the next BIG thing »</a:t>
            </a:r>
          </a:p>
        </p:txBody>
      </p:sp>
      <p:pic>
        <p:nvPicPr>
          <p:cNvPr id="1034" name="Picture 10" descr="RÃ©sultat de recherche d'images pour &quot;lightspeed venture partners&quot;">
            <a:extLst>
              <a:ext uri="{FF2B5EF4-FFF2-40B4-BE49-F238E27FC236}">
                <a16:creationId xmlns:a16="http://schemas.microsoft.com/office/drawing/2014/main" id="{21DEDF96-3115-458A-A0BC-66ECAD8670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6509" y="3158860"/>
            <a:ext cx="3036094" cy="850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15334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69"/>
        <p:cNvGrpSpPr/>
        <p:nvPr/>
      </p:nvGrpSpPr>
      <p:grpSpPr>
        <a:xfrm>
          <a:off x="0" y="0"/>
          <a:ext cx="0" cy="0"/>
          <a:chOff x="0" y="0"/>
          <a:chExt cx="0" cy="0"/>
        </a:xfrm>
      </p:grpSpPr>
      <p:sp>
        <p:nvSpPr>
          <p:cNvPr id="2670" name="Google Shape;2670;p279"/>
          <p:cNvSpPr/>
          <p:nvPr/>
        </p:nvSpPr>
        <p:spPr>
          <a:xfrm>
            <a:off x="74350" y="946825"/>
            <a:ext cx="2934900" cy="3651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sz="2533"/>
          </a:p>
        </p:txBody>
      </p:sp>
      <p:sp>
        <p:nvSpPr>
          <p:cNvPr id="2671" name="Google Shape;2671;p279"/>
          <p:cNvSpPr/>
          <p:nvPr/>
        </p:nvSpPr>
        <p:spPr>
          <a:xfrm>
            <a:off x="3104550" y="946825"/>
            <a:ext cx="2934900" cy="3651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sz="2533"/>
          </a:p>
        </p:txBody>
      </p:sp>
      <p:sp>
        <p:nvSpPr>
          <p:cNvPr id="2672" name="Google Shape;2672;p279"/>
          <p:cNvSpPr/>
          <p:nvPr/>
        </p:nvSpPr>
        <p:spPr>
          <a:xfrm>
            <a:off x="6134750" y="946825"/>
            <a:ext cx="2934900" cy="3651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sz="2533"/>
          </a:p>
        </p:txBody>
      </p:sp>
      <p:sp>
        <p:nvSpPr>
          <p:cNvPr id="2673" name="Google Shape;2673;p279"/>
          <p:cNvSpPr txBox="1">
            <a:spLocks noGrp="1"/>
          </p:cNvSpPr>
          <p:nvPr>
            <p:ph type="title"/>
          </p:nvPr>
        </p:nvSpPr>
        <p:spPr>
          <a:xfrm>
            <a:off x="316878" y="205979"/>
            <a:ext cx="8229600" cy="692700"/>
          </a:xfrm>
          <a:prstGeom prst="rect">
            <a:avLst/>
          </a:prstGeom>
        </p:spPr>
        <p:txBody>
          <a:bodyPr spcFirstLastPara="1" vert="horz" wrap="square" lIns="91425" tIns="91425" rIns="91425" bIns="91425" rtlCol="0" anchor="ctr" anchorCtr="0">
            <a:noAutofit/>
          </a:bodyPr>
          <a:lstStyle/>
          <a:p>
            <a:r>
              <a:rPr lang="en"/>
              <a:t>Secure, Efficient Multi-tenancy</a:t>
            </a:r>
            <a:endParaRPr/>
          </a:p>
        </p:txBody>
      </p:sp>
      <p:sp>
        <p:nvSpPr>
          <p:cNvPr id="2674" name="Google Shape;2674;p279"/>
          <p:cNvSpPr txBox="1"/>
          <p:nvPr/>
        </p:nvSpPr>
        <p:spPr>
          <a:xfrm>
            <a:off x="905325" y="1034675"/>
            <a:ext cx="1343100" cy="370500"/>
          </a:xfrm>
          <a:prstGeom prst="rect">
            <a:avLst/>
          </a:prstGeom>
          <a:noFill/>
          <a:ln>
            <a:noFill/>
          </a:ln>
        </p:spPr>
        <p:txBody>
          <a:bodyPr spcFirstLastPara="1" wrap="square" lIns="91425" tIns="91425" rIns="91425" bIns="91425" anchor="ctr" anchorCtr="0">
            <a:noAutofit/>
          </a:bodyPr>
          <a:lstStyle/>
          <a:p>
            <a:pPr algn="ctr"/>
            <a:r>
              <a:rPr lang="en" sz="2200" b="1"/>
              <a:t>Kafka</a:t>
            </a:r>
            <a:endParaRPr sz="2200" b="1"/>
          </a:p>
        </p:txBody>
      </p:sp>
      <p:sp>
        <p:nvSpPr>
          <p:cNvPr id="2675" name="Google Shape;2675;p279"/>
          <p:cNvSpPr txBox="1"/>
          <p:nvPr/>
        </p:nvSpPr>
        <p:spPr>
          <a:xfrm>
            <a:off x="3498400" y="1036000"/>
            <a:ext cx="2147100" cy="370500"/>
          </a:xfrm>
          <a:prstGeom prst="rect">
            <a:avLst/>
          </a:prstGeom>
          <a:noFill/>
          <a:ln>
            <a:noFill/>
          </a:ln>
        </p:spPr>
        <p:txBody>
          <a:bodyPr spcFirstLastPara="1" wrap="square" lIns="91425" tIns="91425" rIns="91425" bIns="91425" anchor="ctr" anchorCtr="0">
            <a:noAutofit/>
          </a:bodyPr>
          <a:lstStyle/>
          <a:p>
            <a:pPr algn="ctr"/>
            <a:r>
              <a:rPr lang="en" sz="2200" b="1"/>
              <a:t>MapR-ES</a:t>
            </a:r>
            <a:endParaRPr sz="2200" b="1"/>
          </a:p>
        </p:txBody>
      </p:sp>
      <p:sp>
        <p:nvSpPr>
          <p:cNvPr id="2676" name="Google Shape;2676;p279"/>
          <p:cNvSpPr txBox="1"/>
          <p:nvPr/>
        </p:nvSpPr>
        <p:spPr>
          <a:xfrm>
            <a:off x="6528650" y="1034675"/>
            <a:ext cx="2147100" cy="370500"/>
          </a:xfrm>
          <a:prstGeom prst="rect">
            <a:avLst/>
          </a:prstGeom>
          <a:noFill/>
          <a:ln>
            <a:noFill/>
          </a:ln>
        </p:spPr>
        <p:txBody>
          <a:bodyPr spcFirstLastPara="1" wrap="square" lIns="91425" tIns="91425" rIns="91425" bIns="91425" anchor="ctr" anchorCtr="0">
            <a:noAutofit/>
          </a:bodyPr>
          <a:lstStyle/>
          <a:p>
            <a:pPr algn="ctr"/>
            <a:r>
              <a:rPr lang="en" sz="2200" b="1"/>
              <a:t>Benefits</a:t>
            </a:r>
            <a:endParaRPr sz="2200" b="1"/>
          </a:p>
        </p:txBody>
      </p:sp>
      <p:sp>
        <p:nvSpPr>
          <p:cNvPr id="2677" name="Google Shape;2677;p279"/>
          <p:cNvSpPr txBox="1"/>
          <p:nvPr/>
        </p:nvSpPr>
        <p:spPr>
          <a:xfrm>
            <a:off x="179075" y="2732800"/>
            <a:ext cx="2840400" cy="1671300"/>
          </a:xfrm>
          <a:prstGeom prst="rect">
            <a:avLst/>
          </a:prstGeom>
          <a:noFill/>
          <a:ln>
            <a:noFill/>
          </a:ln>
        </p:spPr>
        <p:txBody>
          <a:bodyPr spcFirstLastPara="1" wrap="square" lIns="91425" tIns="91425" rIns="91425" bIns="91425" anchor="t" anchorCtr="0">
            <a:noAutofit/>
          </a:bodyPr>
          <a:lstStyle/>
          <a:p>
            <a:pPr marL="457189" indent="-330192">
              <a:buSzPts val="1600"/>
              <a:buChar char="●"/>
            </a:pPr>
            <a:r>
              <a:rPr lang="en" sz="1600"/>
              <a:t>Single topic namespace per Kafka cluster results in collisions.</a:t>
            </a:r>
            <a:endParaRPr sz="1600"/>
          </a:p>
          <a:p>
            <a:pPr marL="457189" indent="-330192">
              <a:buSzPts val="1600"/>
              <a:buChar char="●"/>
            </a:pPr>
            <a:r>
              <a:rPr lang="en" sz="1600"/>
              <a:t>Lack of placement policy results in extra clusters.</a:t>
            </a:r>
            <a:endParaRPr sz="1600"/>
          </a:p>
          <a:p>
            <a:pPr marL="457189" indent="-330192">
              <a:buSzPts val="1600"/>
              <a:buChar char="●"/>
            </a:pPr>
            <a:r>
              <a:rPr lang="en" sz="1600"/>
              <a:t>Security at topic level complex at scale.</a:t>
            </a:r>
            <a:endParaRPr sz="1600"/>
          </a:p>
          <a:p>
            <a:endParaRPr sz="1600"/>
          </a:p>
        </p:txBody>
      </p:sp>
      <p:sp>
        <p:nvSpPr>
          <p:cNvPr id="2678" name="Google Shape;2678;p279"/>
          <p:cNvSpPr txBox="1"/>
          <p:nvPr/>
        </p:nvSpPr>
        <p:spPr>
          <a:xfrm>
            <a:off x="3104550" y="2732794"/>
            <a:ext cx="2934900" cy="1813800"/>
          </a:xfrm>
          <a:prstGeom prst="rect">
            <a:avLst/>
          </a:prstGeom>
          <a:noFill/>
          <a:ln>
            <a:noFill/>
          </a:ln>
        </p:spPr>
        <p:txBody>
          <a:bodyPr spcFirstLastPara="1" wrap="square" lIns="91425" tIns="91425" rIns="91425" bIns="91425" anchor="t" anchorCtr="0">
            <a:noAutofit/>
          </a:bodyPr>
          <a:lstStyle/>
          <a:p>
            <a:pPr marL="457189" indent="-330192">
              <a:buSzPts val="1600"/>
              <a:buChar char="●"/>
            </a:pPr>
            <a:r>
              <a:rPr lang="en" sz="1600"/>
              <a:t>Billions of namespaces possible, called “streams”</a:t>
            </a:r>
            <a:endParaRPr sz="1600"/>
          </a:p>
          <a:p>
            <a:pPr marL="457189" indent="-330192">
              <a:buSzPts val="1600"/>
              <a:buChar char="●"/>
            </a:pPr>
            <a:r>
              <a:rPr lang="en" sz="1600"/>
              <a:t>Stream-level security easier manageability </a:t>
            </a:r>
            <a:endParaRPr sz="1600"/>
          </a:p>
          <a:p>
            <a:pPr marL="457189" indent="-330192">
              <a:buSzPts val="1600"/>
              <a:buChar char="●"/>
            </a:pPr>
            <a:r>
              <a:rPr lang="en" sz="1600"/>
              <a:t>Data placement policies to meet SLAs without extra clusters</a:t>
            </a:r>
            <a:endParaRPr sz="1600"/>
          </a:p>
        </p:txBody>
      </p:sp>
      <p:sp>
        <p:nvSpPr>
          <p:cNvPr id="2679" name="Google Shape;2679;p279"/>
          <p:cNvSpPr txBox="1"/>
          <p:nvPr/>
        </p:nvSpPr>
        <p:spPr>
          <a:xfrm>
            <a:off x="6139425" y="1422225"/>
            <a:ext cx="2840400" cy="3024900"/>
          </a:xfrm>
          <a:prstGeom prst="rect">
            <a:avLst/>
          </a:prstGeom>
          <a:noFill/>
          <a:ln>
            <a:noFill/>
          </a:ln>
        </p:spPr>
        <p:txBody>
          <a:bodyPr spcFirstLastPara="1" wrap="square" lIns="91425" tIns="91425" rIns="91425" bIns="91425" anchor="ctr" anchorCtr="0">
            <a:noAutofit/>
          </a:bodyPr>
          <a:lstStyle/>
          <a:p>
            <a:pPr marL="457189" indent="-330192">
              <a:buSzPts val="1600"/>
              <a:buChar char="●"/>
            </a:pPr>
            <a:r>
              <a:rPr lang="en" sz="1600"/>
              <a:t>Lower capex through single cluster serving all groups, applications.</a:t>
            </a:r>
            <a:endParaRPr sz="1600"/>
          </a:p>
          <a:p>
            <a:pPr marL="457189" indent="-330192">
              <a:buSzPts val="1600"/>
              <a:buChar char="●"/>
            </a:pPr>
            <a:r>
              <a:rPr lang="en" sz="1600"/>
              <a:t>Lower opex through simpler administration of topics, security.</a:t>
            </a:r>
            <a:endParaRPr sz="1600"/>
          </a:p>
          <a:p>
            <a:endParaRPr sz="1600"/>
          </a:p>
        </p:txBody>
      </p:sp>
      <p:sp>
        <p:nvSpPr>
          <p:cNvPr id="2680" name="Google Shape;2680;p279"/>
          <p:cNvSpPr/>
          <p:nvPr/>
        </p:nvSpPr>
        <p:spPr>
          <a:xfrm>
            <a:off x="420125" y="1523738"/>
            <a:ext cx="2358300" cy="1090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
              <a:t>Clicks</a:t>
            </a:r>
            <a:endParaRPr/>
          </a:p>
          <a:p>
            <a:r>
              <a:rPr lang="en"/>
              <a:t>Impressions</a:t>
            </a:r>
            <a:endParaRPr/>
          </a:p>
          <a:p>
            <a:r>
              <a:rPr lang="en"/>
              <a:t>Transactions</a:t>
            </a:r>
            <a:endParaRPr/>
          </a:p>
          <a:p>
            <a:r>
              <a:rPr lang="en"/>
              <a:t>Transactions2</a:t>
            </a:r>
            <a:endParaRPr/>
          </a:p>
        </p:txBody>
      </p:sp>
      <p:sp>
        <p:nvSpPr>
          <p:cNvPr id="2681" name="Google Shape;2681;p279"/>
          <p:cNvSpPr/>
          <p:nvPr/>
        </p:nvSpPr>
        <p:spPr>
          <a:xfrm>
            <a:off x="3395188" y="1524388"/>
            <a:ext cx="2358300" cy="10905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82" name="Google Shape;2682;p279"/>
          <p:cNvSpPr/>
          <p:nvPr/>
        </p:nvSpPr>
        <p:spPr>
          <a:xfrm>
            <a:off x="3498400" y="1610701"/>
            <a:ext cx="941400" cy="5463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 sz="900"/>
              <a:t>Clicks</a:t>
            </a:r>
            <a:endParaRPr sz="900"/>
          </a:p>
          <a:p>
            <a:r>
              <a:rPr lang="en" sz="900"/>
              <a:t>Impressions</a:t>
            </a:r>
            <a:endParaRPr sz="900"/>
          </a:p>
          <a:p>
            <a:r>
              <a:rPr lang="en" sz="900"/>
              <a:t>Transactions</a:t>
            </a:r>
            <a:endParaRPr sz="900"/>
          </a:p>
        </p:txBody>
      </p:sp>
      <p:sp>
        <p:nvSpPr>
          <p:cNvPr id="2683" name="Google Shape;2683;p279"/>
          <p:cNvSpPr/>
          <p:nvPr/>
        </p:nvSpPr>
        <p:spPr>
          <a:xfrm>
            <a:off x="4704100" y="1977476"/>
            <a:ext cx="941400" cy="5463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 sz="900"/>
              <a:t>Clicks</a:t>
            </a:r>
            <a:endParaRPr sz="900"/>
          </a:p>
          <a:p>
            <a:r>
              <a:rPr lang="en" sz="900"/>
              <a:t>Impressions</a:t>
            </a:r>
            <a:endParaRPr sz="900"/>
          </a:p>
          <a:p>
            <a:r>
              <a:rPr lang="en" sz="900"/>
              <a:t>Transactions</a:t>
            </a:r>
            <a:endParaRPr sz="9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687"/>
        <p:cNvGrpSpPr/>
        <p:nvPr/>
      </p:nvGrpSpPr>
      <p:grpSpPr>
        <a:xfrm>
          <a:off x="0" y="0"/>
          <a:ext cx="0" cy="0"/>
          <a:chOff x="0" y="0"/>
          <a:chExt cx="0" cy="0"/>
        </a:xfrm>
      </p:grpSpPr>
      <p:sp>
        <p:nvSpPr>
          <p:cNvPr id="2688" name="Google Shape;2688;p280"/>
          <p:cNvSpPr txBox="1">
            <a:spLocks noGrp="1"/>
          </p:cNvSpPr>
          <p:nvPr>
            <p:ph type="title"/>
          </p:nvPr>
        </p:nvSpPr>
        <p:spPr>
          <a:xfrm>
            <a:off x="316878" y="205979"/>
            <a:ext cx="8229600" cy="692700"/>
          </a:xfrm>
          <a:prstGeom prst="rect">
            <a:avLst/>
          </a:prstGeom>
        </p:spPr>
        <p:txBody>
          <a:bodyPr spcFirstLastPara="1" vert="horz" wrap="square" lIns="91425" tIns="91425" rIns="91425" bIns="91425" rtlCol="0" anchor="ctr" anchorCtr="0">
            <a:noAutofit/>
          </a:bodyPr>
          <a:lstStyle/>
          <a:p>
            <a:r>
              <a:rPr lang="en"/>
              <a:t>&gt;2X Performance Advantage</a:t>
            </a:r>
            <a:endParaRPr/>
          </a:p>
        </p:txBody>
      </p:sp>
      <p:grpSp>
        <p:nvGrpSpPr>
          <p:cNvPr id="2689" name="Google Shape;2689;p280"/>
          <p:cNvGrpSpPr/>
          <p:nvPr/>
        </p:nvGrpSpPr>
        <p:grpSpPr>
          <a:xfrm>
            <a:off x="316875" y="898673"/>
            <a:ext cx="8229599" cy="3373701"/>
            <a:chOff x="316874" y="898672"/>
            <a:chExt cx="8229599" cy="3373701"/>
          </a:xfrm>
        </p:grpSpPr>
        <p:pic>
          <p:nvPicPr>
            <p:cNvPr id="2690" name="Google Shape;2690;p280" title="Chart"/>
            <p:cNvPicPr preferRelativeResize="0"/>
            <p:nvPr/>
          </p:nvPicPr>
          <p:blipFill>
            <a:blip r:embed="rId3">
              <a:alphaModFix/>
            </a:blip>
            <a:stretch>
              <a:fillRect/>
            </a:stretch>
          </p:blipFill>
          <p:spPr>
            <a:xfrm>
              <a:off x="316874" y="898672"/>
              <a:ext cx="8229599" cy="3373701"/>
            </a:xfrm>
            <a:prstGeom prst="rect">
              <a:avLst/>
            </a:prstGeom>
            <a:noFill/>
            <a:ln>
              <a:noFill/>
            </a:ln>
          </p:spPr>
        </p:pic>
        <p:sp>
          <p:nvSpPr>
            <p:cNvPr id="2691" name="Google Shape;2691;p280"/>
            <p:cNvSpPr/>
            <p:nvPr/>
          </p:nvSpPr>
          <p:spPr>
            <a:xfrm>
              <a:off x="2084675" y="2973425"/>
              <a:ext cx="568500" cy="307500"/>
            </a:xfrm>
            <a:prstGeom prst="bracePair">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endParaRPr sz="2533"/>
            </a:p>
          </p:txBody>
        </p:sp>
        <p:sp>
          <p:nvSpPr>
            <p:cNvPr id="2692" name="Google Shape;2692;p280"/>
            <p:cNvSpPr/>
            <p:nvPr/>
          </p:nvSpPr>
          <p:spPr>
            <a:xfrm>
              <a:off x="4047000" y="1854900"/>
              <a:ext cx="568500" cy="522000"/>
            </a:xfrm>
            <a:prstGeom prst="bracePair">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endParaRPr sz="2533"/>
            </a:p>
          </p:txBody>
        </p:sp>
        <p:sp>
          <p:nvSpPr>
            <p:cNvPr id="2693" name="Google Shape;2693;p280"/>
            <p:cNvSpPr/>
            <p:nvPr/>
          </p:nvSpPr>
          <p:spPr>
            <a:xfrm>
              <a:off x="5929867" y="3032625"/>
              <a:ext cx="568500" cy="307500"/>
            </a:xfrm>
            <a:prstGeom prst="bracePair">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endParaRPr sz="2533"/>
            </a:p>
          </p:txBody>
        </p:sp>
        <p:sp>
          <p:nvSpPr>
            <p:cNvPr id="2694" name="Google Shape;2694;p280"/>
            <p:cNvSpPr txBox="1"/>
            <p:nvPr/>
          </p:nvSpPr>
          <p:spPr>
            <a:xfrm>
              <a:off x="2583574" y="2762225"/>
              <a:ext cx="1118413" cy="345000"/>
            </a:xfrm>
            <a:prstGeom prst="rect">
              <a:avLst/>
            </a:prstGeom>
            <a:noFill/>
            <a:ln>
              <a:noFill/>
            </a:ln>
          </p:spPr>
          <p:txBody>
            <a:bodyPr spcFirstLastPara="1" wrap="square" lIns="91425" tIns="91425" rIns="91425" bIns="91425" anchor="ctr" anchorCtr="0">
              <a:noAutofit/>
            </a:bodyPr>
            <a:lstStyle/>
            <a:p>
              <a:pPr algn="ctr"/>
              <a:r>
                <a:rPr lang="en" sz="2533" dirty="0">
                  <a:solidFill>
                    <a:srgbClr val="CC0000"/>
                  </a:solidFill>
                </a:rPr>
                <a:t>+163%</a:t>
              </a:r>
              <a:endParaRPr sz="2533" dirty="0">
                <a:solidFill>
                  <a:srgbClr val="CC0000"/>
                </a:solidFill>
              </a:endParaRPr>
            </a:p>
          </p:txBody>
        </p:sp>
        <p:sp>
          <p:nvSpPr>
            <p:cNvPr id="2695" name="Google Shape;2695;p280"/>
            <p:cNvSpPr txBox="1"/>
            <p:nvPr/>
          </p:nvSpPr>
          <p:spPr>
            <a:xfrm>
              <a:off x="4516300" y="1746275"/>
              <a:ext cx="1123239" cy="345000"/>
            </a:xfrm>
            <a:prstGeom prst="rect">
              <a:avLst/>
            </a:prstGeom>
            <a:noFill/>
            <a:ln>
              <a:noFill/>
            </a:ln>
          </p:spPr>
          <p:txBody>
            <a:bodyPr spcFirstLastPara="1" wrap="square" lIns="91425" tIns="91425" rIns="91425" bIns="91425" anchor="ctr" anchorCtr="0">
              <a:noAutofit/>
            </a:bodyPr>
            <a:lstStyle/>
            <a:p>
              <a:pPr algn="ctr"/>
              <a:r>
                <a:rPr lang="en" sz="2533" dirty="0">
                  <a:solidFill>
                    <a:srgbClr val="CC0000"/>
                  </a:solidFill>
                </a:rPr>
                <a:t>+74%</a:t>
              </a:r>
              <a:endParaRPr sz="2533" dirty="0">
                <a:solidFill>
                  <a:srgbClr val="CC0000"/>
                </a:solidFill>
              </a:endParaRPr>
            </a:p>
          </p:txBody>
        </p:sp>
        <p:sp>
          <p:nvSpPr>
            <p:cNvPr id="2696" name="Google Shape;2696;p280"/>
            <p:cNvSpPr txBox="1"/>
            <p:nvPr/>
          </p:nvSpPr>
          <p:spPr>
            <a:xfrm>
              <a:off x="6419449" y="2821500"/>
              <a:ext cx="1370705" cy="345000"/>
            </a:xfrm>
            <a:prstGeom prst="rect">
              <a:avLst/>
            </a:prstGeom>
            <a:noFill/>
            <a:ln>
              <a:noFill/>
            </a:ln>
          </p:spPr>
          <p:txBody>
            <a:bodyPr spcFirstLastPara="1" wrap="square" lIns="91425" tIns="91425" rIns="91425" bIns="91425" anchor="ctr" anchorCtr="0">
              <a:noAutofit/>
            </a:bodyPr>
            <a:lstStyle/>
            <a:p>
              <a:pPr algn="ctr"/>
              <a:r>
                <a:rPr lang="en" sz="2533" dirty="0">
                  <a:solidFill>
                    <a:srgbClr val="CC0000"/>
                  </a:solidFill>
                </a:rPr>
                <a:t>+141%</a:t>
              </a:r>
              <a:endParaRPr sz="2533" dirty="0">
                <a:solidFill>
                  <a:srgbClr val="CC0000"/>
                </a:solidFill>
              </a:endParaRPr>
            </a:p>
          </p:txBody>
        </p:sp>
      </p:grpSp>
      <p:sp>
        <p:nvSpPr>
          <p:cNvPr id="2697" name="Google Shape;2697;p280"/>
          <p:cNvSpPr txBox="1"/>
          <p:nvPr/>
        </p:nvSpPr>
        <p:spPr>
          <a:xfrm>
            <a:off x="810375" y="4082650"/>
            <a:ext cx="7242600" cy="727200"/>
          </a:xfrm>
          <a:prstGeom prst="rect">
            <a:avLst/>
          </a:prstGeom>
          <a:noFill/>
          <a:ln>
            <a:noFill/>
          </a:ln>
        </p:spPr>
        <p:txBody>
          <a:bodyPr spcFirstLastPara="1" wrap="square" lIns="91425" tIns="91425" rIns="91425" bIns="91425" anchor="t" anchorCtr="0">
            <a:noAutofit/>
          </a:bodyPr>
          <a:lstStyle/>
          <a:p>
            <a:pPr algn="ctr"/>
            <a:r>
              <a:rPr lang="en" sz="2400"/>
              <a:t>Higher Performance → Less Nodes → Lower TCO</a:t>
            </a:r>
            <a:endParaRPr sz="24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61575B3B-8D39-4D5C-8E2F-33F3C2B91278}"/>
              </a:ext>
            </a:extLst>
          </p:cNvPr>
          <p:cNvSpPr>
            <a:spLocks noGrp="1"/>
          </p:cNvSpPr>
          <p:nvPr>
            <p:ph type="body" idx="1"/>
          </p:nvPr>
        </p:nvSpPr>
        <p:spPr/>
        <p:txBody>
          <a:bodyPr/>
          <a:lstStyle/>
          <a:p>
            <a:r>
              <a:rPr lang="fr-FR" dirty="0"/>
              <a:t>Sécurité</a:t>
            </a:r>
          </a:p>
        </p:txBody>
      </p:sp>
    </p:spTree>
    <p:extLst>
      <p:ext uri="{BB962C8B-B14F-4D97-AF65-F5344CB8AC3E}">
        <p14:creationId xmlns:p14="http://schemas.microsoft.com/office/powerpoint/2010/main" val="15800026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extBox 93"/>
          <p:cNvSpPr txBox="1"/>
          <p:nvPr/>
        </p:nvSpPr>
        <p:spPr>
          <a:xfrm>
            <a:off x="764373" y="1597169"/>
            <a:ext cx="2428612" cy="1572225"/>
          </a:xfrm>
          <a:prstGeom prst="rect">
            <a:avLst/>
          </a:prstGeom>
          <a:noFill/>
        </p:spPr>
        <p:txBody>
          <a:bodyPr wrap="square" rtlCol="0">
            <a:spAutoFit/>
          </a:bodyPr>
          <a:lstStyle/>
          <a:p>
            <a:r>
              <a:rPr lang="en-US" sz="1050" b="1">
                <a:solidFill>
                  <a:srgbClr val="022742"/>
                </a:solidFill>
                <a:latin typeface="Calibri" charset="0"/>
                <a:ea typeface="Calibri" charset="0"/>
                <a:cs typeface="Calibri" charset="0"/>
              </a:rPr>
              <a:t>Encryption for Data in Motion</a:t>
            </a:r>
          </a:p>
          <a:p>
            <a:pPr marL="154220" lvl="1" indent="-25704">
              <a:buFont typeface="Arial"/>
              <a:buChar char="•"/>
            </a:pPr>
            <a:r>
              <a:rPr lang="en-US" sz="1050">
                <a:solidFill>
                  <a:srgbClr val="022742"/>
                </a:solidFill>
                <a:latin typeface="Calibri" charset="0"/>
                <a:ea typeface="Calibri" charset="0"/>
                <a:cs typeface="Calibri" charset="0"/>
              </a:rPr>
              <a:t>Within a Cluster</a:t>
            </a:r>
          </a:p>
          <a:p>
            <a:pPr marL="154220" lvl="1" indent="-25704">
              <a:buFont typeface="Arial"/>
              <a:buChar char="•"/>
            </a:pPr>
            <a:r>
              <a:rPr lang="en-US" sz="1050">
                <a:solidFill>
                  <a:srgbClr val="022742"/>
                </a:solidFill>
                <a:latin typeface="Calibri" charset="0"/>
                <a:ea typeface="Calibri" charset="0"/>
                <a:cs typeface="Calibri" charset="0"/>
              </a:rPr>
              <a:t>Between Clusters</a:t>
            </a:r>
          </a:p>
          <a:p>
            <a:pPr marL="154220" lvl="1" indent="-25704">
              <a:spcAft>
                <a:spcPts val="170"/>
              </a:spcAft>
              <a:buFont typeface="Arial"/>
              <a:buChar char="•"/>
            </a:pPr>
            <a:r>
              <a:rPr lang="en-US" sz="1050">
                <a:solidFill>
                  <a:srgbClr val="022742"/>
                </a:solidFill>
                <a:latin typeface="Calibri" charset="0"/>
                <a:ea typeface="Calibri" charset="0"/>
                <a:cs typeface="Calibri" charset="0"/>
              </a:rPr>
              <a:t>Between Client and Cluster</a:t>
            </a:r>
          </a:p>
          <a:p>
            <a:r>
              <a:rPr lang="en-US" sz="1050" b="1">
                <a:solidFill>
                  <a:srgbClr val="022742"/>
                </a:solidFill>
                <a:latin typeface="Calibri" charset="0"/>
                <a:ea typeface="Calibri" charset="0"/>
                <a:cs typeface="Calibri" charset="0"/>
              </a:rPr>
              <a:t>Encryption for Data at Rest</a:t>
            </a:r>
          </a:p>
          <a:p>
            <a:pPr marL="154220" lvl="1" indent="-25704">
              <a:buFont typeface="Arial"/>
              <a:buChar char="•"/>
            </a:pPr>
            <a:r>
              <a:rPr lang="en-US" sz="1050">
                <a:solidFill>
                  <a:srgbClr val="022742"/>
                </a:solidFill>
                <a:latin typeface="Calibri" charset="0"/>
                <a:ea typeface="Calibri" charset="0"/>
                <a:cs typeface="Calibri" charset="0"/>
              </a:rPr>
              <a:t>Built-in</a:t>
            </a:r>
          </a:p>
          <a:p>
            <a:pPr marL="154220" lvl="1" indent="-25704">
              <a:buFont typeface="Arial"/>
              <a:buChar char="•"/>
            </a:pPr>
            <a:r>
              <a:rPr lang="en-US" sz="1050">
                <a:solidFill>
                  <a:srgbClr val="022742"/>
                </a:solidFill>
                <a:latin typeface="Calibri" charset="0"/>
                <a:ea typeface="Calibri" charset="0"/>
                <a:cs typeface="Calibri" charset="0"/>
              </a:rPr>
              <a:t>LUKS</a:t>
            </a:r>
          </a:p>
          <a:p>
            <a:pPr marL="154220" lvl="1" indent="-25704">
              <a:buFont typeface="Arial"/>
              <a:buChar char="•"/>
            </a:pPr>
            <a:r>
              <a:rPr lang="en-US" sz="1050">
                <a:solidFill>
                  <a:srgbClr val="022742"/>
                </a:solidFill>
                <a:latin typeface="Calibri" charset="0"/>
                <a:ea typeface="Calibri" charset="0"/>
                <a:cs typeface="Calibri" charset="0"/>
              </a:rPr>
              <a:t>Self-Encrypting Disk</a:t>
            </a:r>
          </a:p>
          <a:p>
            <a:pPr marL="154220" lvl="1" indent="-25704">
              <a:buFont typeface="Arial"/>
              <a:buChar char="•"/>
            </a:pPr>
            <a:r>
              <a:rPr lang="en-US" sz="1050">
                <a:solidFill>
                  <a:srgbClr val="022742"/>
                </a:solidFill>
                <a:latin typeface="Calibri" charset="0"/>
                <a:ea typeface="Calibri" charset="0"/>
                <a:cs typeface="Calibri" charset="0"/>
              </a:rPr>
              <a:t>Partners</a:t>
            </a:r>
          </a:p>
        </p:txBody>
      </p:sp>
      <p:sp>
        <p:nvSpPr>
          <p:cNvPr id="95" name="Rectangle 94"/>
          <p:cNvSpPr/>
          <p:nvPr/>
        </p:nvSpPr>
        <p:spPr>
          <a:xfrm>
            <a:off x="560674" y="1316462"/>
            <a:ext cx="2625363" cy="253916"/>
          </a:xfrm>
          <a:prstGeom prst="rect">
            <a:avLst/>
          </a:prstGeom>
        </p:spPr>
        <p:txBody>
          <a:bodyPr wrap="square">
            <a:spAutoFit/>
          </a:bodyPr>
          <a:lstStyle/>
          <a:p>
            <a:r>
              <a:rPr lang="en-US" sz="1050" b="1" cap="all">
                <a:solidFill>
                  <a:srgbClr val="022742"/>
                </a:solidFill>
                <a:latin typeface="Calibri" charset="0"/>
                <a:ea typeface="Calibri" charset="0"/>
                <a:cs typeface="Calibri" charset="0"/>
              </a:rPr>
              <a:t>Ubiquitous Data Protection</a:t>
            </a:r>
          </a:p>
        </p:txBody>
      </p:sp>
      <p:sp>
        <p:nvSpPr>
          <p:cNvPr id="99" name="TextBox 98"/>
          <p:cNvSpPr txBox="1"/>
          <p:nvPr/>
        </p:nvSpPr>
        <p:spPr>
          <a:xfrm>
            <a:off x="867826" y="3427388"/>
            <a:ext cx="2445128" cy="1436291"/>
          </a:xfrm>
          <a:prstGeom prst="rect">
            <a:avLst/>
          </a:prstGeom>
          <a:noFill/>
        </p:spPr>
        <p:txBody>
          <a:bodyPr wrap="square" rtlCol="0">
            <a:spAutoFit/>
          </a:bodyPr>
          <a:lstStyle/>
          <a:p>
            <a:endParaRPr lang="en-US" sz="1050">
              <a:solidFill>
                <a:srgbClr val="022742"/>
              </a:solidFill>
              <a:latin typeface="Calibri" charset="0"/>
              <a:ea typeface="Calibri" charset="0"/>
              <a:cs typeface="Calibri" charset="0"/>
            </a:endParaRPr>
          </a:p>
          <a:p>
            <a:pPr marL="25704" indent="-25704">
              <a:spcAft>
                <a:spcPts val="170"/>
              </a:spcAft>
              <a:buFont typeface="Arial"/>
              <a:buChar char="•"/>
            </a:pPr>
            <a:r>
              <a:rPr lang="en-US" sz="1050">
                <a:solidFill>
                  <a:srgbClr val="022742"/>
                </a:solidFill>
                <a:latin typeface="Calibri" charset="0"/>
                <a:ea typeface="Calibri" charset="0"/>
                <a:cs typeface="Calibri" charset="0"/>
              </a:rPr>
              <a:t>All events recorded immediately in </a:t>
            </a:r>
            <a:br>
              <a:rPr lang="en-US" sz="1050">
                <a:solidFill>
                  <a:srgbClr val="022742"/>
                </a:solidFill>
                <a:latin typeface="Calibri" charset="0"/>
                <a:ea typeface="Calibri" charset="0"/>
                <a:cs typeface="Calibri" charset="0"/>
              </a:rPr>
            </a:br>
            <a:r>
              <a:rPr lang="en-US" sz="1050">
                <a:solidFill>
                  <a:srgbClr val="022742"/>
                </a:solidFill>
                <a:latin typeface="Calibri" charset="0"/>
                <a:ea typeface="Calibri" charset="0"/>
                <a:cs typeface="Calibri" charset="0"/>
              </a:rPr>
              <a:t>JSON log files and into pub/sub</a:t>
            </a:r>
          </a:p>
          <a:p>
            <a:pPr marL="25704" indent="-25704">
              <a:spcAft>
                <a:spcPts val="170"/>
              </a:spcAft>
              <a:buFont typeface="Arial"/>
              <a:buChar char="•"/>
            </a:pPr>
            <a:r>
              <a:rPr lang="en-US" sz="1050">
                <a:solidFill>
                  <a:srgbClr val="022742"/>
                </a:solidFill>
                <a:latin typeface="Calibri" charset="0"/>
                <a:ea typeface="Calibri" charset="0"/>
                <a:cs typeface="Calibri" charset="0"/>
              </a:rPr>
              <a:t>Includes data access and admin </a:t>
            </a:r>
            <a:br>
              <a:rPr lang="en-US" sz="1050">
                <a:solidFill>
                  <a:srgbClr val="022742"/>
                </a:solidFill>
                <a:latin typeface="Calibri" charset="0"/>
                <a:ea typeface="Calibri" charset="0"/>
                <a:cs typeface="Calibri" charset="0"/>
              </a:rPr>
            </a:br>
            <a:r>
              <a:rPr lang="en-US" sz="1050">
                <a:solidFill>
                  <a:srgbClr val="022742"/>
                </a:solidFill>
                <a:latin typeface="Calibri" charset="0"/>
                <a:ea typeface="Calibri" charset="0"/>
                <a:cs typeface="Calibri" charset="0"/>
              </a:rPr>
              <a:t>actions</a:t>
            </a:r>
          </a:p>
          <a:p>
            <a:pPr marL="25704" indent="-25704">
              <a:spcAft>
                <a:spcPts val="170"/>
              </a:spcAft>
              <a:buFont typeface="Arial"/>
              <a:buChar char="•"/>
            </a:pPr>
            <a:r>
              <a:rPr lang="en-US" sz="1050">
                <a:solidFill>
                  <a:srgbClr val="022742"/>
                </a:solidFill>
                <a:latin typeface="Calibri" charset="0"/>
                <a:ea typeface="Calibri" charset="0"/>
                <a:cs typeface="Calibri" charset="0"/>
              </a:rPr>
              <a:t>Ad-hoc queries and custom reports </a:t>
            </a:r>
            <a:br>
              <a:rPr lang="en-US" sz="1050">
                <a:solidFill>
                  <a:srgbClr val="022742"/>
                </a:solidFill>
                <a:latin typeface="Calibri" charset="0"/>
                <a:ea typeface="Calibri" charset="0"/>
                <a:cs typeface="Calibri" charset="0"/>
              </a:rPr>
            </a:br>
            <a:r>
              <a:rPr lang="en-US" sz="1050">
                <a:solidFill>
                  <a:srgbClr val="022742"/>
                </a:solidFill>
                <a:latin typeface="Calibri" charset="0"/>
                <a:ea typeface="Calibri" charset="0"/>
                <a:cs typeface="Calibri" charset="0"/>
              </a:rPr>
              <a:t>on audit logs via SQL and standard </a:t>
            </a:r>
            <a:br>
              <a:rPr lang="en-US" sz="1050">
                <a:solidFill>
                  <a:srgbClr val="022742"/>
                </a:solidFill>
                <a:latin typeface="Calibri" charset="0"/>
                <a:ea typeface="Calibri" charset="0"/>
                <a:cs typeface="Calibri" charset="0"/>
              </a:rPr>
            </a:br>
            <a:r>
              <a:rPr lang="en-US" sz="1050">
                <a:solidFill>
                  <a:srgbClr val="022742"/>
                </a:solidFill>
                <a:latin typeface="Calibri" charset="0"/>
                <a:ea typeface="Calibri" charset="0"/>
                <a:cs typeface="Calibri" charset="0"/>
              </a:rPr>
              <a:t>BI tools</a:t>
            </a:r>
          </a:p>
        </p:txBody>
      </p:sp>
      <p:sp>
        <p:nvSpPr>
          <p:cNvPr id="100" name="Rectangle 99"/>
          <p:cNvSpPr/>
          <p:nvPr/>
        </p:nvSpPr>
        <p:spPr>
          <a:xfrm>
            <a:off x="599852" y="3303395"/>
            <a:ext cx="1445725" cy="253916"/>
          </a:xfrm>
          <a:prstGeom prst="rect">
            <a:avLst/>
          </a:prstGeom>
        </p:spPr>
        <p:txBody>
          <a:bodyPr wrap="square">
            <a:spAutoFit/>
          </a:bodyPr>
          <a:lstStyle/>
          <a:p>
            <a:r>
              <a:rPr lang="en-US" sz="1050" b="1" cap="all">
                <a:solidFill>
                  <a:srgbClr val="022742"/>
                </a:solidFill>
                <a:latin typeface="Calibri" charset="0"/>
                <a:ea typeface="Calibri" charset="0"/>
                <a:cs typeface="Calibri" charset="0"/>
              </a:rPr>
              <a:t>Robust Auditing</a:t>
            </a:r>
          </a:p>
        </p:txBody>
      </p:sp>
      <p:sp>
        <p:nvSpPr>
          <p:cNvPr id="105" name="Rectangle 104"/>
          <p:cNvSpPr/>
          <p:nvPr/>
        </p:nvSpPr>
        <p:spPr>
          <a:xfrm>
            <a:off x="5766642" y="1316462"/>
            <a:ext cx="2208538" cy="253916"/>
          </a:xfrm>
          <a:prstGeom prst="rect">
            <a:avLst/>
          </a:prstGeom>
        </p:spPr>
        <p:txBody>
          <a:bodyPr wrap="square">
            <a:spAutoFit/>
          </a:bodyPr>
          <a:lstStyle/>
          <a:p>
            <a:r>
              <a:rPr lang="en-US" sz="1050" b="1" cap="all">
                <a:solidFill>
                  <a:srgbClr val="022742"/>
                </a:solidFill>
                <a:latin typeface="Calibri" charset="0"/>
                <a:ea typeface="Calibri" charset="0"/>
                <a:cs typeface="Calibri" charset="0"/>
              </a:rPr>
              <a:t>Flexible Authentication</a:t>
            </a:r>
          </a:p>
        </p:txBody>
      </p:sp>
      <p:sp>
        <p:nvSpPr>
          <p:cNvPr id="106" name="TextBox 105"/>
          <p:cNvSpPr txBox="1"/>
          <p:nvPr/>
        </p:nvSpPr>
        <p:spPr>
          <a:xfrm>
            <a:off x="6129041" y="3505745"/>
            <a:ext cx="2835392" cy="1138773"/>
          </a:xfrm>
          <a:prstGeom prst="rect">
            <a:avLst/>
          </a:prstGeom>
          <a:noFill/>
        </p:spPr>
        <p:txBody>
          <a:bodyPr wrap="square" rtlCol="0">
            <a:spAutoFit/>
          </a:bodyPr>
          <a:lstStyle/>
          <a:p>
            <a:pPr marL="25704" indent="-25704">
              <a:spcAft>
                <a:spcPts val="170"/>
              </a:spcAft>
              <a:buFont typeface="Arial"/>
              <a:buChar char="•"/>
            </a:pPr>
            <a:r>
              <a:rPr lang="en-US" sz="1050">
                <a:solidFill>
                  <a:srgbClr val="022742"/>
                </a:solidFill>
                <a:latin typeface="Calibri" charset="0"/>
                <a:ea typeface="Calibri" charset="0"/>
                <a:cs typeface="Calibri" charset="0"/>
              </a:rPr>
              <a:t>Access Control Expressions</a:t>
            </a:r>
          </a:p>
          <a:p>
            <a:pPr marL="25704" indent="-25704">
              <a:spcAft>
                <a:spcPts val="170"/>
              </a:spcAft>
              <a:buFont typeface="Arial"/>
              <a:buChar char="•"/>
            </a:pPr>
            <a:r>
              <a:rPr lang="en-US" sz="1050">
                <a:solidFill>
                  <a:srgbClr val="022742"/>
                </a:solidFill>
                <a:latin typeface="Calibri" charset="0"/>
                <a:ea typeface="Calibri" charset="0"/>
                <a:cs typeface="Calibri" charset="0"/>
              </a:rPr>
              <a:t>Protect files, tables, column families, columns, messages and management objects</a:t>
            </a:r>
          </a:p>
          <a:p>
            <a:pPr marL="25704" indent="-25704">
              <a:spcAft>
                <a:spcPts val="170"/>
              </a:spcAft>
              <a:buFont typeface="Arial"/>
              <a:buChar char="•"/>
            </a:pPr>
            <a:r>
              <a:rPr lang="en-US" sz="1050">
                <a:solidFill>
                  <a:srgbClr val="022742"/>
                </a:solidFill>
                <a:latin typeface="Calibri" charset="0"/>
                <a:ea typeface="Calibri" charset="0"/>
                <a:cs typeface="Calibri" charset="0"/>
              </a:rPr>
              <a:t>Extend to role-based access control (RBAC) </a:t>
            </a:r>
            <a:br>
              <a:rPr lang="en-US" sz="1050">
                <a:solidFill>
                  <a:srgbClr val="022742"/>
                </a:solidFill>
                <a:latin typeface="Calibri" charset="0"/>
                <a:ea typeface="Calibri" charset="0"/>
                <a:cs typeface="Calibri" charset="0"/>
              </a:rPr>
            </a:br>
            <a:r>
              <a:rPr lang="en-US" sz="1050">
                <a:solidFill>
                  <a:srgbClr val="022742"/>
                </a:solidFill>
                <a:latin typeface="Calibri" charset="0"/>
                <a:ea typeface="Calibri" charset="0"/>
                <a:cs typeface="Calibri" charset="0"/>
              </a:rPr>
              <a:t>with custom role functions</a:t>
            </a:r>
          </a:p>
          <a:p>
            <a:pPr marL="25704" indent="-25704">
              <a:spcAft>
                <a:spcPts val="170"/>
              </a:spcAft>
              <a:buFont typeface="Arial"/>
              <a:buChar char="•"/>
            </a:pPr>
            <a:r>
              <a:rPr lang="en-US" sz="1050">
                <a:solidFill>
                  <a:srgbClr val="022742"/>
                </a:solidFill>
                <a:latin typeface="Calibri" charset="0"/>
                <a:ea typeface="Calibri" charset="0"/>
                <a:cs typeface="Calibri" charset="0"/>
              </a:rPr>
              <a:t>Views for row level/cell level authorization</a:t>
            </a:r>
          </a:p>
        </p:txBody>
      </p:sp>
      <p:sp>
        <p:nvSpPr>
          <p:cNvPr id="107" name="Rectangle 106"/>
          <p:cNvSpPr/>
          <p:nvPr/>
        </p:nvSpPr>
        <p:spPr>
          <a:xfrm>
            <a:off x="5762354" y="3215243"/>
            <a:ext cx="2418512" cy="253916"/>
          </a:xfrm>
          <a:prstGeom prst="rect">
            <a:avLst/>
          </a:prstGeom>
        </p:spPr>
        <p:txBody>
          <a:bodyPr wrap="square">
            <a:spAutoFit/>
          </a:bodyPr>
          <a:lstStyle/>
          <a:p>
            <a:r>
              <a:rPr lang="en-US" sz="1050" b="1" cap="all">
                <a:solidFill>
                  <a:srgbClr val="022742"/>
                </a:solidFill>
                <a:latin typeface="Calibri" charset="0"/>
                <a:ea typeface="Calibri" charset="0"/>
                <a:cs typeface="Calibri" charset="0"/>
              </a:rPr>
              <a:t>Granular Authorization</a:t>
            </a:r>
          </a:p>
        </p:txBody>
      </p:sp>
      <p:sp>
        <p:nvSpPr>
          <p:cNvPr id="24" name="Shape 1719"/>
          <p:cNvSpPr/>
          <p:nvPr/>
        </p:nvSpPr>
        <p:spPr>
          <a:xfrm>
            <a:off x="2852188" y="2598696"/>
            <a:ext cx="1275785" cy="1531256"/>
          </a:xfrm>
          <a:custGeom>
            <a:avLst/>
            <a:gdLst/>
            <a:ahLst/>
            <a:cxnLst>
              <a:cxn ang="0">
                <a:pos x="wd2" y="hd2"/>
              </a:cxn>
              <a:cxn ang="5400000">
                <a:pos x="wd2" y="hd2"/>
              </a:cxn>
              <a:cxn ang="10800000">
                <a:pos x="wd2" y="hd2"/>
              </a:cxn>
              <a:cxn ang="16200000">
                <a:pos x="wd2" y="hd2"/>
              </a:cxn>
            </a:cxnLst>
            <a:rect l="0" t="0" r="r" b="b"/>
            <a:pathLst>
              <a:path w="21600" h="21600" extrusionOk="0">
                <a:moveTo>
                  <a:pt x="21544" y="21600"/>
                </a:moveTo>
                <a:lnTo>
                  <a:pt x="17863" y="16372"/>
                </a:lnTo>
                <a:lnTo>
                  <a:pt x="21600" y="11064"/>
                </a:lnTo>
                <a:cubicBezTo>
                  <a:pt x="16705" y="10632"/>
                  <a:pt x="12832" y="7246"/>
                  <a:pt x="12619" y="3093"/>
                </a:cubicBezTo>
                <a:lnTo>
                  <a:pt x="6294" y="0"/>
                </a:lnTo>
                <a:lnTo>
                  <a:pt x="0" y="3080"/>
                </a:lnTo>
                <a:cubicBezTo>
                  <a:pt x="216" y="13022"/>
                  <a:pt x="9708" y="21118"/>
                  <a:pt x="21544" y="21600"/>
                </a:cubicBezTo>
                <a:close/>
              </a:path>
            </a:pathLst>
          </a:custGeom>
          <a:solidFill>
            <a:srgbClr val="820909"/>
          </a:solidFill>
          <a:ln w="12700">
            <a:miter lim="400000"/>
          </a:ln>
        </p:spPr>
        <p:txBody>
          <a:bodyPr lIns="14285" tIns="14285" rIns="14285" bIns="14285" anchor="ctr"/>
          <a:lstStyle/>
          <a:p>
            <a:pPr defTabSz="171407">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25" name="Shape 1720"/>
          <p:cNvSpPr/>
          <p:nvPr/>
        </p:nvSpPr>
        <p:spPr>
          <a:xfrm>
            <a:off x="3974077" y="2855470"/>
            <a:ext cx="1530725" cy="1276352"/>
          </a:xfrm>
          <a:custGeom>
            <a:avLst/>
            <a:gdLst/>
            <a:ahLst/>
            <a:cxnLst>
              <a:cxn ang="0">
                <a:pos x="wd2" y="hd2"/>
              </a:cxn>
              <a:cxn ang="5400000">
                <a:pos x="wd2" y="hd2"/>
              </a:cxn>
              <a:cxn ang="10800000">
                <a:pos x="wd2" y="hd2"/>
              </a:cxn>
              <a:cxn ang="16200000">
                <a:pos x="wd2" y="hd2"/>
              </a:cxn>
            </a:cxnLst>
            <a:rect l="0" t="0" r="r" b="b"/>
            <a:pathLst>
              <a:path w="21600" h="21600" extrusionOk="0">
                <a:moveTo>
                  <a:pt x="0" y="15305"/>
                </a:moveTo>
                <a:lnTo>
                  <a:pt x="3079" y="21600"/>
                </a:lnTo>
                <a:cubicBezTo>
                  <a:pt x="13022" y="21383"/>
                  <a:pt x="21117" y="11891"/>
                  <a:pt x="21600" y="57"/>
                </a:cubicBezTo>
                <a:lnTo>
                  <a:pt x="16372" y="3738"/>
                </a:lnTo>
                <a:lnTo>
                  <a:pt x="11063" y="0"/>
                </a:lnTo>
                <a:cubicBezTo>
                  <a:pt x="10631" y="4895"/>
                  <a:pt x="7245" y="8768"/>
                  <a:pt x="3093" y="8981"/>
                </a:cubicBezTo>
                <a:cubicBezTo>
                  <a:pt x="3093" y="8981"/>
                  <a:pt x="0" y="15305"/>
                  <a:pt x="0" y="15305"/>
                </a:cubicBezTo>
                <a:close/>
              </a:path>
            </a:pathLst>
          </a:custGeom>
          <a:solidFill>
            <a:srgbClr val="1F879A"/>
          </a:solidFill>
          <a:ln w="12700">
            <a:miter lim="400000"/>
          </a:ln>
        </p:spPr>
        <p:txBody>
          <a:bodyPr lIns="14285" tIns="14285" rIns="14285" bIns="14285" anchor="ctr"/>
          <a:lstStyle/>
          <a:p>
            <a:pPr defTabSz="171407">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26" name="Shape 1721"/>
          <p:cNvSpPr/>
          <p:nvPr/>
        </p:nvSpPr>
        <p:spPr>
          <a:xfrm>
            <a:off x="4221234" y="1490653"/>
            <a:ext cx="1275785" cy="1531256"/>
          </a:xfrm>
          <a:custGeom>
            <a:avLst/>
            <a:gdLst/>
            <a:ahLst/>
            <a:cxnLst>
              <a:cxn ang="0">
                <a:pos x="wd2" y="hd2"/>
              </a:cxn>
              <a:cxn ang="5400000">
                <a:pos x="wd2" y="hd2"/>
              </a:cxn>
              <a:cxn ang="10800000">
                <a:pos x="wd2" y="hd2"/>
              </a:cxn>
              <a:cxn ang="16200000">
                <a:pos x="wd2" y="hd2"/>
              </a:cxn>
            </a:cxnLst>
            <a:rect l="0" t="0" r="r" b="b"/>
            <a:pathLst>
              <a:path w="21600" h="21600" extrusionOk="0">
                <a:moveTo>
                  <a:pt x="21600" y="18521"/>
                </a:moveTo>
                <a:cubicBezTo>
                  <a:pt x="21384" y="8578"/>
                  <a:pt x="11891" y="483"/>
                  <a:pt x="56" y="0"/>
                </a:cubicBezTo>
                <a:lnTo>
                  <a:pt x="3737" y="5228"/>
                </a:lnTo>
                <a:lnTo>
                  <a:pt x="0" y="10536"/>
                </a:lnTo>
                <a:cubicBezTo>
                  <a:pt x="4895" y="10968"/>
                  <a:pt x="8767" y="14353"/>
                  <a:pt x="8981" y="18507"/>
                </a:cubicBezTo>
                <a:lnTo>
                  <a:pt x="15305" y="21600"/>
                </a:lnTo>
                <a:cubicBezTo>
                  <a:pt x="15305" y="21600"/>
                  <a:pt x="21600" y="18521"/>
                  <a:pt x="21600" y="18521"/>
                </a:cubicBezTo>
                <a:close/>
              </a:path>
            </a:pathLst>
          </a:custGeom>
          <a:solidFill>
            <a:srgbClr val="2D1368"/>
          </a:solidFill>
          <a:ln w="12700">
            <a:miter lim="400000"/>
          </a:ln>
        </p:spPr>
        <p:txBody>
          <a:bodyPr lIns="14285" tIns="14285" rIns="14285" bIns="14285" anchor="ctr"/>
          <a:lstStyle/>
          <a:p>
            <a:pPr defTabSz="171407">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27" name="Shape 1722"/>
          <p:cNvSpPr/>
          <p:nvPr/>
        </p:nvSpPr>
        <p:spPr>
          <a:xfrm>
            <a:off x="2852188" y="1490652"/>
            <a:ext cx="1530725" cy="1276284"/>
          </a:xfrm>
          <a:custGeom>
            <a:avLst/>
            <a:gdLst/>
            <a:ahLst/>
            <a:cxnLst>
              <a:cxn ang="0">
                <a:pos x="wd2" y="hd2"/>
              </a:cxn>
              <a:cxn ang="5400000">
                <a:pos x="wd2" y="hd2"/>
              </a:cxn>
              <a:cxn ang="10800000">
                <a:pos x="wd2" y="hd2"/>
              </a:cxn>
              <a:cxn ang="16200000">
                <a:pos x="wd2" y="hd2"/>
              </a:cxn>
            </a:cxnLst>
            <a:rect l="0" t="0" r="r" b="b"/>
            <a:pathLst>
              <a:path w="21600" h="21600" extrusionOk="0">
                <a:moveTo>
                  <a:pt x="21600" y="6294"/>
                </a:moveTo>
                <a:lnTo>
                  <a:pt x="18521" y="0"/>
                </a:lnTo>
                <a:cubicBezTo>
                  <a:pt x="8577" y="216"/>
                  <a:pt x="483" y="9708"/>
                  <a:pt x="0" y="21544"/>
                </a:cubicBezTo>
                <a:lnTo>
                  <a:pt x="5227" y="17863"/>
                </a:lnTo>
                <a:lnTo>
                  <a:pt x="10537" y="21600"/>
                </a:lnTo>
                <a:cubicBezTo>
                  <a:pt x="10969" y="16705"/>
                  <a:pt x="14354" y="12832"/>
                  <a:pt x="18507" y="12619"/>
                </a:cubicBezTo>
                <a:cubicBezTo>
                  <a:pt x="18507" y="12619"/>
                  <a:pt x="21600" y="6294"/>
                  <a:pt x="21600" y="6294"/>
                </a:cubicBezTo>
                <a:close/>
              </a:path>
            </a:pathLst>
          </a:custGeom>
          <a:solidFill>
            <a:srgbClr val="057777"/>
          </a:solidFill>
          <a:ln w="12700">
            <a:miter lim="400000"/>
          </a:ln>
        </p:spPr>
        <p:txBody>
          <a:bodyPr lIns="14285" tIns="14285" rIns="14285" bIns="14285" anchor="ctr"/>
          <a:lstStyle/>
          <a:p>
            <a:pPr defTabSz="171407">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29" name="Freeform 102"/>
          <p:cNvSpPr>
            <a:spLocks noChangeArrowheads="1"/>
          </p:cNvSpPr>
          <p:nvPr/>
        </p:nvSpPr>
        <p:spPr bwMode="auto">
          <a:xfrm>
            <a:off x="4780886" y="2073351"/>
            <a:ext cx="330588" cy="297607"/>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1"/>
          </a:solidFill>
          <a:ln>
            <a:noFill/>
          </a:ln>
          <a:effectLst/>
          <a:extLst/>
        </p:spPr>
        <p:txBody>
          <a:bodyPr wrap="none" lIns="34275" tIns="17138" rIns="34275" bIns="17138" anchor="ctr"/>
          <a:lstStyle/>
          <a:p>
            <a:pPr>
              <a:defRPr/>
            </a:pPr>
            <a:endParaRPr lang="en-US" sz="713"/>
          </a:p>
        </p:txBody>
      </p:sp>
      <p:sp>
        <p:nvSpPr>
          <p:cNvPr id="30" name="Freeform 141"/>
          <p:cNvSpPr>
            <a:spLocks noChangeArrowheads="1"/>
          </p:cNvSpPr>
          <p:nvPr/>
        </p:nvSpPr>
        <p:spPr bwMode="auto">
          <a:xfrm>
            <a:off x="4597705" y="3358348"/>
            <a:ext cx="332951" cy="337760"/>
          </a:xfrm>
          <a:custGeom>
            <a:avLst/>
            <a:gdLst>
              <a:gd name="T0" fmla="*/ 479 w 497"/>
              <a:gd name="T1" fmla="*/ 186 h 506"/>
              <a:gd name="T2" fmla="*/ 479 w 497"/>
              <a:gd name="T3" fmla="*/ 186 h 506"/>
              <a:gd name="T4" fmla="*/ 292 w 497"/>
              <a:gd name="T5" fmla="*/ 142 h 506"/>
              <a:gd name="T6" fmla="*/ 266 w 497"/>
              <a:gd name="T7" fmla="*/ 17 h 506"/>
              <a:gd name="T8" fmla="*/ 239 w 497"/>
              <a:gd name="T9" fmla="*/ 0 h 506"/>
              <a:gd name="T10" fmla="*/ 17 w 497"/>
              <a:gd name="T11" fmla="*/ 61 h 506"/>
              <a:gd name="T12" fmla="*/ 0 w 497"/>
              <a:gd name="T13" fmla="*/ 89 h 506"/>
              <a:gd name="T14" fmla="*/ 79 w 497"/>
              <a:gd name="T15" fmla="*/ 390 h 506"/>
              <a:gd name="T16" fmla="*/ 107 w 497"/>
              <a:gd name="T17" fmla="*/ 399 h 506"/>
              <a:gd name="T18" fmla="*/ 195 w 497"/>
              <a:gd name="T19" fmla="*/ 372 h 506"/>
              <a:gd name="T20" fmla="*/ 177 w 497"/>
              <a:gd name="T21" fmla="*/ 425 h 506"/>
              <a:gd name="T22" fmla="*/ 195 w 497"/>
              <a:gd name="T23" fmla="*/ 443 h 506"/>
              <a:gd name="T24" fmla="*/ 398 w 497"/>
              <a:gd name="T25" fmla="*/ 496 h 506"/>
              <a:gd name="T26" fmla="*/ 426 w 497"/>
              <a:gd name="T27" fmla="*/ 487 h 506"/>
              <a:gd name="T28" fmla="*/ 496 w 497"/>
              <a:gd name="T29" fmla="*/ 212 h 506"/>
              <a:gd name="T30" fmla="*/ 479 w 497"/>
              <a:gd name="T31" fmla="*/ 186 h 506"/>
              <a:gd name="T32" fmla="*/ 35 w 497"/>
              <a:gd name="T33" fmla="*/ 97 h 506"/>
              <a:gd name="T34" fmla="*/ 35 w 497"/>
              <a:gd name="T35" fmla="*/ 97 h 506"/>
              <a:gd name="T36" fmla="*/ 230 w 497"/>
              <a:gd name="T37" fmla="*/ 44 h 506"/>
              <a:gd name="T38" fmla="*/ 310 w 497"/>
              <a:gd name="T39" fmla="*/ 310 h 506"/>
              <a:gd name="T40" fmla="*/ 116 w 497"/>
              <a:gd name="T41" fmla="*/ 364 h 506"/>
              <a:gd name="T42" fmla="*/ 35 w 497"/>
              <a:gd name="T43" fmla="*/ 97 h 506"/>
              <a:gd name="T44" fmla="*/ 389 w 497"/>
              <a:gd name="T45" fmla="*/ 461 h 506"/>
              <a:gd name="T46" fmla="*/ 389 w 497"/>
              <a:gd name="T47" fmla="*/ 461 h 506"/>
              <a:gd name="T48" fmla="*/ 222 w 497"/>
              <a:gd name="T49" fmla="*/ 417 h 506"/>
              <a:gd name="T50" fmla="*/ 230 w 497"/>
              <a:gd name="T51" fmla="*/ 364 h 506"/>
              <a:gd name="T52" fmla="*/ 328 w 497"/>
              <a:gd name="T53" fmla="*/ 336 h 506"/>
              <a:gd name="T54" fmla="*/ 345 w 497"/>
              <a:gd name="T55" fmla="*/ 319 h 506"/>
              <a:gd name="T56" fmla="*/ 310 w 497"/>
              <a:gd name="T57" fmla="*/ 177 h 506"/>
              <a:gd name="T58" fmla="*/ 451 w 497"/>
              <a:gd name="T59" fmla="*/ 212 h 506"/>
              <a:gd name="T60" fmla="*/ 389 w 497"/>
              <a:gd name="T61" fmla="*/ 461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7" h="506">
                <a:moveTo>
                  <a:pt x="479" y="186"/>
                </a:moveTo>
                <a:lnTo>
                  <a:pt x="479" y="186"/>
                </a:lnTo>
                <a:cubicBezTo>
                  <a:pt x="292" y="142"/>
                  <a:pt x="292" y="142"/>
                  <a:pt x="292" y="142"/>
                </a:cubicBezTo>
                <a:cubicBezTo>
                  <a:pt x="266" y="17"/>
                  <a:pt x="266" y="17"/>
                  <a:pt x="266" y="17"/>
                </a:cubicBezTo>
                <a:cubicBezTo>
                  <a:pt x="257" y="8"/>
                  <a:pt x="248" y="0"/>
                  <a:pt x="239" y="0"/>
                </a:cubicBezTo>
                <a:cubicBezTo>
                  <a:pt x="17" y="61"/>
                  <a:pt x="17" y="61"/>
                  <a:pt x="17" y="61"/>
                </a:cubicBezTo>
                <a:cubicBezTo>
                  <a:pt x="0" y="71"/>
                  <a:pt x="0" y="80"/>
                  <a:pt x="0" y="89"/>
                </a:cubicBezTo>
                <a:cubicBezTo>
                  <a:pt x="79" y="390"/>
                  <a:pt x="79" y="390"/>
                  <a:pt x="79" y="390"/>
                </a:cubicBezTo>
                <a:cubicBezTo>
                  <a:pt x="79" y="399"/>
                  <a:pt x="97" y="399"/>
                  <a:pt x="107" y="399"/>
                </a:cubicBezTo>
                <a:cubicBezTo>
                  <a:pt x="195" y="372"/>
                  <a:pt x="195" y="372"/>
                  <a:pt x="195" y="372"/>
                </a:cubicBezTo>
                <a:cubicBezTo>
                  <a:pt x="177" y="425"/>
                  <a:pt x="177" y="425"/>
                  <a:pt x="177" y="425"/>
                </a:cubicBezTo>
                <a:cubicBezTo>
                  <a:pt x="177" y="434"/>
                  <a:pt x="186" y="443"/>
                  <a:pt x="195" y="443"/>
                </a:cubicBezTo>
                <a:cubicBezTo>
                  <a:pt x="398" y="496"/>
                  <a:pt x="398" y="496"/>
                  <a:pt x="398" y="496"/>
                </a:cubicBezTo>
                <a:cubicBezTo>
                  <a:pt x="407" y="505"/>
                  <a:pt x="416" y="496"/>
                  <a:pt x="426" y="487"/>
                </a:cubicBezTo>
                <a:cubicBezTo>
                  <a:pt x="496" y="212"/>
                  <a:pt x="496" y="212"/>
                  <a:pt x="496" y="212"/>
                </a:cubicBezTo>
                <a:cubicBezTo>
                  <a:pt x="496" y="204"/>
                  <a:pt x="488" y="186"/>
                  <a:pt x="479" y="186"/>
                </a:cubicBezTo>
                <a:close/>
                <a:moveTo>
                  <a:pt x="35" y="97"/>
                </a:moveTo>
                <a:lnTo>
                  <a:pt x="35" y="97"/>
                </a:lnTo>
                <a:cubicBezTo>
                  <a:pt x="230" y="44"/>
                  <a:pt x="230" y="44"/>
                  <a:pt x="230" y="44"/>
                </a:cubicBezTo>
                <a:cubicBezTo>
                  <a:pt x="310" y="310"/>
                  <a:pt x="310" y="310"/>
                  <a:pt x="310" y="310"/>
                </a:cubicBezTo>
                <a:cubicBezTo>
                  <a:pt x="116" y="364"/>
                  <a:pt x="116" y="364"/>
                  <a:pt x="116" y="364"/>
                </a:cubicBezTo>
                <a:lnTo>
                  <a:pt x="35" y="97"/>
                </a:lnTo>
                <a:close/>
                <a:moveTo>
                  <a:pt x="389" y="461"/>
                </a:moveTo>
                <a:lnTo>
                  <a:pt x="389" y="461"/>
                </a:lnTo>
                <a:cubicBezTo>
                  <a:pt x="222" y="417"/>
                  <a:pt x="222" y="417"/>
                  <a:pt x="222" y="417"/>
                </a:cubicBezTo>
                <a:cubicBezTo>
                  <a:pt x="230" y="364"/>
                  <a:pt x="230" y="364"/>
                  <a:pt x="230" y="364"/>
                </a:cubicBezTo>
                <a:cubicBezTo>
                  <a:pt x="328" y="336"/>
                  <a:pt x="328" y="336"/>
                  <a:pt x="328" y="336"/>
                </a:cubicBezTo>
                <a:cubicBezTo>
                  <a:pt x="336" y="336"/>
                  <a:pt x="345" y="327"/>
                  <a:pt x="345" y="319"/>
                </a:cubicBezTo>
                <a:cubicBezTo>
                  <a:pt x="310" y="177"/>
                  <a:pt x="310" y="177"/>
                  <a:pt x="310" y="177"/>
                </a:cubicBezTo>
                <a:cubicBezTo>
                  <a:pt x="451" y="212"/>
                  <a:pt x="451" y="212"/>
                  <a:pt x="451" y="212"/>
                </a:cubicBezTo>
                <a:lnTo>
                  <a:pt x="389" y="461"/>
                </a:lnTo>
                <a:close/>
              </a:path>
            </a:pathLst>
          </a:custGeom>
          <a:solidFill>
            <a:schemeClr val="bg1"/>
          </a:solidFill>
          <a:ln>
            <a:noFill/>
          </a:ln>
          <a:effectLst/>
          <a:extLst/>
        </p:spPr>
        <p:txBody>
          <a:bodyPr wrap="none" lIns="34275" tIns="17138" rIns="34275" bIns="17138" anchor="ctr"/>
          <a:lstStyle/>
          <a:p>
            <a:pPr>
              <a:defRPr/>
            </a:pPr>
            <a:endParaRPr lang="en-US" sz="713"/>
          </a:p>
        </p:txBody>
      </p:sp>
      <p:sp>
        <p:nvSpPr>
          <p:cNvPr id="31" name="Freeform 100"/>
          <p:cNvSpPr>
            <a:spLocks noChangeArrowheads="1"/>
          </p:cNvSpPr>
          <p:nvPr/>
        </p:nvSpPr>
        <p:spPr bwMode="auto">
          <a:xfrm>
            <a:off x="3411188" y="1950528"/>
            <a:ext cx="403130" cy="260245"/>
          </a:xfrm>
          <a:custGeom>
            <a:avLst/>
            <a:gdLst>
              <a:gd name="T0" fmla="*/ 381 w 498"/>
              <a:gd name="T1" fmla="*/ 89 h 320"/>
              <a:gd name="T2" fmla="*/ 381 w 498"/>
              <a:gd name="T3" fmla="*/ 89 h 320"/>
              <a:gd name="T4" fmla="*/ 355 w 498"/>
              <a:gd name="T5" fmla="*/ 89 h 320"/>
              <a:gd name="T6" fmla="*/ 231 w 498"/>
              <a:gd name="T7" fmla="*/ 0 h 320"/>
              <a:gd name="T8" fmla="*/ 98 w 498"/>
              <a:gd name="T9" fmla="*/ 134 h 320"/>
              <a:gd name="T10" fmla="*/ 98 w 498"/>
              <a:gd name="T11" fmla="*/ 150 h 320"/>
              <a:gd name="T12" fmla="*/ 89 w 498"/>
              <a:gd name="T13" fmla="*/ 150 h 320"/>
              <a:gd name="T14" fmla="*/ 0 w 498"/>
              <a:gd name="T15" fmla="*/ 240 h 320"/>
              <a:gd name="T16" fmla="*/ 89 w 498"/>
              <a:gd name="T17" fmla="*/ 319 h 320"/>
              <a:gd name="T18" fmla="*/ 381 w 498"/>
              <a:gd name="T19" fmla="*/ 319 h 320"/>
              <a:gd name="T20" fmla="*/ 497 w 498"/>
              <a:gd name="T21" fmla="*/ 204 h 320"/>
              <a:gd name="T22" fmla="*/ 381 w 498"/>
              <a:gd name="T23" fmla="*/ 89 h 320"/>
              <a:gd name="T24" fmla="*/ 284 w 498"/>
              <a:gd name="T25" fmla="*/ 195 h 320"/>
              <a:gd name="T26" fmla="*/ 284 w 498"/>
              <a:gd name="T27" fmla="*/ 195 h 320"/>
              <a:gd name="T28" fmla="*/ 213 w 498"/>
              <a:gd name="T29" fmla="*/ 275 h 320"/>
              <a:gd name="T30" fmla="*/ 195 w 498"/>
              <a:gd name="T31" fmla="*/ 275 h 320"/>
              <a:gd name="T32" fmla="*/ 195 w 498"/>
              <a:gd name="T33" fmla="*/ 266 h 320"/>
              <a:gd name="T34" fmla="*/ 195 w 498"/>
              <a:gd name="T35" fmla="*/ 257 h 320"/>
              <a:gd name="T36" fmla="*/ 222 w 498"/>
              <a:gd name="T37" fmla="*/ 204 h 320"/>
              <a:gd name="T38" fmla="*/ 204 w 498"/>
              <a:gd name="T39" fmla="*/ 195 h 320"/>
              <a:gd name="T40" fmla="*/ 204 w 498"/>
              <a:gd name="T41" fmla="*/ 195 h 320"/>
              <a:gd name="T42" fmla="*/ 186 w 498"/>
              <a:gd name="T43" fmla="*/ 178 h 320"/>
              <a:gd name="T44" fmla="*/ 195 w 498"/>
              <a:gd name="T45" fmla="*/ 160 h 320"/>
              <a:gd name="T46" fmla="*/ 258 w 498"/>
              <a:gd name="T47" fmla="*/ 89 h 320"/>
              <a:gd name="T48" fmla="*/ 275 w 498"/>
              <a:gd name="T49" fmla="*/ 80 h 320"/>
              <a:gd name="T50" fmla="*/ 284 w 498"/>
              <a:gd name="T51" fmla="*/ 89 h 320"/>
              <a:gd name="T52" fmla="*/ 275 w 498"/>
              <a:gd name="T53" fmla="*/ 106 h 320"/>
              <a:gd name="T54" fmla="*/ 249 w 498"/>
              <a:gd name="T55" fmla="*/ 160 h 320"/>
              <a:gd name="T56" fmla="*/ 275 w 498"/>
              <a:gd name="T57" fmla="*/ 169 h 320"/>
              <a:gd name="T58" fmla="*/ 275 w 498"/>
              <a:gd name="T59" fmla="*/ 169 h 320"/>
              <a:gd name="T60" fmla="*/ 293 w 498"/>
              <a:gd name="T61" fmla="*/ 187 h 320"/>
              <a:gd name="T62" fmla="*/ 284 w 498"/>
              <a:gd name="T63" fmla="*/ 19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8" h="320">
                <a:moveTo>
                  <a:pt x="381" y="89"/>
                </a:moveTo>
                <a:lnTo>
                  <a:pt x="381" y="89"/>
                </a:lnTo>
                <a:cubicBezTo>
                  <a:pt x="372" y="89"/>
                  <a:pt x="364" y="89"/>
                  <a:pt x="355" y="89"/>
                </a:cubicBezTo>
                <a:cubicBezTo>
                  <a:pt x="337" y="36"/>
                  <a:pt x="293" y="0"/>
                  <a:pt x="231" y="0"/>
                </a:cubicBezTo>
                <a:cubicBezTo>
                  <a:pt x="160" y="0"/>
                  <a:pt x="98" y="62"/>
                  <a:pt x="98" y="134"/>
                </a:cubicBezTo>
                <a:cubicBezTo>
                  <a:pt x="98" y="134"/>
                  <a:pt x="98" y="142"/>
                  <a:pt x="98" y="150"/>
                </a:cubicBezTo>
                <a:cubicBezTo>
                  <a:pt x="98" y="150"/>
                  <a:pt x="98" y="150"/>
                  <a:pt x="89" y="150"/>
                </a:cubicBezTo>
                <a:cubicBezTo>
                  <a:pt x="45" y="150"/>
                  <a:pt x="0" y="187"/>
                  <a:pt x="0" y="240"/>
                </a:cubicBezTo>
                <a:cubicBezTo>
                  <a:pt x="0" y="284"/>
                  <a:pt x="45" y="319"/>
                  <a:pt x="89" y="319"/>
                </a:cubicBezTo>
                <a:cubicBezTo>
                  <a:pt x="381" y="319"/>
                  <a:pt x="381" y="319"/>
                  <a:pt x="381" y="319"/>
                </a:cubicBezTo>
                <a:cubicBezTo>
                  <a:pt x="443" y="319"/>
                  <a:pt x="497" y="275"/>
                  <a:pt x="497" y="204"/>
                </a:cubicBezTo>
                <a:cubicBezTo>
                  <a:pt x="497" y="142"/>
                  <a:pt x="443" y="89"/>
                  <a:pt x="381" y="89"/>
                </a:cubicBezTo>
                <a:close/>
                <a:moveTo>
                  <a:pt x="284" y="195"/>
                </a:moveTo>
                <a:lnTo>
                  <a:pt x="284" y="195"/>
                </a:lnTo>
                <a:cubicBezTo>
                  <a:pt x="266" y="213"/>
                  <a:pt x="222" y="266"/>
                  <a:pt x="213" y="275"/>
                </a:cubicBezTo>
                <a:cubicBezTo>
                  <a:pt x="213" y="275"/>
                  <a:pt x="204" y="284"/>
                  <a:pt x="195" y="275"/>
                </a:cubicBezTo>
                <a:cubicBezTo>
                  <a:pt x="195" y="275"/>
                  <a:pt x="195" y="275"/>
                  <a:pt x="195" y="266"/>
                </a:cubicBezTo>
                <a:lnTo>
                  <a:pt x="195" y="257"/>
                </a:lnTo>
                <a:cubicBezTo>
                  <a:pt x="222" y="204"/>
                  <a:pt x="222" y="204"/>
                  <a:pt x="222" y="204"/>
                </a:cubicBezTo>
                <a:cubicBezTo>
                  <a:pt x="222" y="195"/>
                  <a:pt x="213" y="195"/>
                  <a:pt x="204" y="195"/>
                </a:cubicBezTo>
                <a:lnTo>
                  <a:pt x="204" y="195"/>
                </a:lnTo>
                <a:cubicBezTo>
                  <a:pt x="195" y="187"/>
                  <a:pt x="186" y="187"/>
                  <a:pt x="186" y="178"/>
                </a:cubicBezTo>
                <a:cubicBezTo>
                  <a:pt x="186" y="169"/>
                  <a:pt x="186" y="169"/>
                  <a:pt x="195" y="160"/>
                </a:cubicBezTo>
                <a:cubicBezTo>
                  <a:pt x="204" y="142"/>
                  <a:pt x="258" y="89"/>
                  <a:pt x="258" y="89"/>
                </a:cubicBezTo>
                <a:cubicBezTo>
                  <a:pt x="266" y="80"/>
                  <a:pt x="266" y="80"/>
                  <a:pt x="275" y="80"/>
                </a:cubicBezTo>
                <a:cubicBezTo>
                  <a:pt x="275" y="89"/>
                  <a:pt x="284" y="89"/>
                  <a:pt x="284" y="89"/>
                </a:cubicBezTo>
                <a:cubicBezTo>
                  <a:pt x="284" y="97"/>
                  <a:pt x="275" y="97"/>
                  <a:pt x="275" y="106"/>
                </a:cubicBezTo>
                <a:cubicBezTo>
                  <a:pt x="249" y="160"/>
                  <a:pt x="249" y="160"/>
                  <a:pt x="249" y="160"/>
                </a:cubicBezTo>
                <a:cubicBezTo>
                  <a:pt x="258" y="160"/>
                  <a:pt x="266" y="169"/>
                  <a:pt x="275" y="169"/>
                </a:cubicBezTo>
                <a:lnTo>
                  <a:pt x="275" y="169"/>
                </a:lnTo>
                <a:cubicBezTo>
                  <a:pt x="284" y="169"/>
                  <a:pt x="293" y="178"/>
                  <a:pt x="293" y="187"/>
                </a:cubicBezTo>
                <a:lnTo>
                  <a:pt x="284" y="195"/>
                </a:lnTo>
                <a:close/>
              </a:path>
            </a:pathLst>
          </a:custGeom>
          <a:solidFill>
            <a:schemeClr val="bg1"/>
          </a:solidFill>
          <a:ln>
            <a:noFill/>
          </a:ln>
          <a:effectLst/>
          <a:extLst/>
        </p:spPr>
        <p:txBody>
          <a:bodyPr wrap="none" lIns="34275" tIns="17138" rIns="34275" bIns="17138" anchor="ctr"/>
          <a:lstStyle/>
          <a:p>
            <a:pPr>
              <a:defRPr/>
            </a:pPr>
            <a:endParaRPr lang="en-US" sz="713"/>
          </a:p>
        </p:txBody>
      </p:sp>
      <p:sp>
        <p:nvSpPr>
          <p:cNvPr id="34" name="TextBox 33"/>
          <p:cNvSpPr txBox="1"/>
          <p:nvPr/>
        </p:nvSpPr>
        <p:spPr>
          <a:xfrm>
            <a:off x="6063247" y="1597169"/>
            <a:ext cx="2428612" cy="1623521"/>
          </a:xfrm>
          <a:prstGeom prst="rect">
            <a:avLst/>
          </a:prstGeom>
          <a:noFill/>
        </p:spPr>
        <p:txBody>
          <a:bodyPr wrap="square" rtlCol="0">
            <a:spAutoFit/>
          </a:bodyPr>
          <a:lstStyle/>
          <a:p>
            <a:pPr marL="25704" indent="-25704">
              <a:spcAft>
                <a:spcPts val="170"/>
              </a:spcAft>
              <a:buFont typeface="Arial"/>
              <a:buChar char="•"/>
            </a:pPr>
            <a:r>
              <a:rPr lang="en-US" sz="1050">
                <a:solidFill>
                  <a:srgbClr val="022742"/>
                </a:solidFill>
              </a:rPr>
              <a:t>Wire-level authentication for all services </a:t>
            </a:r>
            <a:br>
              <a:rPr lang="en-US" sz="1050">
                <a:solidFill>
                  <a:srgbClr val="022742"/>
                </a:solidFill>
              </a:rPr>
            </a:br>
            <a:r>
              <a:rPr lang="en-US" sz="1050">
                <a:solidFill>
                  <a:srgbClr val="022742"/>
                </a:solidFill>
              </a:rPr>
              <a:t>in the cluster</a:t>
            </a:r>
          </a:p>
          <a:p>
            <a:pPr marL="25704" indent="-25704">
              <a:spcAft>
                <a:spcPts val="170"/>
              </a:spcAft>
              <a:buFont typeface="Arial"/>
              <a:buChar char="•"/>
            </a:pPr>
            <a:r>
              <a:rPr lang="en-US" sz="1050">
                <a:solidFill>
                  <a:srgbClr val="022742"/>
                </a:solidFill>
              </a:rPr>
              <a:t>NSA-level cryptographic algorithms</a:t>
            </a:r>
          </a:p>
          <a:p>
            <a:pPr marL="25704" indent="-25704">
              <a:spcAft>
                <a:spcPts val="170"/>
              </a:spcAft>
              <a:buFont typeface="Arial"/>
              <a:buChar char="•"/>
            </a:pPr>
            <a:r>
              <a:rPr lang="en-US" sz="1050">
                <a:solidFill>
                  <a:srgbClr val="022742"/>
                </a:solidFill>
              </a:rPr>
              <a:t>Integration with LDAP, Active Directory and other third party directory services</a:t>
            </a:r>
          </a:p>
          <a:p>
            <a:pPr marL="25704" indent="-25704">
              <a:spcAft>
                <a:spcPts val="170"/>
              </a:spcAft>
              <a:buFont typeface="Arial"/>
              <a:buChar char="•"/>
            </a:pPr>
            <a:r>
              <a:rPr lang="en-US" sz="1050">
                <a:solidFill>
                  <a:srgbClr val="022742"/>
                </a:solidFill>
              </a:rPr>
              <a:t>Kerberos or username/password authentication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754" y="3024079"/>
            <a:ext cx="643859" cy="643859"/>
          </a:xfrm>
          <a:prstGeom prst="rect">
            <a:avLst/>
          </a:prstGeom>
        </p:spPr>
      </p:pic>
      <p:sp>
        <p:nvSpPr>
          <p:cNvPr id="3" name="Title 2">
            <a:extLst>
              <a:ext uri="{FF2B5EF4-FFF2-40B4-BE49-F238E27FC236}">
                <a16:creationId xmlns:a16="http://schemas.microsoft.com/office/drawing/2014/main" id="{F0483633-BD0B-FE40-8B5C-C2474E9EF18C}"/>
              </a:ext>
            </a:extLst>
          </p:cNvPr>
          <p:cNvSpPr>
            <a:spLocks noGrp="1"/>
          </p:cNvSpPr>
          <p:nvPr>
            <p:ph type="title"/>
          </p:nvPr>
        </p:nvSpPr>
        <p:spPr/>
        <p:txBody>
          <a:bodyPr/>
          <a:lstStyle/>
          <a:p>
            <a:r>
              <a:rPr lang="en-US"/>
              <a:t>Platform-wide Consistent Security Model</a:t>
            </a:r>
            <a:br>
              <a:rPr lang="en-US">
                <a:ea typeface="ＭＳ Ｐゴシック" charset="0"/>
                <a:cs typeface="Lato Regular"/>
                <a:sym typeface="Bebas Neue" charset="0"/>
              </a:rPr>
            </a:br>
            <a:endParaRPr lang="en-US"/>
          </a:p>
        </p:txBody>
      </p:sp>
      <p:sp>
        <p:nvSpPr>
          <p:cNvPr id="21" name="Oval 20">
            <a:extLst>
              <a:ext uri="{FF2B5EF4-FFF2-40B4-BE49-F238E27FC236}">
                <a16:creationId xmlns:a16="http://schemas.microsoft.com/office/drawing/2014/main" id="{0738D502-B846-4444-A682-B828CB9FCF8D}"/>
              </a:ext>
            </a:extLst>
          </p:cNvPr>
          <p:cNvSpPr/>
          <p:nvPr/>
        </p:nvSpPr>
        <p:spPr bwMode="auto">
          <a:xfrm>
            <a:off x="3783592" y="2408962"/>
            <a:ext cx="805784" cy="805784"/>
          </a:xfrm>
          <a:prstGeom prst="ellipse">
            <a:avLst/>
          </a:prstGeom>
          <a:solidFill>
            <a:schemeClr val="accent1"/>
          </a:solidFill>
          <a:ln w="28575" cmpd="sng">
            <a:solidFill>
              <a:schemeClr val="bg1"/>
            </a:solidFill>
            <a:headEnd/>
            <a:tailEnd/>
          </a:ln>
        </p:spPr>
        <p:style>
          <a:lnRef idx="0">
            <a:schemeClr val="accent1"/>
          </a:lnRef>
          <a:fillRef idx="3">
            <a:schemeClr val="accent1"/>
          </a:fillRef>
          <a:effectRef idx="3">
            <a:schemeClr val="accent1"/>
          </a:effectRef>
          <a:fontRef idx="minor">
            <a:schemeClr val="lt1"/>
          </a:fontRef>
        </p:style>
        <p:txBody>
          <a:bodyPr rtlCol="0" anchor="ctr"/>
          <a:lstStyle/>
          <a:p>
            <a:pPr algn="ctr" eaLnBrk="0" hangingPunct="0"/>
            <a:endParaRPr lang="en-US" sz="1424">
              <a:solidFill>
                <a:prstClr val="white"/>
              </a:solidFill>
            </a:endParaRPr>
          </a:p>
        </p:txBody>
      </p:sp>
      <p:cxnSp>
        <p:nvCxnSpPr>
          <p:cNvPr id="22" name="Straight Connector 21">
            <a:extLst>
              <a:ext uri="{FF2B5EF4-FFF2-40B4-BE49-F238E27FC236}">
                <a16:creationId xmlns:a16="http://schemas.microsoft.com/office/drawing/2014/main" id="{7BCC5616-A5DB-3444-BFC4-728A2148AD97}"/>
              </a:ext>
            </a:extLst>
          </p:cNvPr>
          <p:cNvCxnSpPr>
            <a:stCxn id="21" idx="0"/>
          </p:cNvCxnSpPr>
          <p:nvPr/>
        </p:nvCxnSpPr>
        <p:spPr bwMode="auto">
          <a:xfrm>
            <a:off x="4186482" y="2408961"/>
            <a:ext cx="0" cy="402892"/>
          </a:xfrm>
          <a:prstGeom prst="line">
            <a:avLst/>
          </a:prstGeom>
          <a:solidFill>
            <a:schemeClr val="accent2"/>
          </a:solidFill>
          <a:ln w="25400" algn="ctr">
            <a:solidFill>
              <a:srgbClr val="FFFFFF"/>
            </a:solidFill>
            <a:round/>
            <a:headEnd/>
            <a:tailEnd/>
          </a:ln>
        </p:spPr>
      </p:cxnSp>
      <p:cxnSp>
        <p:nvCxnSpPr>
          <p:cNvPr id="23" name="Straight Connector 22">
            <a:extLst>
              <a:ext uri="{FF2B5EF4-FFF2-40B4-BE49-F238E27FC236}">
                <a16:creationId xmlns:a16="http://schemas.microsoft.com/office/drawing/2014/main" id="{16C2F2BD-8755-F640-9141-D01DB7CE0987}"/>
              </a:ext>
            </a:extLst>
          </p:cNvPr>
          <p:cNvCxnSpPr/>
          <p:nvPr/>
        </p:nvCxnSpPr>
        <p:spPr bwMode="auto">
          <a:xfrm>
            <a:off x="4186484" y="2811851"/>
            <a:ext cx="402893" cy="0"/>
          </a:xfrm>
          <a:prstGeom prst="line">
            <a:avLst/>
          </a:prstGeom>
          <a:solidFill>
            <a:schemeClr val="accent2"/>
          </a:solidFill>
          <a:ln w="25400" algn="ctr">
            <a:solidFill>
              <a:srgbClr val="FFFFFF"/>
            </a:solidFill>
            <a:round/>
            <a:headEnd/>
            <a:tailEnd/>
          </a:ln>
        </p:spPr>
      </p:cxnSp>
      <p:cxnSp>
        <p:nvCxnSpPr>
          <p:cNvPr id="32" name="Straight Connector 31">
            <a:extLst>
              <a:ext uri="{FF2B5EF4-FFF2-40B4-BE49-F238E27FC236}">
                <a16:creationId xmlns:a16="http://schemas.microsoft.com/office/drawing/2014/main" id="{F4020C9E-946E-6343-B42A-0357E2057400}"/>
              </a:ext>
            </a:extLst>
          </p:cNvPr>
          <p:cNvCxnSpPr/>
          <p:nvPr/>
        </p:nvCxnSpPr>
        <p:spPr bwMode="auto">
          <a:xfrm>
            <a:off x="4186482" y="2811853"/>
            <a:ext cx="0" cy="402893"/>
          </a:xfrm>
          <a:prstGeom prst="line">
            <a:avLst/>
          </a:prstGeom>
          <a:solidFill>
            <a:schemeClr val="accent2"/>
          </a:solidFill>
          <a:ln w="25400" algn="ctr">
            <a:solidFill>
              <a:srgbClr val="FFFFFF"/>
            </a:solidFill>
            <a:round/>
            <a:headEnd/>
            <a:tailEnd/>
          </a:ln>
        </p:spPr>
      </p:cxnSp>
      <p:cxnSp>
        <p:nvCxnSpPr>
          <p:cNvPr id="33" name="Straight Connector 32">
            <a:extLst>
              <a:ext uri="{FF2B5EF4-FFF2-40B4-BE49-F238E27FC236}">
                <a16:creationId xmlns:a16="http://schemas.microsoft.com/office/drawing/2014/main" id="{96347061-47CF-9047-874C-19202D944E1A}"/>
              </a:ext>
            </a:extLst>
          </p:cNvPr>
          <p:cNvCxnSpPr/>
          <p:nvPr/>
        </p:nvCxnSpPr>
        <p:spPr bwMode="auto">
          <a:xfrm flipH="1">
            <a:off x="3783591" y="2811851"/>
            <a:ext cx="402893" cy="0"/>
          </a:xfrm>
          <a:prstGeom prst="line">
            <a:avLst/>
          </a:prstGeom>
          <a:solidFill>
            <a:schemeClr val="accent2"/>
          </a:solidFill>
          <a:ln w="25400" algn="ctr">
            <a:solidFill>
              <a:srgbClr val="FFFFFF"/>
            </a:solidFill>
            <a:round/>
            <a:headEnd/>
            <a:tailEnd/>
          </a:ln>
        </p:spPr>
      </p:cxnSp>
      <p:sp>
        <p:nvSpPr>
          <p:cNvPr id="35" name="TextBox 34">
            <a:extLst>
              <a:ext uri="{FF2B5EF4-FFF2-40B4-BE49-F238E27FC236}">
                <a16:creationId xmlns:a16="http://schemas.microsoft.com/office/drawing/2014/main" id="{37948808-BADF-3444-8BDE-9D4193B2D833}"/>
              </a:ext>
            </a:extLst>
          </p:cNvPr>
          <p:cNvSpPr txBox="1"/>
          <p:nvPr/>
        </p:nvSpPr>
        <p:spPr>
          <a:xfrm>
            <a:off x="4233123" y="2546304"/>
            <a:ext cx="282450" cy="253916"/>
          </a:xfrm>
          <a:prstGeom prst="rect">
            <a:avLst/>
          </a:prstGeom>
          <a:noFill/>
        </p:spPr>
        <p:txBody>
          <a:bodyPr wrap="none" rtlCol="0">
            <a:spAutoFit/>
          </a:bodyPr>
          <a:lstStyle/>
          <a:p>
            <a:r>
              <a:rPr lang="en-US" sz="1050" b="1">
                <a:solidFill>
                  <a:prstClr val="white"/>
                </a:solidFill>
              </a:rPr>
              <a:t>A</a:t>
            </a:r>
          </a:p>
        </p:txBody>
      </p:sp>
      <p:sp>
        <p:nvSpPr>
          <p:cNvPr id="36" name="TextBox 35">
            <a:extLst>
              <a:ext uri="{FF2B5EF4-FFF2-40B4-BE49-F238E27FC236}">
                <a16:creationId xmlns:a16="http://schemas.microsoft.com/office/drawing/2014/main" id="{2D22DB70-CB36-EE44-A0C6-F0DEB7E614E1}"/>
              </a:ext>
            </a:extLst>
          </p:cNvPr>
          <p:cNvSpPr txBox="1"/>
          <p:nvPr/>
        </p:nvSpPr>
        <p:spPr>
          <a:xfrm>
            <a:off x="3904066" y="2811445"/>
            <a:ext cx="282450" cy="253916"/>
          </a:xfrm>
          <a:prstGeom prst="rect">
            <a:avLst/>
          </a:prstGeom>
          <a:noFill/>
        </p:spPr>
        <p:txBody>
          <a:bodyPr wrap="none" rtlCol="0">
            <a:spAutoFit/>
          </a:bodyPr>
          <a:lstStyle/>
          <a:p>
            <a:r>
              <a:rPr lang="en-US" sz="1050" b="1">
                <a:solidFill>
                  <a:prstClr val="white"/>
                </a:solidFill>
              </a:rPr>
              <a:t>A</a:t>
            </a:r>
          </a:p>
        </p:txBody>
      </p:sp>
      <p:sp>
        <p:nvSpPr>
          <p:cNvPr id="37" name="TextBox 36">
            <a:extLst>
              <a:ext uri="{FF2B5EF4-FFF2-40B4-BE49-F238E27FC236}">
                <a16:creationId xmlns:a16="http://schemas.microsoft.com/office/drawing/2014/main" id="{BDB0316D-E31A-9B47-BA18-B4D1150E8BA7}"/>
              </a:ext>
            </a:extLst>
          </p:cNvPr>
          <p:cNvSpPr txBox="1"/>
          <p:nvPr/>
        </p:nvSpPr>
        <p:spPr>
          <a:xfrm>
            <a:off x="3872590" y="2549495"/>
            <a:ext cx="372218" cy="253916"/>
          </a:xfrm>
          <a:prstGeom prst="rect">
            <a:avLst/>
          </a:prstGeom>
          <a:noFill/>
        </p:spPr>
        <p:txBody>
          <a:bodyPr wrap="none" rtlCol="0">
            <a:spAutoFit/>
          </a:bodyPr>
          <a:lstStyle/>
          <a:p>
            <a:r>
              <a:rPr lang="en-US" sz="1050" b="1">
                <a:solidFill>
                  <a:prstClr val="white"/>
                </a:solidFill>
              </a:rPr>
              <a:t>DP</a:t>
            </a:r>
          </a:p>
        </p:txBody>
      </p:sp>
      <p:sp>
        <p:nvSpPr>
          <p:cNvPr id="38" name="TextBox 37">
            <a:extLst>
              <a:ext uri="{FF2B5EF4-FFF2-40B4-BE49-F238E27FC236}">
                <a16:creationId xmlns:a16="http://schemas.microsoft.com/office/drawing/2014/main" id="{4DF49FB2-707E-7549-9AA3-934DCF0B9923}"/>
              </a:ext>
            </a:extLst>
          </p:cNvPr>
          <p:cNvSpPr txBox="1"/>
          <p:nvPr/>
        </p:nvSpPr>
        <p:spPr>
          <a:xfrm>
            <a:off x="4220342" y="2811445"/>
            <a:ext cx="282450" cy="253916"/>
          </a:xfrm>
          <a:prstGeom prst="rect">
            <a:avLst/>
          </a:prstGeom>
          <a:noFill/>
        </p:spPr>
        <p:txBody>
          <a:bodyPr wrap="none" rtlCol="0">
            <a:spAutoFit/>
          </a:bodyPr>
          <a:lstStyle/>
          <a:p>
            <a:r>
              <a:rPr lang="en-US" sz="1050" b="1">
                <a:solidFill>
                  <a:prstClr val="white"/>
                </a:solidFill>
              </a:rPr>
              <a:t>A</a:t>
            </a:r>
          </a:p>
        </p:txBody>
      </p:sp>
      <p:sp>
        <p:nvSpPr>
          <p:cNvPr id="39" name="Oval 38">
            <a:extLst>
              <a:ext uri="{FF2B5EF4-FFF2-40B4-BE49-F238E27FC236}">
                <a16:creationId xmlns:a16="http://schemas.microsoft.com/office/drawing/2014/main" id="{746C0A27-1C13-FA46-889B-6FB28678383B}"/>
              </a:ext>
            </a:extLst>
          </p:cNvPr>
          <p:cNvSpPr/>
          <p:nvPr/>
        </p:nvSpPr>
        <p:spPr bwMode="auto">
          <a:xfrm>
            <a:off x="3783592" y="2408962"/>
            <a:ext cx="805784" cy="805784"/>
          </a:xfrm>
          <a:prstGeom prst="ellipse">
            <a:avLst/>
          </a:prstGeom>
          <a:solidFill>
            <a:schemeClr val="accent2">
              <a:lumMod val="20000"/>
              <a:lumOff val="80000"/>
            </a:schemeClr>
          </a:solidFill>
          <a:ln w="28575" cmpd="sng">
            <a:solidFill>
              <a:schemeClr val="bg1"/>
            </a:solidFill>
            <a:headEnd/>
            <a:tailEnd/>
          </a:ln>
        </p:spPr>
        <p:style>
          <a:lnRef idx="0">
            <a:schemeClr val="accent1"/>
          </a:lnRef>
          <a:fillRef idx="3">
            <a:schemeClr val="accent1"/>
          </a:fillRef>
          <a:effectRef idx="3">
            <a:schemeClr val="accent1"/>
          </a:effectRef>
          <a:fontRef idx="minor">
            <a:schemeClr val="lt1"/>
          </a:fontRef>
        </p:style>
        <p:txBody>
          <a:bodyPr rtlCol="0" anchor="ctr"/>
          <a:lstStyle/>
          <a:p>
            <a:pPr algn="ctr" eaLnBrk="0" hangingPunct="0"/>
            <a:endParaRPr lang="en-US" sz="1424">
              <a:solidFill>
                <a:prstClr val="white"/>
              </a:solidFill>
            </a:endParaRPr>
          </a:p>
        </p:txBody>
      </p:sp>
      <p:cxnSp>
        <p:nvCxnSpPr>
          <p:cNvPr id="40" name="Straight Connector 39">
            <a:extLst>
              <a:ext uri="{FF2B5EF4-FFF2-40B4-BE49-F238E27FC236}">
                <a16:creationId xmlns:a16="http://schemas.microsoft.com/office/drawing/2014/main" id="{27FD8666-0B0E-2644-8AAC-6874FD2C734E}"/>
              </a:ext>
            </a:extLst>
          </p:cNvPr>
          <p:cNvCxnSpPr>
            <a:stCxn id="39" idx="0"/>
          </p:cNvCxnSpPr>
          <p:nvPr/>
        </p:nvCxnSpPr>
        <p:spPr bwMode="auto">
          <a:xfrm>
            <a:off x="4186482" y="2408961"/>
            <a:ext cx="0" cy="402892"/>
          </a:xfrm>
          <a:prstGeom prst="line">
            <a:avLst/>
          </a:prstGeom>
          <a:solidFill>
            <a:schemeClr val="accent2"/>
          </a:solidFill>
          <a:ln w="25400" algn="ctr">
            <a:solidFill>
              <a:srgbClr val="7F7F7F"/>
            </a:solidFill>
            <a:round/>
            <a:headEnd/>
            <a:tailEnd/>
          </a:ln>
        </p:spPr>
      </p:cxnSp>
      <p:cxnSp>
        <p:nvCxnSpPr>
          <p:cNvPr id="41" name="Straight Connector 40">
            <a:extLst>
              <a:ext uri="{FF2B5EF4-FFF2-40B4-BE49-F238E27FC236}">
                <a16:creationId xmlns:a16="http://schemas.microsoft.com/office/drawing/2014/main" id="{B2CF69CA-42EC-B349-8EB3-B5141618FCA5}"/>
              </a:ext>
            </a:extLst>
          </p:cNvPr>
          <p:cNvCxnSpPr/>
          <p:nvPr/>
        </p:nvCxnSpPr>
        <p:spPr bwMode="auto">
          <a:xfrm>
            <a:off x="4186484" y="2811851"/>
            <a:ext cx="402893" cy="0"/>
          </a:xfrm>
          <a:prstGeom prst="line">
            <a:avLst/>
          </a:prstGeom>
          <a:solidFill>
            <a:schemeClr val="accent2"/>
          </a:solidFill>
          <a:ln w="25400" algn="ctr">
            <a:solidFill>
              <a:srgbClr val="7F7F7F"/>
            </a:solidFill>
            <a:round/>
            <a:headEnd/>
            <a:tailEnd/>
          </a:ln>
        </p:spPr>
      </p:cxnSp>
      <p:cxnSp>
        <p:nvCxnSpPr>
          <p:cNvPr id="42" name="Straight Connector 41">
            <a:extLst>
              <a:ext uri="{FF2B5EF4-FFF2-40B4-BE49-F238E27FC236}">
                <a16:creationId xmlns:a16="http://schemas.microsoft.com/office/drawing/2014/main" id="{1D8C4693-B1D1-174A-802D-23EB83BD4F23}"/>
              </a:ext>
            </a:extLst>
          </p:cNvPr>
          <p:cNvCxnSpPr/>
          <p:nvPr/>
        </p:nvCxnSpPr>
        <p:spPr bwMode="auto">
          <a:xfrm>
            <a:off x="4186482" y="2811853"/>
            <a:ext cx="0" cy="402893"/>
          </a:xfrm>
          <a:prstGeom prst="line">
            <a:avLst/>
          </a:prstGeom>
          <a:solidFill>
            <a:schemeClr val="accent2"/>
          </a:solidFill>
          <a:ln w="25400" algn="ctr">
            <a:solidFill>
              <a:srgbClr val="7F7F7F"/>
            </a:solidFill>
            <a:round/>
            <a:headEnd/>
            <a:tailEnd/>
          </a:ln>
        </p:spPr>
      </p:cxnSp>
      <p:cxnSp>
        <p:nvCxnSpPr>
          <p:cNvPr id="43" name="Straight Connector 42">
            <a:extLst>
              <a:ext uri="{FF2B5EF4-FFF2-40B4-BE49-F238E27FC236}">
                <a16:creationId xmlns:a16="http://schemas.microsoft.com/office/drawing/2014/main" id="{A532E274-93EA-4F41-A891-C0E4093B29C1}"/>
              </a:ext>
            </a:extLst>
          </p:cNvPr>
          <p:cNvCxnSpPr/>
          <p:nvPr/>
        </p:nvCxnSpPr>
        <p:spPr bwMode="auto">
          <a:xfrm flipH="1">
            <a:off x="3783591" y="2811851"/>
            <a:ext cx="402893" cy="0"/>
          </a:xfrm>
          <a:prstGeom prst="line">
            <a:avLst/>
          </a:prstGeom>
          <a:solidFill>
            <a:schemeClr val="accent2"/>
          </a:solidFill>
          <a:ln w="25400" algn="ctr">
            <a:solidFill>
              <a:srgbClr val="7F7F7F"/>
            </a:solidFill>
            <a:round/>
            <a:headEnd/>
            <a:tailEnd/>
          </a:ln>
        </p:spPr>
      </p:cxnSp>
      <p:sp>
        <p:nvSpPr>
          <p:cNvPr id="44" name="TextBox 43">
            <a:extLst>
              <a:ext uri="{FF2B5EF4-FFF2-40B4-BE49-F238E27FC236}">
                <a16:creationId xmlns:a16="http://schemas.microsoft.com/office/drawing/2014/main" id="{E484F62C-BE6F-9542-B1C2-09DAAA365FCD}"/>
              </a:ext>
            </a:extLst>
          </p:cNvPr>
          <p:cNvSpPr txBox="1"/>
          <p:nvPr/>
        </p:nvSpPr>
        <p:spPr>
          <a:xfrm>
            <a:off x="4233123" y="2546304"/>
            <a:ext cx="282450" cy="253916"/>
          </a:xfrm>
          <a:prstGeom prst="rect">
            <a:avLst/>
          </a:prstGeom>
          <a:noFill/>
        </p:spPr>
        <p:txBody>
          <a:bodyPr wrap="none" rtlCol="0">
            <a:spAutoFit/>
          </a:bodyPr>
          <a:lstStyle/>
          <a:p>
            <a:r>
              <a:rPr lang="en-US" sz="1050" b="1">
                <a:solidFill>
                  <a:srgbClr val="747678"/>
                </a:solidFill>
              </a:rPr>
              <a:t>A</a:t>
            </a:r>
          </a:p>
        </p:txBody>
      </p:sp>
      <p:sp>
        <p:nvSpPr>
          <p:cNvPr id="45" name="TextBox 44">
            <a:extLst>
              <a:ext uri="{FF2B5EF4-FFF2-40B4-BE49-F238E27FC236}">
                <a16:creationId xmlns:a16="http://schemas.microsoft.com/office/drawing/2014/main" id="{10247ECE-FD0D-FB4C-80B0-4AB79A2DA28F}"/>
              </a:ext>
            </a:extLst>
          </p:cNvPr>
          <p:cNvSpPr txBox="1"/>
          <p:nvPr/>
        </p:nvSpPr>
        <p:spPr>
          <a:xfrm>
            <a:off x="3866185" y="2537357"/>
            <a:ext cx="372218" cy="253916"/>
          </a:xfrm>
          <a:prstGeom prst="rect">
            <a:avLst/>
          </a:prstGeom>
          <a:noFill/>
        </p:spPr>
        <p:txBody>
          <a:bodyPr wrap="none" rtlCol="0">
            <a:spAutoFit/>
          </a:bodyPr>
          <a:lstStyle/>
          <a:p>
            <a:r>
              <a:rPr lang="en-US" sz="1050" b="1">
                <a:solidFill>
                  <a:srgbClr val="747678"/>
                </a:solidFill>
              </a:rPr>
              <a:t>DP</a:t>
            </a:r>
          </a:p>
        </p:txBody>
      </p:sp>
      <p:sp>
        <p:nvSpPr>
          <p:cNvPr id="46" name="TextBox 45">
            <a:extLst>
              <a:ext uri="{FF2B5EF4-FFF2-40B4-BE49-F238E27FC236}">
                <a16:creationId xmlns:a16="http://schemas.microsoft.com/office/drawing/2014/main" id="{F4B7E815-76A6-DD4C-B797-17DE6F68906A}"/>
              </a:ext>
            </a:extLst>
          </p:cNvPr>
          <p:cNvSpPr txBox="1"/>
          <p:nvPr/>
        </p:nvSpPr>
        <p:spPr>
          <a:xfrm>
            <a:off x="4181146" y="2829484"/>
            <a:ext cx="319318" cy="253916"/>
          </a:xfrm>
          <a:prstGeom prst="rect">
            <a:avLst/>
          </a:prstGeom>
          <a:noFill/>
        </p:spPr>
        <p:txBody>
          <a:bodyPr wrap="none" rtlCol="0">
            <a:spAutoFit/>
          </a:bodyPr>
          <a:lstStyle/>
          <a:p>
            <a:r>
              <a:rPr lang="en-US" sz="1050" b="1">
                <a:solidFill>
                  <a:srgbClr val="747678"/>
                </a:solidFill>
              </a:rPr>
              <a:t> A</a:t>
            </a:r>
          </a:p>
        </p:txBody>
      </p:sp>
      <p:sp>
        <p:nvSpPr>
          <p:cNvPr id="47" name="TextBox 46">
            <a:extLst>
              <a:ext uri="{FF2B5EF4-FFF2-40B4-BE49-F238E27FC236}">
                <a16:creationId xmlns:a16="http://schemas.microsoft.com/office/drawing/2014/main" id="{68B7076B-EC33-0243-9890-174D205EBECE}"/>
              </a:ext>
            </a:extLst>
          </p:cNvPr>
          <p:cNvSpPr txBox="1"/>
          <p:nvPr/>
        </p:nvSpPr>
        <p:spPr>
          <a:xfrm>
            <a:off x="3904066" y="2829484"/>
            <a:ext cx="282450" cy="253916"/>
          </a:xfrm>
          <a:prstGeom prst="rect">
            <a:avLst/>
          </a:prstGeom>
          <a:noFill/>
        </p:spPr>
        <p:txBody>
          <a:bodyPr wrap="none" rtlCol="0">
            <a:spAutoFit/>
          </a:bodyPr>
          <a:lstStyle/>
          <a:p>
            <a:r>
              <a:rPr lang="en-US" sz="1050" b="1">
                <a:solidFill>
                  <a:srgbClr val="747678"/>
                </a:solidFill>
              </a:rPr>
              <a:t>A</a:t>
            </a:r>
          </a:p>
        </p:txBody>
      </p:sp>
    </p:spTree>
    <p:extLst>
      <p:ext uri="{BB962C8B-B14F-4D97-AF65-F5344CB8AC3E}">
        <p14:creationId xmlns:p14="http://schemas.microsoft.com/office/powerpoint/2010/main" val="15235182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a:bodyPr>
          <a:lstStyle/>
          <a:p>
            <a:r>
              <a:rPr lang="en-US"/>
              <a:t>Flexible Authentication with MapR</a:t>
            </a:r>
          </a:p>
        </p:txBody>
      </p:sp>
    </p:spTree>
    <p:extLst>
      <p:ext uri="{BB962C8B-B14F-4D97-AF65-F5344CB8AC3E}">
        <p14:creationId xmlns:p14="http://schemas.microsoft.com/office/powerpoint/2010/main" val="235233432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MapR Authentication</a:t>
            </a:r>
          </a:p>
        </p:txBody>
      </p:sp>
      <p:sp>
        <p:nvSpPr>
          <p:cNvPr id="37" name="TextBox 36"/>
          <p:cNvSpPr txBox="1"/>
          <p:nvPr/>
        </p:nvSpPr>
        <p:spPr>
          <a:xfrm>
            <a:off x="5667656" y="992461"/>
            <a:ext cx="3021674" cy="4763805"/>
          </a:xfrm>
          <a:prstGeom prst="rect">
            <a:avLst/>
          </a:prstGeom>
          <a:noFill/>
          <a:ln>
            <a:solidFill>
              <a:schemeClr val="accent1"/>
            </a:solidFill>
          </a:ln>
        </p:spPr>
        <p:txBody>
          <a:bodyPr wrap="square" rtlCol="0">
            <a:spAutoFit/>
          </a:bodyPr>
          <a:lstStyle/>
          <a:p>
            <a:pPr defTabSz="456869"/>
            <a:r>
              <a:rPr lang="en-US" sz="1424">
                <a:solidFill>
                  <a:prstClr val="black"/>
                </a:solidFill>
              </a:rPr>
              <a:t>MapR Options:</a:t>
            </a:r>
          </a:p>
          <a:p>
            <a:pPr defTabSz="456869"/>
            <a:endParaRPr lang="en-US" sz="1424">
              <a:solidFill>
                <a:prstClr val="black"/>
              </a:solidFill>
            </a:endParaRPr>
          </a:p>
          <a:p>
            <a:pPr marL="257033" indent="-257033" defTabSz="456869">
              <a:lnSpc>
                <a:spcPct val="150000"/>
              </a:lnSpc>
              <a:buFont typeface="+mj-lt"/>
              <a:buAutoNum type="arabicPeriod"/>
            </a:pPr>
            <a:r>
              <a:rPr lang="en-US" sz="1424" b="1">
                <a:solidFill>
                  <a:prstClr val="black"/>
                </a:solidFill>
              </a:rPr>
              <a:t>Kerberos integration </a:t>
            </a:r>
            <a:r>
              <a:rPr lang="en-US" sz="1424">
                <a:solidFill>
                  <a:prstClr val="black"/>
                </a:solidFill>
              </a:rPr>
              <a:t>– plug into existing Kerberos infrastructure (some limitations apply)</a:t>
            </a:r>
          </a:p>
          <a:p>
            <a:pPr marL="257033" indent="-257033" defTabSz="456869">
              <a:lnSpc>
                <a:spcPct val="150000"/>
              </a:lnSpc>
              <a:buFont typeface="+mj-lt"/>
              <a:buAutoNum type="arabicPeriod"/>
            </a:pPr>
            <a:endParaRPr lang="en-US" sz="1424">
              <a:solidFill>
                <a:prstClr val="black"/>
              </a:solidFill>
            </a:endParaRPr>
          </a:p>
          <a:p>
            <a:pPr marL="257033" indent="-257033" defTabSz="456869">
              <a:lnSpc>
                <a:spcPct val="150000"/>
              </a:lnSpc>
              <a:buFont typeface="+mj-lt"/>
              <a:buAutoNum type="arabicPeriod"/>
            </a:pPr>
            <a:r>
              <a:rPr lang="en-US" sz="1424" b="1">
                <a:solidFill>
                  <a:prstClr val="black"/>
                </a:solidFill>
              </a:rPr>
              <a:t>MapR username/password </a:t>
            </a:r>
            <a:r>
              <a:rPr lang="en-US" sz="1424">
                <a:solidFill>
                  <a:prstClr val="black"/>
                </a:solidFill>
              </a:rPr>
              <a:t>– same model, much easier to set up</a:t>
            </a:r>
          </a:p>
          <a:p>
            <a:pPr marL="671063" lvl="1" indent="-214195" defTabSz="456869">
              <a:lnSpc>
                <a:spcPct val="150000"/>
              </a:lnSpc>
              <a:buFont typeface="Arial" panose="020B0604020202020204" pitchFamily="34" charset="0"/>
              <a:buChar char="•"/>
            </a:pPr>
            <a:r>
              <a:rPr lang="en-US" sz="1424">
                <a:solidFill>
                  <a:prstClr val="black"/>
                </a:solidFill>
              </a:rPr>
              <a:t>Trivially configure during cluster install</a:t>
            </a:r>
          </a:p>
          <a:p>
            <a:pPr marL="671063" lvl="1" indent="-214195" defTabSz="456869">
              <a:lnSpc>
                <a:spcPct val="150000"/>
              </a:lnSpc>
              <a:buFont typeface="Arial" panose="020B0604020202020204" pitchFamily="34" charset="0"/>
              <a:buChar char="•"/>
            </a:pPr>
            <a:r>
              <a:rPr lang="en-US" sz="1424">
                <a:solidFill>
                  <a:prstClr val="black"/>
                </a:solidFill>
              </a:rPr>
              <a:t>Verify passwords using Linux PAM (supports every registry)</a:t>
            </a:r>
          </a:p>
        </p:txBody>
      </p:sp>
      <p:sp>
        <p:nvSpPr>
          <p:cNvPr id="28" name="TextBox 27"/>
          <p:cNvSpPr txBox="1"/>
          <p:nvPr/>
        </p:nvSpPr>
        <p:spPr>
          <a:xfrm>
            <a:off x="2229383" y="1319213"/>
            <a:ext cx="1255311" cy="369332"/>
          </a:xfrm>
          <a:prstGeom prst="rect">
            <a:avLst/>
          </a:prstGeom>
          <a:noFill/>
        </p:spPr>
        <p:txBody>
          <a:bodyPr wrap="square" rtlCol="0">
            <a:spAutoFit/>
          </a:bodyPr>
          <a:lstStyle/>
          <a:p>
            <a:pPr algn="ctr" defTabSz="456869"/>
            <a:r>
              <a:rPr lang="en-US" sz="900">
                <a:solidFill>
                  <a:srgbClr val="C60C30"/>
                </a:solidFill>
              </a:rPr>
              <a:t>C. Authenticate</a:t>
            </a:r>
            <a:br>
              <a:rPr lang="en-US" sz="900">
                <a:solidFill>
                  <a:srgbClr val="C60C30"/>
                </a:solidFill>
              </a:rPr>
            </a:br>
            <a:r>
              <a:rPr lang="en-US" sz="900">
                <a:solidFill>
                  <a:srgbClr val="C60C30"/>
                </a:solidFill>
              </a:rPr>
              <a:t>with ticket</a:t>
            </a:r>
          </a:p>
        </p:txBody>
      </p:sp>
      <p:sp>
        <p:nvSpPr>
          <p:cNvPr id="42" name="Rectangle 41"/>
          <p:cNvSpPr/>
          <p:nvPr/>
        </p:nvSpPr>
        <p:spPr bwMode="auto">
          <a:xfrm>
            <a:off x="321993" y="3398008"/>
            <a:ext cx="5103032" cy="1376651"/>
          </a:xfrm>
          <a:prstGeom prst="rect">
            <a:avLst/>
          </a:prstGeom>
          <a:noFill/>
          <a:ln w="9525" algn="ctr">
            <a:solidFill>
              <a:schemeClr val="tx1"/>
            </a:solidFill>
            <a:prstDash val="dash"/>
            <a:round/>
            <a:headEnd/>
            <a:tailEnd/>
          </a:ln>
        </p:spPr>
        <p:txBody>
          <a:bodyPr rtlCol="0" anchor="ctr"/>
          <a:lstStyle/>
          <a:p>
            <a:pPr algn="ctr" defTabSz="456869"/>
            <a:endParaRPr lang="en-US" sz="1200">
              <a:solidFill>
                <a:srgbClr val="FFFFFF"/>
              </a:solidFill>
            </a:endParaRPr>
          </a:p>
          <a:p>
            <a:pPr algn="ctr" defTabSz="456869"/>
            <a:endParaRPr lang="en-US" sz="1200">
              <a:solidFill>
                <a:srgbClr val="FFFFFF"/>
              </a:solidFill>
            </a:endParaRPr>
          </a:p>
          <a:p>
            <a:pPr algn="ctr" defTabSz="456869"/>
            <a:endParaRPr lang="en-US" sz="1200">
              <a:solidFill>
                <a:prstClr val="black"/>
              </a:solidFill>
            </a:endParaRPr>
          </a:p>
          <a:p>
            <a:pPr algn="ctr" defTabSz="456869"/>
            <a:endParaRPr lang="en-US" sz="1200">
              <a:solidFill>
                <a:prstClr val="black"/>
              </a:solidFill>
            </a:endParaRPr>
          </a:p>
          <a:p>
            <a:pPr algn="ctr" defTabSz="456869"/>
            <a:endParaRPr lang="en-US" sz="1200">
              <a:solidFill>
                <a:prstClr val="black"/>
              </a:solidFill>
            </a:endParaRPr>
          </a:p>
          <a:p>
            <a:pPr algn="ctr" defTabSz="456869"/>
            <a:endParaRPr lang="en-US" sz="1200">
              <a:solidFill>
                <a:prstClr val="black"/>
              </a:solidFill>
            </a:endParaRPr>
          </a:p>
          <a:p>
            <a:pPr algn="ctr" defTabSz="456869"/>
            <a:r>
              <a:rPr lang="en-US" sz="1200">
                <a:solidFill>
                  <a:prstClr val="black"/>
                </a:solidFill>
              </a:rPr>
              <a:t>Existing security infrastructure</a:t>
            </a:r>
          </a:p>
        </p:txBody>
      </p:sp>
      <p:sp>
        <p:nvSpPr>
          <p:cNvPr id="4" name="Rectangle 3"/>
          <p:cNvSpPr/>
          <p:nvPr/>
        </p:nvSpPr>
        <p:spPr bwMode="auto">
          <a:xfrm>
            <a:off x="321994" y="975118"/>
            <a:ext cx="1894694" cy="809144"/>
          </a:xfrm>
          <a:prstGeom prst="rect">
            <a:avLst/>
          </a:prstGeom>
          <a:solidFill>
            <a:schemeClr val="bg1">
              <a:lumMod val="95000"/>
            </a:schemeClr>
          </a:solidFill>
          <a:ln w="9525" algn="ctr">
            <a:solidFill>
              <a:schemeClr val="bg2"/>
            </a:solidFill>
            <a:round/>
            <a:headEnd/>
            <a:tailEnd/>
          </a:ln>
        </p:spPr>
        <p:txBody>
          <a:bodyPr rtlCol="0" anchor="ctr"/>
          <a:lstStyle/>
          <a:p>
            <a:pPr algn="ctr" defTabSz="456869"/>
            <a:r>
              <a:rPr lang="en-US" sz="1424">
                <a:solidFill>
                  <a:prstClr val="black"/>
                </a:solidFill>
              </a:rPr>
              <a:t>MapR Client</a:t>
            </a:r>
            <a:br>
              <a:rPr lang="en-US" sz="1050">
                <a:solidFill>
                  <a:srgbClr val="00274C">
                    <a:lumMod val="90000"/>
                    <a:lumOff val="10000"/>
                  </a:srgbClr>
                </a:solidFill>
              </a:rPr>
            </a:br>
            <a:r>
              <a:rPr lang="en-US" sz="1050">
                <a:solidFill>
                  <a:srgbClr val="C60C30"/>
                </a:solidFill>
              </a:rPr>
              <a:t>(MapR username/password authentication)</a:t>
            </a:r>
          </a:p>
        </p:txBody>
      </p:sp>
      <p:sp>
        <p:nvSpPr>
          <p:cNvPr id="6" name="Rectangle 5"/>
          <p:cNvSpPr/>
          <p:nvPr/>
        </p:nvSpPr>
        <p:spPr bwMode="auto">
          <a:xfrm>
            <a:off x="3529251" y="997703"/>
            <a:ext cx="1895776" cy="1708130"/>
          </a:xfrm>
          <a:prstGeom prst="rect">
            <a:avLst/>
          </a:prstGeom>
          <a:noFill/>
          <a:ln w="9525" algn="ctr">
            <a:solidFill>
              <a:srgbClr val="C60C30"/>
            </a:solidFill>
            <a:round/>
            <a:headEnd/>
            <a:tailEnd/>
          </a:ln>
        </p:spPr>
        <p:txBody>
          <a:bodyPr rtlCol="0" anchor="ctr"/>
          <a:lstStyle/>
          <a:p>
            <a:pPr algn="ctr" defTabSz="456869"/>
            <a:endParaRPr lang="en-US" sz="1799">
              <a:solidFill>
                <a:srgbClr val="C60C30"/>
              </a:solidFill>
            </a:endParaRPr>
          </a:p>
          <a:p>
            <a:pPr algn="ctr" defTabSz="456869"/>
            <a:endParaRPr lang="en-US" sz="1799">
              <a:solidFill>
                <a:srgbClr val="C60C30"/>
              </a:solidFill>
            </a:endParaRPr>
          </a:p>
          <a:p>
            <a:pPr algn="ctr" defTabSz="456869"/>
            <a:r>
              <a:rPr lang="en-US" sz="1799">
                <a:solidFill>
                  <a:srgbClr val="C60C30"/>
                </a:solidFill>
              </a:rPr>
              <a:t>Cluster</a:t>
            </a:r>
          </a:p>
        </p:txBody>
      </p:sp>
      <p:sp>
        <p:nvSpPr>
          <p:cNvPr id="7" name="Rectangle 6"/>
          <p:cNvSpPr/>
          <p:nvPr/>
        </p:nvSpPr>
        <p:spPr bwMode="auto">
          <a:xfrm>
            <a:off x="439713" y="3570189"/>
            <a:ext cx="1735018" cy="929488"/>
          </a:xfrm>
          <a:prstGeom prst="rect">
            <a:avLst/>
          </a:prstGeom>
          <a:solidFill>
            <a:schemeClr val="accent2">
              <a:lumMod val="20000"/>
              <a:lumOff val="80000"/>
            </a:schemeClr>
          </a:solidFill>
          <a:ln w="9525" algn="ctr">
            <a:noFill/>
            <a:round/>
            <a:headEnd/>
            <a:tailEnd/>
          </a:ln>
        </p:spPr>
        <p:txBody>
          <a:bodyPr rtlCol="0" anchor="ctr"/>
          <a:lstStyle/>
          <a:p>
            <a:pPr algn="ctr" defTabSz="456869"/>
            <a:r>
              <a:rPr lang="en-US" sz="1799">
                <a:solidFill>
                  <a:srgbClr val="00274C"/>
                </a:solidFill>
              </a:rPr>
              <a:t>Kerberos KDC</a:t>
            </a:r>
          </a:p>
        </p:txBody>
      </p:sp>
      <p:sp>
        <p:nvSpPr>
          <p:cNvPr id="10" name="Rectangle 9"/>
          <p:cNvSpPr/>
          <p:nvPr/>
        </p:nvSpPr>
        <p:spPr bwMode="auto">
          <a:xfrm>
            <a:off x="3407376" y="3570187"/>
            <a:ext cx="1895776" cy="929488"/>
          </a:xfrm>
          <a:prstGeom prst="rect">
            <a:avLst/>
          </a:prstGeom>
          <a:solidFill>
            <a:schemeClr val="accent2">
              <a:lumMod val="20000"/>
              <a:lumOff val="80000"/>
            </a:schemeClr>
          </a:solidFill>
          <a:ln w="9525" algn="ctr">
            <a:noFill/>
            <a:round/>
            <a:headEnd/>
            <a:tailEnd/>
          </a:ln>
        </p:spPr>
        <p:txBody>
          <a:bodyPr rtlCol="0" anchor="ctr"/>
          <a:lstStyle/>
          <a:p>
            <a:pPr algn="ctr" defTabSz="456869"/>
            <a:r>
              <a:rPr lang="en-US" sz="1424">
                <a:solidFill>
                  <a:srgbClr val="00274C"/>
                </a:solidFill>
              </a:rPr>
              <a:t>User Directory</a:t>
            </a:r>
            <a:br>
              <a:rPr lang="en-US" sz="1424">
                <a:solidFill>
                  <a:srgbClr val="00274C"/>
                </a:solidFill>
              </a:rPr>
            </a:br>
            <a:r>
              <a:rPr lang="en-US" sz="1050">
                <a:solidFill>
                  <a:srgbClr val="00274C"/>
                </a:solidFill>
              </a:rPr>
              <a:t>(AD, LDAP, NIS, …)</a:t>
            </a:r>
          </a:p>
        </p:txBody>
      </p:sp>
      <p:cxnSp>
        <p:nvCxnSpPr>
          <p:cNvPr id="18" name="Straight Arrow Connector 17"/>
          <p:cNvCxnSpPr/>
          <p:nvPr/>
        </p:nvCxnSpPr>
        <p:spPr bwMode="auto">
          <a:xfrm>
            <a:off x="1300625" y="2726139"/>
            <a:ext cx="0" cy="808805"/>
          </a:xfrm>
          <a:prstGeom prst="straightConnector1">
            <a:avLst/>
          </a:prstGeom>
          <a:noFill/>
          <a:ln w="25400" algn="ctr">
            <a:solidFill>
              <a:schemeClr val="bg2"/>
            </a:solidFill>
            <a:prstDash val="sysDash"/>
            <a:round/>
            <a:headEnd type="triangle"/>
            <a:tailEnd type="triangle"/>
          </a:ln>
        </p:spPr>
      </p:cxnSp>
      <p:sp>
        <p:nvSpPr>
          <p:cNvPr id="20" name="TextBox 19"/>
          <p:cNvSpPr txBox="1"/>
          <p:nvPr/>
        </p:nvSpPr>
        <p:spPr>
          <a:xfrm>
            <a:off x="1327574" y="2957865"/>
            <a:ext cx="1160140" cy="369332"/>
          </a:xfrm>
          <a:prstGeom prst="rect">
            <a:avLst/>
          </a:prstGeom>
          <a:noFill/>
        </p:spPr>
        <p:txBody>
          <a:bodyPr wrap="square" rtlCol="0">
            <a:spAutoFit/>
          </a:bodyPr>
          <a:lstStyle/>
          <a:p>
            <a:pPr defTabSz="456869"/>
            <a:r>
              <a:rPr lang="en-US" sz="900">
                <a:solidFill>
                  <a:srgbClr val="00274C"/>
                </a:solidFill>
              </a:rPr>
              <a:t>A. Request/get Kerberos ticket</a:t>
            </a:r>
          </a:p>
        </p:txBody>
      </p:sp>
      <p:cxnSp>
        <p:nvCxnSpPr>
          <p:cNvPr id="22" name="Straight Arrow Connector 21"/>
          <p:cNvCxnSpPr/>
          <p:nvPr/>
        </p:nvCxnSpPr>
        <p:spPr bwMode="auto">
          <a:xfrm>
            <a:off x="2242193" y="1186713"/>
            <a:ext cx="1272390" cy="0"/>
          </a:xfrm>
          <a:prstGeom prst="straightConnector1">
            <a:avLst/>
          </a:prstGeom>
          <a:noFill/>
          <a:ln w="25400" algn="ctr">
            <a:solidFill>
              <a:srgbClr val="C60C30"/>
            </a:solidFill>
            <a:prstDash val="sysDash"/>
            <a:round/>
            <a:headEnd type="triangle"/>
            <a:tailEnd type="triangle"/>
          </a:ln>
        </p:spPr>
      </p:cxnSp>
      <p:cxnSp>
        <p:nvCxnSpPr>
          <p:cNvPr id="24" name="Straight Arrow Connector 23"/>
          <p:cNvCxnSpPr/>
          <p:nvPr/>
        </p:nvCxnSpPr>
        <p:spPr bwMode="auto">
          <a:xfrm>
            <a:off x="2229383" y="1647324"/>
            <a:ext cx="1272390" cy="0"/>
          </a:xfrm>
          <a:prstGeom prst="straightConnector1">
            <a:avLst/>
          </a:prstGeom>
          <a:noFill/>
          <a:ln w="25400" algn="ctr">
            <a:solidFill>
              <a:srgbClr val="C60C30"/>
            </a:solidFill>
            <a:prstDash val="sysDash"/>
            <a:round/>
            <a:headEnd/>
            <a:tailEnd type="triangle"/>
          </a:ln>
        </p:spPr>
      </p:cxnSp>
      <p:sp>
        <p:nvSpPr>
          <p:cNvPr id="26" name="TextBox 25"/>
          <p:cNvSpPr txBox="1"/>
          <p:nvPr/>
        </p:nvSpPr>
        <p:spPr>
          <a:xfrm>
            <a:off x="2278255" y="833165"/>
            <a:ext cx="1201229" cy="369332"/>
          </a:xfrm>
          <a:prstGeom prst="rect">
            <a:avLst/>
          </a:prstGeom>
          <a:noFill/>
        </p:spPr>
        <p:txBody>
          <a:bodyPr wrap="square" rtlCol="0">
            <a:spAutoFit/>
          </a:bodyPr>
          <a:lstStyle/>
          <a:p>
            <a:pPr algn="ctr" defTabSz="456869"/>
            <a:r>
              <a:rPr lang="en-US" sz="900">
                <a:solidFill>
                  <a:srgbClr val="C60C30"/>
                </a:solidFill>
              </a:rPr>
              <a:t>A. Request/get MapR ticket</a:t>
            </a:r>
          </a:p>
        </p:txBody>
      </p:sp>
      <p:cxnSp>
        <p:nvCxnSpPr>
          <p:cNvPr id="30" name="Straight Arrow Connector 29"/>
          <p:cNvCxnSpPr/>
          <p:nvPr/>
        </p:nvCxnSpPr>
        <p:spPr bwMode="auto">
          <a:xfrm>
            <a:off x="2242193" y="2082977"/>
            <a:ext cx="1272390" cy="0"/>
          </a:xfrm>
          <a:prstGeom prst="straightConnector1">
            <a:avLst/>
          </a:prstGeom>
          <a:noFill/>
          <a:ln w="25400" algn="ctr">
            <a:solidFill>
              <a:schemeClr val="bg2"/>
            </a:solidFill>
            <a:prstDash val="sysDash"/>
            <a:round/>
            <a:headEnd type="triangle"/>
            <a:tailEnd type="triangle"/>
          </a:ln>
        </p:spPr>
      </p:cxnSp>
      <p:sp>
        <p:nvSpPr>
          <p:cNvPr id="31" name="TextBox 30"/>
          <p:cNvSpPr txBox="1"/>
          <p:nvPr/>
        </p:nvSpPr>
        <p:spPr>
          <a:xfrm>
            <a:off x="2335936" y="2233244"/>
            <a:ext cx="1109757" cy="369332"/>
          </a:xfrm>
          <a:prstGeom prst="rect">
            <a:avLst/>
          </a:prstGeom>
          <a:noFill/>
        </p:spPr>
        <p:txBody>
          <a:bodyPr wrap="square" rtlCol="0">
            <a:spAutoFit/>
          </a:bodyPr>
          <a:lstStyle/>
          <a:p>
            <a:pPr algn="ctr" defTabSz="456869"/>
            <a:r>
              <a:rPr lang="en-US" sz="900">
                <a:solidFill>
                  <a:srgbClr val="00274C"/>
                </a:solidFill>
              </a:rPr>
              <a:t>C. Authenticate with ticket</a:t>
            </a:r>
          </a:p>
        </p:txBody>
      </p:sp>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90690" y="1448156"/>
            <a:ext cx="1399379" cy="466747"/>
          </a:xfrm>
          <a:prstGeom prst="rect">
            <a:avLst/>
          </a:prstGeom>
        </p:spPr>
      </p:pic>
      <p:cxnSp>
        <p:nvCxnSpPr>
          <p:cNvPr id="40" name="Straight Arrow Connector 39"/>
          <p:cNvCxnSpPr/>
          <p:nvPr/>
        </p:nvCxnSpPr>
        <p:spPr bwMode="auto">
          <a:xfrm>
            <a:off x="4350541" y="2732926"/>
            <a:ext cx="0" cy="814910"/>
          </a:xfrm>
          <a:prstGeom prst="straightConnector1">
            <a:avLst/>
          </a:prstGeom>
          <a:noFill/>
          <a:ln w="25400" algn="ctr">
            <a:solidFill>
              <a:srgbClr val="C60C30"/>
            </a:solidFill>
            <a:prstDash val="sysDash"/>
            <a:round/>
            <a:headEnd type="triangle"/>
            <a:tailEnd type="triangle"/>
          </a:ln>
        </p:spPr>
      </p:cxnSp>
      <p:sp>
        <p:nvSpPr>
          <p:cNvPr id="41" name="TextBox 40"/>
          <p:cNvSpPr txBox="1"/>
          <p:nvPr/>
        </p:nvSpPr>
        <p:spPr>
          <a:xfrm>
            <a:off x="4241182" y="2957883"/>
            <a:ext cx="1358252" cy="369332"/>
          </a:xfrm>
          <a:prstGeom prst="rect">
            <a:avLst/>
          </a:prstGeom>
          <a:noFill/>
        </p:spPr>
        <p:txBody>
          <a:bodyPr wrap="square" rtlCol="0">
            <a:spAutoFit/>
          </a:bodyPr>
          <a:lstStyle/>
          <a:p>
            <a:pPr algn="ctr" defTabSz="456869"/>
            <a:r>
              <a:rPr lang="en-US" sz="900">
                <a:solidFill>
                  <a:srgbClr val="C60C30"/>
                </a:solidFill>
              </a:rPr>
              <a:t>B. Check username, password</a:t>
            </a:r>
          </a:p>
        </p:txBody>
      </p:sp>
      <p:sp>
        <p:nvSpPr>
          <p:cNvPr id="29" name="TextBox 28"/>
          <p:cNvSpPr txBox="1"/>
          <p:nvPr/>
        </p:nvSpPr>
        <p:spPr>
          <a:xfrm>
            <a:off x="2223172" y="1856864"/>
            <a:ext cx="1278602" cy="230832"/>
          </a:xfrm>
          <a:prstGeom prst="rect">
            <a:avLst/>
          </a:prstGeom>
          <a:noFill/>
        </p:spPr>
        <p:txBody>
          <a:bodyPr wrap="square" rtlCol="0">
            <a:spAutoFit/>
          </a:bodyPr>
          <a:lstStyle/>
          <a:p>
            <a:pPr algn="ctr" defTabSz="456869"/>
            <a:r>
              <a:rPr lang="en-US" sz="900">
                <a:solidFill>
                  <a:srgbClr val="00274C"/>
                </a:solidFill>
              </a:rPr>
              <a:t>B. Get MapR ticket</a:t>
            </a:r>
          </a:p>
        </p:txBody>
      </p:sp>
      <p:cxnSp>
        <p:nvCxnSpPr>
          <p:cNvPr id="34" name="Straight Arrow Connector 33"/>
          <p:cNvCxnSpPr/>
          <p:nvPr/>
        </p:nvCxnSpPr>
        <p:spPr bwMode="auto">
          <a:xfrm>
            <a:off x="2224886" y="2562632"/>
            <a:ext cx="1272390" cy="0"/>
          </a:xfrm>
          <a:prstGeom prst="straightConnector1">
            <a:avLst/>
          </a:prstGeom>
          <a:noFill/>
          <a:ln w="25400" algn="ctr">
            <a:solidFill>
              <a:schemeClr val="bg2"/>
            </a:solidFill>
            <a:prstDash val="sysDash"/>
            <a:round/>
            <a:headEnd type="none"/>
            <a:tailEnd type="triangle"/>
          </a:ln>
        </p:spPr>
      </p:cxnSp>
      <p:sp>
        <p:nvSpPr>
          <p:cNvPr id="35" name="Rectangle 34"/>
          <p:cNvSpPr/>
          <p:nvPr/>
        </p:nvSpPr>
        <p:spPr bwMode="auto">
          <a:xfrm>
            <a:off x="321994" y="1876324"/>
            <a:ext cx="1894694" cy="809144"/>
          </a:xfrm>
          <a:prstGeom prst="rect">
            <a:avLst/>
          </a:prstGeom>
          <a:solidFill>
            <a:schemeClr val="bg1">
              <a:lumMod val="95000"/>
            </a:schemeClr>
          </a:solidFill>
          <a:ln w="9525" algn="ctr">
            <a:solidFill>
              <a:schemeClr val="bg2"/>
            </a:solidFill>
            <a:round/>
            <a:headEnd/>
            <a:tailEnd/>
          </a:ln>
        </p:spPr>
        <p:txBody>
          <a:bodyPr rtlCol="0" anchor="ctr"/>
          <a:lstStyle/>
          <a:p>
            <a:pPr algn="ctr" defTabSz="456869"/>
            <a:r>
              <a:rPr lang="en-US" sz="1424">
                <a:solidFill>
                  <a:prstClr val="black"/>
                </a:solidFill>
              </a:rPr>
              <a:t>MapR Client</a:t>
            </a:r>
            <a:br>
              <a:rPr lang="en-US" sz="1050">
                <a:solidFill>
                  <a:srgbClr val="00274C">
                    <a:lumMod val="90000"/>
                    <a:lumOff val="10000"/>
                  </a:srgbClr>
                </a:solidFill>
              </a:rPr>
            </a:br>
            <a:r>
              <a:rPr lang="en-US" sz="1050">
                <a:solidFill>
                  <a:srgbClr val="244A69"/>
                </a:solidFill>
              </a:rPr>
              <a:t>(Kerberos)</a:t>
            </a:r>
          </a:p>
        </p:txBody>
      </p:sp>
      <p:grpSp>
        <p:nvGrpSpPr>
          <p:cNvPr id="25" name="Group 24"/>
          <p:cNvGrpSpPr/>
          <p:nvPr/>
        </p:nvGrpSpPr>
        <p:grpSpPr>
          <a:xfrm>
            <a:off x="7559788" y="78794"/>
            <a:ext cx="1706677" cy="230832"/>
            <a:chOff x="10081792" y="103324"/>
            <a:chExt cx="2276755" cy="307936"/>
          </a:xfrm>
        </p:grpSpPr>
        <p:sp>
          <p:nvSpPr>
            <p:cNvPr id="27" name="Rectangle 26"/>
            <p:cNvSpPr/>
            <p:nvPr/>
          </p:nvSpPr>
          <p:spPr bwMode="auto">
            <a:xfrm>
              <a:off x="10081792" y="125800"/>
              <a:ext cx="2110208" cy="258475"/>
            </a:xfrm>
            <a:prstGeom prst="rect">
              <a:avLst/>
            </a:prstGeom>
            <a:gradFill flip="none" rotWithShape="1">
              <a:gsLst>
                <a:gs pos="52000">
                  <a:schemeClr val="accent1"/>
                </a:gs>
                <a:gs pos="0">
                  <a:srgbClr val="FFFFFF"/>
                </a:gs>
              </a:gsLst>
              <a:lin ang="0" scaled="1"/>
              <a:tileRect/>
            </a:gradFill>
            <a:ln w="9525" algn="ctr">
              <a:noFill/>
              <a:round/>
              <a:headEnd/>
              <a:tailEnd/>
            </a:ln>
          </p:spPr>
          <p:txBody>
            <a:bodyPr rtlCol="0" anchor="ctr"/>
            <a:lstStyle/>
            <a:p>
              <a:pPr algn="ctr" eaLnBrk="0" hangingPunct="0"/>
              <a:endParaRPr lang="en-US" sz="1424">
                <a:solidFill>
                  <a:srgbClr val="FFFFFF"/>
                </a:solidFill>
              </a:endParaRPr>
            </a:p>
          </p:txBody>
        </p:sp>
        <p:sp>
          <p:nvSpPr>
            <p:cNvPr id="32" name="TextBox 31"/>
            <p:cNvSpPr txBox="1"/>
            <p:nvPr/>
          </p:nvSpPr>
          <p:spPr>
            <a:xfrm>
              <a:off x="10407128" y="103324"/>
              <a:ext cx="1951419" cy="307936"/>
            </a:xfrm>
            <a:prstGeom prst="rect">
              <a:avLst/>
            </a:prstGeom>
            <a:noFill/>
            <a:ln>
              <a:noFill/>
            </a:ln>
          </p:spPr>
          <p:txBody>
            <a:bodyPr wrap="square" rtlCol="0">
              <a:spAutoFit/>
            </a:bodyPr>
            <a:lstStyle/>
            <a:p>
              <a:pPr algn="ctr"/>
              <a:r>
                <a:rPr lang="en-US" sz="900" b="1">
                  <a:solidFill>
                    <a:schemeClr val="bg1">
                      <a:lumMod val="95000"/>
                    </a:schemeClr>
                  </a:solidFill>
                </a:rPr>
                <a:t> AUTHENTICATION</a:t>
              </a:r>
            </a:p>
          </p:txBody>
        </p:sp>
      </p:grpSp>
    </p:spTree>
    <p:extLst>
      <p:ext uri="{BB962C8B-B14F-4D97-AF65-F5344CB8AC3E}">
        <p14:creationId xmlns:p14="http://schemas.microsoft.com/office/powerpoint/2010/main" val="26113434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Autofit/>
          </a:bodyPr>
          <a:lstStyle/>
          <a:p>
            <a:r>
              <a:rPr lang="en-US"/>
              <a:t>Granular Authorization with MapR</a:t>
            </a:r>
          </a:p>
        </p:txBody>
      </p:sp>
    </p:spTree>
    <p:extLst>
      <p:ext uri="{BB962C8B-B14F-4D97-AF65-F5344CB8AC3E}">
        <p14:creationId xmlns:p14="http://schemas.microsoft.com/office/powerpoint/2010/main" val="3766813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Problem with POSIX Permissions</a:t>
            </a:r>
          </a:p>
        </p:txBody>
      </p:sp>
      <p:sp>
        <p:nvSpPr>
          <p:cNvPr id="3" name="TextBox 2"/>
          <p:cNvSpPr txBox="1"/>
          <p:nvPr/>
        </p:nvSpPr>
        <p:spPr>
          <a:xfrm>
            <a:off x="2128289" y="1168393"/>
            <a:ext cx="4887426" cy="415370"/>
          </a:xfrm>
          <a:prstGeom prst="rect">
            <a:avLst/>
          </a:prstGeom>
          <a:solidFill>
            <a:schemeClr val="bg1"/>
          </a:solidFill>
          <a:ln>
            <a:solidFill>
              <a:schemeClr val="tx1"/>
            </a:solidFill>
          </a:ln>
        </p:spPr>
        <p:txBody>
          <a:bodyPr wrap="square" rtlCol="0">
            <a:spAutoFit/>
          </a:bodyPr>
          <a:lstStyle/>
          <a:p>
            <a:r>
              <a:rPr lang="en-US" sz="2099">
                <a:solidFill>
                  <a:srgbClr val="4D4F53"/>
                </a:solidFill>
                <a:latin typeface="Courier New" panose="02070309020205020404" pitchFamily="49" charset="0"/>
                <a:cs typeface="Courier New" panose="02070309020205020404" pitchFamily="49" charset="0"/>
              </a:rPr>
              <a:t>-rw-rw----	bruce	dev-team</a:t>
            </a:r>
          </a:p>
        </p:txBody>
      </p:sp>
      <p:sp>
        <p:nvSpPr>
          <p:cNvPr id="4" name="TextBox 3"/>
          <p:cNvSpPr txBox="1"/>
          <p:nvPr/>
        </p:nvSpPr>
        <p:spPr>
          <a:xfrm>
            <a:off x="3762585" y="891540"/>
            <a:ext cx="1612942" cy="276999"/>
          </a:xfrm>
          <a:prstGeom prst="rect">
            <a:avLst/>
          </a:prstGeom>
          <a:noFill/>
        </p:spPr>
        <p:txBody>
          <a:bodyPr wrap="none" rtlCol="0">
            <a:spAutoFit/>
          </a:bodyPr>
          <a:lstStyle/>
          <a:p>
            <a:r>
              <a:rPr lang="en-US" sz="1200" b="1">
                <a:solidFill>
                  <a:schemeClr val="tx2"/>
                </a:solidFill>
              </a:rPr>
              <a:t>POSIX</a:t>
            </a:r>
            <a:r>
              <a:rPr lang="en-US" sz="1200" b="1">
                <a:solidFill>
                  <a:srgbClr val="4D4F53"/>
                </a:solidFill>
              </a:rPr>
              <a:t> Permissions</a:t>
            </a:r>
          </a:p>
        </p:txBody>
      </p:sp>
      <p:sp>
        <p:nvSpPr>
          <p:cNvPr id="7" name="Right Brace 6"/>
          <p:cNvSpPr/>
          <p:nvPr/>
        </p:nvSpPr>
        <p:spPr bwMode="auto">
          <a:xfrm rot="5400000">
            <a:off x="2496890" y="1510079"/>
            <a:ext cx="235744" cy="419018"/>
          </a:xfrm>
          <a:prstGeom prst="rightBrace">
            <a:avLst/>
          </a:prstGeom>
          <a:noFill/>
          <a:ln w="25400" algn="ctr">
            <a:solidFill>
              <a:schemeClr val="bg2"/>
            </a:solidFill>
            <a:round/>
            <a:headEnd/>
            <a:tailEnd/>
          </a:ln>
        </p:spPr>
        <p:txBody>
          <a:bodyPr rtlCol="0" anchor="ctr"/>
          <a:lstStyle/>
          <a:p>
            <a:pPr algn="ctr"/>
            <a:endParaRPr lang="en-US" sz="1424">
              <a:solidFill>
                <a:prstClr val="black"/>
              </a:solidFill>
            </a:endParaRPr>
          </a:p>
        </p:txBody>
      </p:sp>
      <p:sp>
        <p:nvSpPr>
          <p:cNvPr id="22" name="Rounded Rectangle 21"/>
          <p:cNvSpPr/>
          <p:nvPr/>
        </p:nvSpPr>
        <p:spPr bwMode="auto">
          <a:xfrm>
            <a:off x="519548" y="2320535"/>
            <a:ext cx="2507901" cy="1811501"/>
          </a:xfrm>
          <a:prstGeom prst="roundRect">
            <a:avLst>
              <a:gd name="adj" fmla="val 884"/>
            </a:avLst>
          </a:prstGeom>
          <a:solidFill>
            <a:schemeClr val="bg1"/>
          </a:solidFill>
          <a:ln w="25400" algn="ctr">
            <a:solidFill>
              <a:sysClr val="windowText" lastClr="000000"/>
            </a:solidFill>
            <a:round/>
            <a:headEnd/>
            <a:tailEnd/>
          </a:ln>
          <a:effectLst>
            <a:outerShdw blurRad="222250" dir="2700000" algn="tl" rotWithShape="0">
              <a:schemeClr val="tx1">
                <a:alpha val="43000"/>
              </a:schemeClr>
            </a:outerShdw>
          </a:effectLst>
        </p:spPr>
        <p:txBody>
          <a:bodyPr rtlCol="0" anchor="ctr"/>
          <a:lstStyle/>
          <a:p>
            <a:pPr algn="ctr" eaLnBrk="0" hangingPunct="0"/>
            <a:endParaRPr lang="en-US" sz="1424">
              <a:solidFill>
                <a:srgbClr val="FFFFFF"/>
              </a:solidFill>
            </a:endParaRPr>
          </a:p>
        </p:txBody>
      </p:sp>
      <p:sp>
        <p:nvSpPr>
          <p:cNvPr id="23" name="Rounded Rectangle 22"/>
          <p:cNvSpPr/>
          <p:nvPr/>
        </p:nvSpPr>
        <p:spPr bwMode="auto">
          <a:xfrm>
            <a:off x="3274027" y="2320535"/>
            <a:ext cx="2579316" cy="1811501"/>
          </a:xfrm>
          <a:prstGeom prst="roundRect">
            <a:avLst>
              <a:gd name="adj" fmla="val 884"/>
            </a:avLst>
          </a:prstGeom>
          <a:solidFill>
            <a:schemeClr val="bg1"/>
          </a:solidFill>
          <a:ln w="25400" algn="ctr">
            <a:solidFill>
              <a:sysClr val="windowText" lastClr="000000"/>
            </a:solidFill>
            <a:round/>
            <a:headEnd/>
            <a:tailEnd/>
          </a:ln>
          <a:effectLst>
            <a:outerShdw blurRad="222250" dir="2700000" algn="tl" rotWithShape="0">
              <a:schemeClr val="tx1">
                <a:alpha val="43000"/>
              </a:schemeClr>
            </a:outerShdw>
          </a:effectLst>
        </p:spPr>
        <p:txBody>
          <a:bodyPr rtlCol="0" anchor="ctr"/>
          <a:lstStyle/>
          <a:p>
            <a:pPr algn="ctr" eaLnBrk="0" hangingPunct="0"/>
            <a:endParaRPr lang="en-US" sz="1424">
              <a:solidFill>
                <a:srgbClr val="FFFFFF"/>
              </a:solidFill>
            </a:endParaRPr>
          </a:p>
        </p:txBody>
      </p:sp>
      <p:sp>
        <p:nvSpPr>
          <p:cNvPr id="13" name="Right Brace 12"/>
          <p:cNvSpPr/>
          <p:nvPr/>
        </p:nvSpPr>
        <p:spPr bwMode="auto">
          <a:xfrm rot="5400000">
            <a:off x="2941618" y="1491913"/>
            <a:ext cx="228203" cy="462897"/>
          </a:xfrm>
          <a:prstGeom prst="rightBrace">
            <a:avLst>
              <a:gd name="adj1" fmla="val 8332"/>
              <a:gd name="adj2" fmla="val 50000"/>
            </a:avLst>
          </a:prstGeom>
          <a:noFill/>
          <a:ln w="25400" algn="ctr">
            <a:solidFill>
              <a:schemeClr val="bg2"/>
            </a:solidFill>
            <a:round/>
            <a:headEnd/>
            <a:tailEnd/>
          </a:ln>
        </p:spPr>
        <p:txBody>
          <a:bodyPr rtlCol="0" anchor="ctr"/>
          <a:lstStyle/>
          <a:p>
            <a:pPr algn="ctr"/>
            <a:endParaRPr lang="en-US" sz="1424">
              <a:solidFill>
                <a:prstClr val="black"/>
              </a:solidFill>
            </a:endParaRPr>
          </a:p>
        </p:txBody>
      </p:sp>
      <p:sp>
        <p:nvSpPr>
          <p:cNvPr id="24" name="Rounded Rectangle 23"/>
          <p:cNvSpPr/>
          <p:nvPr/>
        </p:nvSpPr>
        <p:spPr bwMode="auto">
          <a:xfrm>
            <a:off x="6104728" y="2320535"/>
            <a:ext cx="2616289" cy="1811501"/>
          </a:xfrm>
          <a:prstGeom prst="roundRect">
            <a:avLst>
              <a:gd name="adj" fmla="val 884"/>
            </a:avLst>
          </a:prstGeom>
          <a:solidFill>
            <a:schemeClr val="bg1"/>
          </a:solidFill>
          <a:ln w="25400" algn="ctr">
            <a:solidFill>
              <a:sysClr val="windowText" lastClr="000000"/>
            </a:solidFill>
            <a:round/>
            <a:headEnd/>
            <a:tailEnd/>
          </a:ln>
          <a:effectLst>
            <a:outerShdw blurRad="222250" dir="2700000" algn="tl" rotWithShape="0">
              <a:schemeClr val="tx1">
                <a:alpha val="43000"/>
              </a:schemeClr>
            </a:outerShdw>
          </a:effectLst>
        </p:spPr>
        <p:txBody>
          <a:bodyPr rtlCol="0" anchor="ctr"/>
          <a:lstStyle/>
          <a:p>
            <a:pPr algn="ctr" eaLnBrk="0" hangingPunct="0"/>
            <a:endParaRPr lang="en-US" sz="1424">
              <a:solidFill>
                <a:srgbClr val="FFFFFF"/>
              </a:solidFill>
            </a:endParaRPr>
          </a:p>
        </p:txBody>
      </p:sp>
      <p:sp>
        <p:nvSpPr>
          <p:cNvPr id="17" name="Right Brace 16"/>
          <p:cNvSpPr/>
          <p:nvPr/>
        </p:nvSpPr>
        <p:spPr bwMode="auto">
          <a:xfrm rot="5400000">
            <a:off x="3404514" y="1491912"/>
            <a:ext cx="228203" cy="462897"/>
          </a:xfrm>
          <a:prstGeom prst="rightBrace">
            <a:avLst>
              <a:gd name="adj1" fmla="val 8332"/>
              <a:gd name="adj2" fmla="val 50000"/>
            </a:avLst>
          </a:prstGeom>
          <a:noFill/>
          <a:ln w="25400" algn="ctr">
            <a:solidFill>
              <a:schemeClr val="bg2"/>
            </a:solidFill>
            <a:round/>
            <a:headEnd/>
            <a:tailEnd/>
          </a:ln>
        </p:spPr>
        <p:txBody>
          <a:bodyPr rtlCol="0" anchor="ctr"/>
          <a:lstStyle/>
          <a:p>
            <a:pPr algn="ctr"/>
            <a:endParaRPr lang="en-US" sz="1424">
              <a:solidFill>
                <a:prstClr val="black"/>
              </a:solidFill>
            </a:endParaRPr>
          </a:p>
        </p:txBody>
      </p:sp>
      <p:sp>
        <p:nvSpPr>
          <p:cNvPr id="8" name="TextBox 7"/>
          <p:cNvSpPr txBox="1"/>
          <p:nvPr/>
        </p:nvSpPr>
        <p:spPr>
          <a:xfrm>
            <a:off x="2405250" y="1777672"/>
            <a:ext cx="538930" cy="311496"/>
          </a:xfrm>
          <a:prstGeom prst="rect">
            <a:avLst/>
          </a:prstGeom>
          <a:noFill/>
        </p:spPr>
        <p:txBody>
          <a:bodyPr wrap="none" rtlCol="0">
            <a:spAutoFit/>
          </a:bodyPr>
          <a:lstStyle/>
          <a:p>
            <a:r>
              <a:rPr lang="en-US" sz="1424">
                <a:solidFill>
                  <a:srgbClr val="4D4F53"/>
                </a:solidFill>
              </a:rPr>
              <a:t>user</a:t>
            </a:r>
          </a:p>
        </p:txBody>
      </p:sp>
      <p:sp>
        <p:nvSpPr>
          <p:cNvPr id="18" name="TextBox 17"/>
          <p:cNvSpPr txBox="1"/>
          <p:nvPr/>
        </p:nvSpPr>
        <p:spPr>
          <a:xfrm>
            <a:off x="2801616" y="1870452"/>
            <a:ext cx="649537" cy="311496"/>
          </a:xfrm>
          <a:prstGeom prst="rect">
            <a:avLst/>
          </a:prstGeom>
          <a:noFill/>
        </p:spPr>
        <p:txBody>
          <a:bodyPr wrap="none" rtlCol="0">
            <a:spAutoFit/>
          </a:bodyPr>
          <a:lstStyle/>
          <a:p>
            <a:r>
              <a:rPr lang="en-US" sz="1424">
                <a:solidFill>
                  <a:srgbClr val="4D4F53"/>
                </a:solidFill>
              </a:rPr>
              <a:t>group</a:t>
            </a:r>
          </a:p>
        </p:txBody>
      </p:sp>
      <p:sp>
        <p:nvSpPr>
          <p:cNvPr id="19" name="TextBox 18"/>
          <p:cNvSpPr txBox="1"/>
          <p:nvPr/>
        </p:nvSpPr>
        <p:spPr>
          <a:xfrm>
            <a:off x="3288996" y="1777672"/>
            <a:ext cx="599844" cy="311496"/>
          </a:xfrm>
          <a:prstGeom prst="rect">
            <a:avLst/>
          </a:prstGeom>
          <a:noFill/>
        </p:spPr>
        <p:txBody>
          <a:bodyPr wrap="none" rtlCol="0">
            <a:spAutoFit/>
          </a:bodyPr>
          <a:lstStyle/>
          <a:p>
            <a:r>
              <a:rPr lang="en-US" sz="1424">
                <a:solidFill>
                  <a:srgbClr val="4D4F53"/>
                </a:solidFill>
              </a:rPr>
              <a:t>other</a:t>
            </a:r>
          </a:p>
        </p:txBody>
      </p:sp>
      <p:sp>
        <p:nvSpPr>
          <p:cNvPr id="5" name="Rounded Rectangle 4"/>
          <p:cNvSpPr/>
          <p:nvPr/>
        </p:nvSpPr>
        <p:spPr bwMode="auto">
          <a:xfrm>
            <a:off x="547733" y="2932616"/>
            <a:ext cx="2486426" cy="1152452"/>
          </a:xfrm>
          <a:prstGeom prst="roundRect">
            <a:avLst>
              <a:gd name="adj" fmla="val 180"/>
            </a:avLst>
          </a:prstGeom>
          <a:noFill/>
          <a:ln w="9525" algn="ctr">
            <a:noFill/>
            <a:round/>
            <a:headEnd/>
            <a:tailEnd/>
          </a:ln>
        </p:spPr>
        <p:txBody>
          <a:bodyPr rtlCol="0" anchor="t"/>
          <a:lstStyle/>
          <a:p>
            <a:pPr marL="258224" indent="-174926">
              <a:spcAft>
                <a:spcPts val="900"/>
              </a:spcAft>
              <a:buClr>
                <a:schemeClr val="accent2"/>
              </a:buClr>
              <a:buSzPct val="138000"/>
              <a:buFont typeface="+mj-lt"/>
              <a:buAutoNum type="arabicPeriod"/>
            </a:pPr>
            <a:r>
              <a:rPr lang="en-US" sz="1050">
                <a:solidFill>
                  <a:srgbClr val="041B31"/>
                </a:solidFill>
              </a:rPr>
              <a:t>Change ownership of file to Sally.</a:t>
            </a:r>
          </a:p>
          <a:p>
            <a:pPr marL="258224" indent="-174926">
              <a:spcAft>
                <a:spcPts val="450"/>
              </a:spcAft>
              <a:buClr>
                <a:schemeClr val="accent2"/>
              </a:buClr>
              <a:buSzPct val="138000"/>
              <a:buFont typeface="+mj-lt"/>
              <a:buAutoNum type="arabicPeriod"/>
            </a:pPr>
            <a:r>
              <a:rPr lang="en-US" sz="1050">
                <a:solidFill>
                  <a:srgbClr val="041B31"/>
                </a:solidFill>
              </a:rPr>
              <a:t>Add Sally to dev-team group, even if she’s not a developer.</a:t>
            </a:r>
          </a:p>
          <a:p>
            <a:pPr marL="258224" indent="-174926">
              <a:spcAft>
                <a:spcPts val="450"/>
              </a:spcAft>
              <a:buClr>
                <a:schemeClr val="accent2"/>
              </a:buClr>
              <a:buSzPct val="138000"/>
              <a:buFont typeface="+mj-lt"/>
              <a:buAutoNum type="arabicPeriod"/>
            </a:pPr>
            <a:r>
              <a:rPr lang="en-US" sz="1050">
                <a:solidFill>
                  <a:srgbClr val="041B31"/>
                </a:solidFill>
              </a:rPr>
              <a:t>Allow ‘others’ to read the file.</a:t>
            </a:r>
          </a:p>
        </p:txBody>
      </p:sp>
      <p:sp>
        <p:nvSpPr>
          <p:cNvPr id="6" name="TextBox 5"/>
          <p:cNvSpPr txBox="1"/>
          <p:nvPr/>
        </p:nvSpPr>
        <p:spPr>
          <a:xfrm>
            <a:off x="523991" y="2383911"/>
            <a:ext cx="1576072" cy="553998"/>
          </a:xfrm>
          <a:prstGeom prst="rect">
            <a:avLst/>
          </a:prstGeom>
          <a:noFill/>
        </p:spPr>
        <p:txBody>
          <a:bodyPr wrap="none" rtlCol="0">
            <a:spAutoFit/>
          </a:bodyPr>
          <a:lstStyle/>
          <a:p>
            <a:r>
              <a:rPr lang="en-US" sz="1200" b="1">
                <a:solidFill>
                  <a:schemeClr val="tx2"/>
                </a:solidFill>
              </a:rPr>
              <a:t>Scenario 1:</a:t>
            </a:r>
            <a:r>
              <a:rPr lang="en-US" sz="900">
                <a:solidFill>
                  <a:schemeClr val="tx2"/>
                </a:solidFill>
              </a:rPr>
              <a:t>  </a:t>
            </a:r>
          </a:p>
          <a:p>
            <a:r>
              <a:rPr lang="en-US" sz="900">
                <a:solidFill>
                  <a:schemeClr val="tx2"/>
                </a:solidFill>
              </a:rPr>
              <a:t>Sally needs to read the file.</a:t>
            </a:r>
          </a:p>
          <a:p>
            <a:r>
              <a:rPr lang="en-US" sz="900" b="1">
                <a:solidFill>
                  <a:schemeClr val="tx2"/>
                </a:solidFill>
              </a:rPr>
              <a:t>Options:</a:t>
            </a:r>
          </a:p>
        </p:txBody>
      </p:sp>
      <p:sp>
        <p:nvSpPr>
          <p:cNvPr id="25" name="Rounded Rectangle 24"/>
          <p:cNvSpPr/>
          <p:nvPr/>
        </p:nvSpPr>
        <p:spPr bwMode="auto">
          <a:xfrm>
            <a:off x="6299292" y="2861128"/>
            <a:ext cx="1735687" cy="1151209"/>
          </a:xfrm>
          <a:prstGeom prst="roundRect">
            <a:avLst>
              <a:gd name="adj" fmla="val 0"/>
            </a:avLst>
          </a:prstGeom>
          <a:noFill/>
          <a:ln w="9525" algn="ctr">
            <a:noFill/>
            <a:round/>
            <a:headEnd/>
            <a:tailEnd/>
          </a:ln>
        </p:spPr>
        <p:txBody>
          <a:bodyPr rtlCol="0" anchor="ctr"/>
          <a:lstStyle/>
          <a:p>
            <a:pPr algn="ctr" eaLnBrk="0" hangingPunct="0"/>
            <a:r>
              <a:rPr lang="en-US" sz="1799">
                <a:solidFill>
                  <a:srgbClr val="00274C"/>
                </a:solidFill>
              </a:rPr>
              <a:t>???</a:t>
            </a:r>
          </a:p>
        </p:txBody>
      </p:sp>
      <p:sp>
        <p:nvSpPr>
          <p:cNvPr id="26" name="TextBox 25"/>
          <p:cNvSpPr txBox="1"/>
          <p:nvPr/>
        </p:nvSpPr>
        <p:spPr>
          <a:xfrm>
            <a:off x="6117118" y="2383930"/>
            <a:ext cx="2381147" cy="553998"/>
          </a:xfrm>
          <a:prstGeom prst="rect">
            <a:avLst/>
          </a:prstGeom>
          <a:noFill/>
        </p:spPr>
        <p:txBody>
          <a:bodyPr wrap="square" rtlCol="0">
            <a:spAutoFit/>
          </a:bodyPr>
          <a:lstStyle/>
          <a:p>
            <a:r>
              <a:rPr lang="en-US" sz="1200" b="1">
                <a:solidFill>
                  <a:schemeClr val="tx2"/>
                </a:solidFill>
              </a:rPr>
              <a:t>Scenario 3:  </a:t>
            </a:r>
          </a:p>
          <a:p>
            <a:r>
              <a:rPr lang="en-US" sz="900">
                <a:solidFill>
                  <a:schemeClr val="tx2"/>
                </a:solidFill>
              </a:rPr>
              <a:t>All members that belong to both dev_team and managers.</a:t>
            </a:r>
          </a:p>
        </p:txBody>
      </p:sp>
      <p:sp>
        <p:nvSpPr>
          <p:cNvPr id="27" name="Rounded Rectangle 26"/>
          <p:cNvSpPr/>
          <p:nvPr/>
        </p:nvSpPr>
        <p:spPr bwMode="auto">
          <a:xfrm>
            <a:off x="3394645" y="2915837"/>
            <a:ext cx="2301564" cy="1178915"/>
          </a:xfrm>
          <a:prstGeom prst="roundRect">
            <a:avLst>
              <a:gd name="adj" fmla="val 1756"/>
            </a:avLst>
          </a:prstGeom>
          <a:noFill/>
          <a:ln w="9525" algn="ctr">
            <a:noFill/>
            <a:round/>
            <a:headEnd/>
            <a:tailEnd/>
          </a:ln>
        </p:spPr>
        <p:txBody>
          <a:bodyPr rtlCol="0" anchor="t"/>
          <a:lstStyle/>
          <a:p>
            <a:pPr marL="176117" indent="-174926">
              <a:spcAft>
                <a:spcPts val="900"/>
              </a:spcAft>
              <a:buClr>
                <a:schemeClr val="accent2"/>
              </a:buClr>
              <a:buSzPct val="138000"/>
              <a:buFont typeface="+mj-lt"/>
              <a:buAutoNum type="arabicPeriod"/>
            </a:pPr>
            <a:r>
              <a:rPr lang="en-US" sz="1050">
                <a:solidFill>
                  <a:srgbClr val="041B31"/>
                </a:solidFill>
              </a:rPr>
              <a:t>Allow ‘others’ to read the file.</a:t>
            </a:r>
          </a:p>
          <a:p>
            <a:pPr marL="176117" indent="-174926">
              <a:spcAft>
                <a:spcPts val="900"/>
              </a:spcAft>
              <a:buClr>
                <a:schemeClr val="accent2"/>
              </a:buClr>
              <a:buSzPct val="138000"/>
              <a:buFont typeface="+mj-lt"/>
              <a:buAutoNum type="arabicPeriod"/>
            </a:pPr>
            <a:r>
              <a:rPr lang="en-US" sz="1050">
                <a:solidFill>
                  <a:srgbClr val="041B31"/>
                </a:solidFill>
              </a:rPr>
              <a:t>Create a supergroup ‘Tech’, and include all members from dev, QA, and Support in that group.  chgrp Tech &lt;filename&gt;</a:t>
            </a:r>
          </a:p>
        </p:txBody>
      </p:sp>
      <p:sp>
        <p:nvSpPr>
          <p:cNvPr id="28" name="TextBox 27"/>
          <p:cNvSpPr txBox="1"/>
          <p:nvPr/>
        </p:nvSpPr>
        <p:spPr>
          <a:xfrm>
            <a:off x="3286862" y="2378187"/>
            <a:ext cx="2607504" cy="553998"/>
          </a:xfrm>
          <a:prstGeom prst="rect">
            <a:avLst/>
          </a:prstGeom>
          <a:noFill/>
        </p:spPr>
        <p:txBody>
          <a:bodyPr wrap="square" rtlCol="0">
            <a:spAutoFit/>
          </a:bodyPr>
          <a:lstStyle/>
          <a:p>
            <a:r>
              <a:rPr lang="en-US" sz="1200" b="1">
                <a:solidFill>
                  <a:schemeClr val="tx2"/>
                </a:solidFill>
              </a:rPr>
              <a:t>Scenario 2:  </a:t>
            </a:r>
          </a:p>
          <a:p>
            <a:r>
              <a:rPr lang="en-US" sz="900">
                <a:solidFill>
                  <a:schemeClr val="tx2"/>
                </a:solidFill>
              </a:rPr>
              <a:t>Groups ‘QA’ and ‘Support’ need to read the file.</a:t>
            </a:r>
          </a:p>
          <a:p>
            <a:r>
              <a:rPr lang="en-US" sz="900" b="1">
                <a:solidFill>
                  <a:schemeClr val="tx2"/>
                </a:solidFill>
              </a:rPr>
              <a:t>Options:</a:t>
            </a:r>
          </a:p>
        </p:txBody>
      </p:sp>
      <p:sp>
        <p:nvSpPr>
          <p:cNvPr id="29" name="Rectangle 28"/>
          <p:cNvSpPr/>
          <p:nvPr/>
        </p:nvSpPr>
        <p:spPr>
          <a:xfrm>
            <a:off x="5132625" y="4293198"/>
            <a:ext cx="4008995" cy="48766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endParaRPr lang="en-US" sz="1200" b="1">
              <a:solidFill>
                <a:schemeClr val="tx2"/>
              </a:solidFill>
              <a:cs typeface="Arial"/>
            </a:endParaRPr>
          </a:p>
        </p:txBody>
      </p:sp>
      <p:sp>
        <p:nvSpPr>
          <p:cNvPr id="30" name="TextBox 29"/>
          <p:cNvSpPr txBox="1"/>
          <p:nvPr/>
        </p:nvSpPr>
        <p:spPr>
          <a:xfrm>
            <a:off x="4772981" y="4374216"/>
            <a:ext cx="3955006" cy="311496"/>
          </a:xfrm>
          <a:prstGeom prst="rect">
            <a:avLst/>
          </a:prstGeom>
          <a:noFill/>
        </p:spPr>
        <p:txBody>
          <a:bodyPr wrap="square" rtlCol="0">
            <a:spAutoFit/>
          </a:bodyPr>
          <a:lstStyle/>
          <a:p>
            <a:pPr algn="ctr"/>
            <a:r>
              <a:rPr lang="en-US" sz="1424" b="1">
                <a:solidFill>
                  <a:srgbClr val="FFFFFF"/>
                </a:solidFill>
              </a:rPr>
              <a:t>POSIX Permissions Are Limiting</a:t>
            </a:r>
            <a:endParaRPr lang="en-US" sz="1424">
              <a:solidFill>
                <a:schemeClr val="tx2"/>
              </a:solidFill>
            </a:endParaRPr>
          </a:p>
        </p:txBody>
      </p:sp>
      <p:sp>
        <p:nvSpPr>
          <p:cNvPr id="31" name="Rectangle 30"/>
          <p:cNvSpPr/>
          <p:nvPr/>
        </p:nvSpPr>
        <p:spPr bwMode="auto">
          <a:xfrm>
            <a:off x="7559787" y="95642"/>
            <a:ext cx="1581832" cy="193755"/>
          </a:xfrm>
          <a:prstGeom prst="rect">
            <a:avLst/>
          </a:prstGeom>
          <a:gradFill flip="none" rotWithShape="1">
            <a:gsLst>
              <a:gs pos="52000">
                <a:schemeClr val="accent1"/>
              </a:gs>
              <a:gs pos="0">
                <a:srgbClr val="FFFFFF"/>
              </a:gs>
            </a:gsLst>
            <a:lin ang="0" scaled="1"/>
            <a:tileRect/>
          </a:gradFill>
          <a:ln w="9525" algn="ctr">
            <a:noFill/>
            <a:round/>
            <a:headEnd/>
            <a:tailEnd/>
          </a:ln>
        </p:spPr>
        <p:txBody>
          <a:bodyPr rtlCol="0" anchor="ctr"/>
          <a:lstStyle/>
          <a:p>
            <a:pPr algn="ctr" eaLnBrk="0" hangingPunct="0"/>
            <a:endParaRPr lang="en-US" sz="1424">
              <a:solidFill>
                <a:srgbClr val="FFFFFF"/>
              </a:solidFill>
            </a:endParaRPr>
          </a:p>
        </p:txBody>
      </p:sp>
      <p:sp>
        <p:nvSpPr>
          <p:cNvPr id="32" name="TextBox 31"/>
          <p:cNvSpPr txBox="1"/>
          <p:nvPr/>
        </p:nvSpPr>
        <p:spPr>
          <a:xfrm>
            <a:off x="7803664" y="78794"/>
            <a:ext cx="1462802" cy="230832"/>
          </a:xfrm>
          <a:prstGeom prst="rect">
            <a:avLst/>
          </a:prstGeom>
          <a:noFill/>
          <a:ln>
            <a:noFill/>
          </a:ln>
        </p:spPr>
        <p:txBody>
          <a:bodyPr wrap="square" rtlCol="0">
            <a:spAutoFit/>
          </a:bodyPr>
          <a:lstStyle/>
          <a:p>
            <a:pPr algn="ctr"/>
            <a:r>
              <a:rPr lang="en-US" sz="900" b="1">
                <a:solidFill>
                  <a:schemeClr val="bg1">
                    <a:lumMod val="95000"/>
                  </a:schemeClr>
                </a:solidFill>
              </a:rPr>
              <a:t> AUTHORIZATION</a:t>
            </a:r>
          </a:p>
        </p:txBody>
      </p:sp>
      <p:sp>
        <p:nvSpPr>
          <p:cNvPr id="33" name="Right Triangle 32"/>
          <p:cNvSpPr/>
          <p:nvPr/>
        </p:nvSpPr>
        <p:spPr bwMode="auto">
          <a:xfrm rot="10800000">
            <a:off x="4825227" y="4583316"/>
            <a:ext cx="307399" cy="198911"/>
          </a:xfrm>
          <a:prstGeom prst="rtTriangle">
            <a:avLst/>
          </a:prstGeom>
          <a:solidFill>
            <a:schemeClr val="bg2"/>
          </a:solidFill>
          <a:ln w="9525" algn="ctr">
            <a:noFill/>
            <a:round/>
            <a:headEnd/>
            <a:tailEnd/>
          </a:ln>
        </p:spPr>
        <p:txBody>
          <a:bodyPr rtlCol="0" anchor="ctr"/>
          <a:lstStyle/>
          <a:p>
            <a:pPr algn="ctr" eaLnBrk="0" hangingPunct="0"/>
            <a:endParaRPr lang="en-US" sz="1424">
              <a:solidFill>
                <a:srgbClr val="FFFFFF"/>
              </a:solidFill>
            </a:endParaRPr>
          </a:p>
        </p:txBody>
      </p:sp>
    </p:spTree>
    <p:extLst>
      <p:ext uri="{BB962C8B-B14F-4D97-AF65-F5344CB8AC3E}">
        <p14:creationId xmlns:p14="http://schemas.microsoft.com/office/powerpoint/2010/main" val="707343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POSIX ACLs versus MapR ACEs</a:t>
            </a:r>
          </a:p>
        </p:txBody>
      </p:sp>
      <p:sp>
        <p:nvSpPr>
          <p:cNvPr id="14" name="Content Placeholder 2"/>
          <p:cNvSpPr txBox="1">
            <a:spLocks/>
          </p:cNvSpPr>
          <p:nvPr/>
        </p:nvSpPr>
        <p:spPr>
          <a:xfrm>
            <a:off x="5009754" y="1834673"/>
            <a:ext cx="3788395" cy="1322115"/>
          </a:xfrm>
          <a:prstGeom prst="rect">
            <a:avLst/>
          </a:prstGeom>
          <a:solidFill>
            <a:srgbClr val="FFFFFF"/>
          </a:solidFill>
          <a:ln w="25400" cmpd="sng">
            <a:solidFill>
              <a:schemeClr val="tx1"/>
            </a:solidFill>
          </a:ln>
        </p:spPr>
        <p:txBody>
          <a:bodyPr vert="horz" lIns="91328" tIns="45664" rIns="91328" bIns="45664" rtlCol="0" anchor="ctr">
            <a:normAutofit/>
          </a:bodyPr>
          <a:lstStyle>
            <a:lvl1pPr marL="457120" indent="-457120" algn="l" defTabSz="609493" rtl="0" eaLnBrk="1" latinLnBrk="0" hangingPunct="1">
              <a:spcBef>
                <a:spcPct val="20000"/>
              </a:spcBef>
              <a:buFont typeface="Arial"/>
              <a:buChar char="•"/>
              <a:defRPr sz="2800" kern="1200">
                <a:solidFill>
                  <a:schemeClr val="tx2"/>
                </a:solidFill>
                <a:latin typeface="Arial"/>
                <a:ea typeface="+mn-ea"/>
                <a:cs typeface="Arial"/>
              </a:defRPr>
            </a:lvl1pPr>
            <a:lvl2pPr marL="990427" indent="-380933" algn="l" defTabSz="609493" rtl="0" eaLnBrk="1" latinLnBrk="0" hangingPunct="1">
              <a:spcBef>
                <a:spcPct val="20000"/>
              </a:spcBef>
              <a:buFont typeface="Arial"/>
              <a:buChar char="–"/>
              <a:defRPr sz="2400" kern="1200">
                <a:solidFill>
                  <a:schemeClr val="tx2"/>
                </a:solidFill>
                <a:latin typeface="Arial"/>
                <a:ea typeface="+mn-ea"/>
                <a:cs typeface="Arial"/>
              </a:defRPr>
            </a:lvl2pPr>
            <a:lvl3pPr marL="1523733" indent="-304747" algn="l" defTabSz="609493" rtl="0" eaLnBrk="1" latinLnBrk="0" hangingPunct="1">
              <a:spcBef>
                <a:spcPct val="20000"/>
              </a:spcBef>
              <a:buFont typeface="Arial"/>
              <a:buChar char="•"/>
              <a:defRPr sz="2000" kern="1200">
                <a:solidFill>
                  <a:schemeClr val="tx2"/>
                </a:solidFill>
                <a:latin typeface="Arial"/>
                <a:ea typeface="+mn-ea"/>
                <a:cs typeface="Arial"/>
              </a:defRPr>
            </a:lvl3pPr>
            <a:lvl4pPr marL="2133227" indent="-304747" algn="l" defTabSz="609493" rtl="0" eaLnBrk="1" latinLnBrk="0" hangingPunct="1">
              <a:spcBef>
                <a:spcPct val="20000"/>
              </a:spcBef>
              <a:buFont typeface="Arial"/>
              <a:buChar char="–"/>
              <a:defRPr sz="1800" kern="1200">
                <a:solidFill>
                  <a:schemeClr val="tx2"/>
                </a:solidFill>
                <a:latin typeface="Arial"/>
                <a:ea typeface="+mn-ea"/>
                <a:cs typeface="Arial"/>
              </a:defRPr>
            </a:lvl4pPr>
            <a:lvl5pPr marL="2742720" indent="-304747" algn="l" defTabSz="609493" rtl="0" eaLnBrk="1" latinLnBrk="0" hangingPunct="1">
              <a:spcBef>
                <a:spcPct val="20000"/>
              </a:spcBef>
              <a:buFont typeface="Arial"/>
              <a:buChar char="»"/>
              <a:defRPr sz="1600" kern="1200">
                <a:solidFill>
                  <a:schemeClr val="tx2"/>
                </a:solidFill>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211814" indent="0">
              <a:buNone/>
            </a:pPr>
            <a:r>
              <a:rPr lang="en-US" sz="1499">
                <a:solidFill>
                  <a:srgbClr val="4D4F53"/>
                </a:solidFill>
              </a:rPr>
              <a:t>r : user:sally | </a:t>
            </a:r>
          </a:p>
          <a:p>
            <a:pPr marL="211814" indent="0">
              <a:buNone/>
            </a:pPr>
            <a:r>
              <a:rPr lang="en-US" sz="1499">
                <a:solidFill>
                  <a:srgbClr val="4D4F53"/>
                </a:solidFill>
              </a:rPr>
              <a:t>(group:dev_team &amp; group:managers)</a:t>
            </a:r>
          </a:p>
        </p:txBody>
      </p:sp>
      <p:sp>
        <p:nvSpPr>
          <p:cNvPr id="3" name="Rectangle 2"/>
          <p:cNvSpPr/>
          <p:nvPr/>
        </p:nvSpPr>
        <p:spPr bwMode="auto">
          <a:xfrm>
            <a:off x="520002" y="1280174"/>
            <a:ext cx="3586371" cy="2496701"/>
          </a:xfrm>
          <a:prstGeom prst="rect">
            <a:avLst/>
          </a:prstGeom>
          <a:solidFill>
            <a:srgbClr val="FFFFFF"/>
          </a:solidFill>
          <a:ln w="25400" cmpd="sng">
            <a:solidFill>
              <a:schemeClr val="tx1"/>
            </a:solidFill>
          </a:ln>
        </p:spPr>
        <p:txBody>
          <a:bodyPr vert="horz" lIns="91328" tIns="45664" rIns="91328" bIns="45664" rtlCol="0" anchor="ctr">
            <a:normAutofit/>
          </a:bodyPr>
          <a:lstStyle/>
          <a:p>
            <a:pPr marL="211814" defTabSz="456869">
              <a:spcBef>
                <a:spcPct val="20000"/>
              </a:spcBef>
            </a:pPr>
            <a:endParaRPr lang="en-US" sz="1499">
              <a:solidFill>
                <a:srgbClr val="4D4F53"/>
              </a:solidFill>
            </a:endParaRPr>
          </a:p>
        </p:txBody>
      </p:sp>
      <p:pic>
        <p:nvPicPr>
          <p:cNvPr id="5" name="Picture 4"/>
          <p:cNvPicPr>
            <a:picLocks noChangeAspect="1"/>
          </p:cNvPicPr>
          <p:nvPr/>
        </p:nvPicPr>
        <p:blipFill>
          <a:blip r:embed="rId3"/>
          <a:stretch>
            <a:fillRect/>
          </a:stretch>
        </p:blipFill>
        <p:spPr>
          <a:xfrm>
            <a:off x="1067388" y="1345777"/>
            <a:ext cx="2597206" cy="2415638"/>
          </a:xfrm>
          <a:prstGeom prst="rect">
            <a:avLst/>
          </a:prstGeom>
          <a:noFill/>
          <a:ln w="19050" cmpd="sng">
            <a:noFill/>
          </a:ln>
        </p:spPr>
      </p:pic>
      <p:sp>
        <p:nvSpPr>
          <p:cNvPr id="6" name="TextBox 5"/>
          <p:cNvSpPr txBox="1"/>
          <p:nvPr/>
        </p:nvSpPr>
        <p:spPr>
          <a:xfrm>
            <a:off x="1424749" y="3780393"/>
            <a:ext cx="1713931" cy="461665"/>
          </a:xfrm>
          <a:prstGeom prst="rect">
            <a:avLst/>
          </a:prstGeom>
          <a:noFill/>
        </p:spPr>
        <p:txBody>
          <a:bodyPr wrap="none" rtlCol="0">
            <a:spAutoFit/>
          </a:bodyPr>
          <a:lstStyle/>
          <a:p>
            <a:pPr algn="ctr" defTabSz="456869"/>
            <a:r>
              <a:rPr lang="en-US" sz="1200" b="1">
                <a:solidFill>
                  <a:srgbClr val="4D4F53"/>
                </a:solidFill>
              </a:rPr>
              <a:t>Access Control Lists</a:t>
            </a:r>
          </a:p>
          <a:p>
            <a:pPr algn="ctr" defTabSz="456869"/>
            <a:r>
              <a:rPr lang="en-US" sz="1200" b="1">
                <a:solidFill>
                  <a:srgbClr val="4D4F53"/>
                </a:solidFill>
              </a:rPr>
              <a:t>(Other platforms)</a:t>
            </a:r>
          </a:p>
        </p:txBody>
      </p:sp>
      <p:sp>
        <p:nvSpPr>
          <p:cNvPr id="15" name="TextBox 14"/>
          <p:cNvSpPr txBox="1"/>
          <p:nvPr/>
        </p:nvSpPr>
        <p:spPr>
          <a:xfrm>
            <a:off x="5774975" y="3170223"/>
            <a:ext cx="2268570" cy="461665"/>
          </a:xfrm>
          <a:prstGeom prst="rect">
            <a:avLst/>
          </a:prstGeom>
          <a:noFill/>
        </p:spPr>
        <p:txBody>
          <a:bodyPr wrap="none" rtlCol="0">
            <a:spAutoFit/>
          </a:bodyPr>
          <a:lstStyle/>
          <a:p>
            <a:pPr algn="ctr" defTabSz="456869"/>
            <a:r>
              <a:rPr lang="en-US" sz="1200" b="1">
                <a:solidFill>
                  <a:srgbClr val="4D4F53"/>
                </a:solidFill>
              </a:rPr>
              <a:t>Access Control Expressions</a:t>
            </a:r>
          </a:p>
          <a:p>
            <a:pPr algn="ctr" defTabSz="456869"/>
            <a:r>
              <a:rPr lang="en-US" sz="1200" b="1">
                <a:solidFill>
                  <a:srgbClr val="4D4F53"/>
                </a:solidFill>
              </a:rPr>
              <a:t>(A MapR Innovation)</a:t>
            </a:r>
          </a:p>
        </p:txBody>
      </p:sp>
      <p:cxnSp>
        <p:nvCxnSpPr>
          <p:cNvPr id="17" name="Straight Connector 16"/>
          <p:cNvCxnSpPr/>
          <p:nvPr/>
        </p:nvCxnSpPr>
        <p:spPr>
          <a:xfrm>
            <a:off x="4563603" y="1212333"/>
            <a:ext cx="0" cy="2627531"/>
          </a:xfrm>
          <a:prstGeom prst="line">
            <a:avLst/>
          </a:prstGeom>
          <a:ln w="25400"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sp>
        <p:nvSpPr>
          <p:cNvPr id="16" name="Rectangle 15"/>
          <p:cNvSpPr/>
          <p:nvPr/>
        </p:nvSpPr>
        <p:spPr bwMode="auto">
          <a:xfrm>
            <a:off x="7559787" y="95642"/>
            <a:ext cx="1581832" cy="193755"/>
          </a:xfrm>
          <a:prstGeom prst="rect">
            <a:avLst/>
          </a:prstGeom>
          <a:gradFill flip="none" rotWithShape="1">
            <a:gsLst>
              <a:gs pos="52000">
                <a:schemeClr val="accent1"/>
              </a:gs>
              <a:gs pos="0">
                <a:srgbClr val="FFFFFF"/>
              </a:gs>
            </a:gsLst>
            <a:lin ang="0" scaled="1"/>
            <a:tileRect/>
          </a:gradFill>
          <a:ln w="9525" algn="ctr">
            <a:noFill/>
            <a:round/>
            <a:headEnd/>
            <a:tailEnd/>
          </a:ln>
        </p:spPr>
        <p:txBody>
          <a:bodyPr rtlCol="0" anchor="ctr"/>
          <a:lstStyle/>
          <a:p>
            <a:pPr algn="ctr" eaLnBrk="0" hangingPunct="0"/>
            <a:endParaRPr lang="en-US" sz="1424">
              <a:solidFill>
                <a:srgbClr val="FFFFFF"/>
              </a:solidFill>
            </a:endParaRPr>
          </a:p>
        </p:txBody>
      </p:sp>
      <p:sp>
        <p:nvSpPr>
          <p:cNvPr id="18" name="TextBox 17"/>
          <p:cNvSpPr txBox="1"/>
          <p:nvPr/>
        </p:nvSpPr>
        <p:spPr>
          <a:xfrm>
            <a:off x="7803664" y="78794"/>
            <a:ext cx="1462802" cy="230832"/>
          </a:xfrm>
          <a:prstGeom prst="rect">
            <a:avLst/>
          </a:prstGeom>
          <a:noFill/>
          <a:ln>
            <a:noFill/>
          </a:ln>
        </p:spPr>
        <p:txBody>
          <a:bodyPr wrap="square" rtlCol="0">
            <a:spAutoFit/>
          </a:bodyPr>
          <a:lstStyle/>
          <a:p>
            <a:pPr algn="ctr"/>
            <a:r>
              <a:rPr lang="en-US" sz="900" b="1">
                <a:solidFill>
                  <a:schemeClr val="bg1">
                    <a:lumMod val="95000"/>
                  </a:schemeClr>
                </a:solidFill>
              </a:rPr>
              <a:t> AUTHORIZATION</a:t>
            </a:r>
          </a:p>
        </p:txBody>
      </p:sp>
      <p:sp>
        <p:nvSpPr>
          <p:cNvPr id="23" name="Rectangle 22"/>
          <p:cNvSpPr/>
          <p:nvPr/>
        </p:nvSpPr>
        <p:spPr>
          <a:xfrm>
            <a:off x="5132625" y="4042598"/>
            <a:ext cx="4008995" cy="73826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endParaRPr lang="en-US" sz="1200" b="1">
              <a:solidFill>
                <a:schemeClr val="tx2"/>
              </a:solidFill>
              <a:cs typeface="Arial"/>
            </a:endParaRPr>
          </a:p>
        </p:txBody>
      </p:sp>
      <p:sp>
        <p:nvSpPr>
          <p:cNvPr id="24" name="Right Triangle 23"/>
          <p:cNvSpPr/>
          <p:nvPr/>
        </p:nvSpPr>
        <p:spPr bwMode="auto">
          <a:xfrm rot="10800000">
            <a:off x="4825227" y="4580796"/>
            <a:ext cx="307399" cy="200594"/>
          </a:xfrm>
          <a:prstGeom prst="rtTriangle">
            <a:avLst/>
          </a:prstGeom>
          <a:solidFill>
            <a:schemeClr val="bg2"/>
          </a:solidFill>
          <a:ln w="9525" algn="ctr">
            <a:noFill/>
            <a:round/>
            <a:headEnd/>
            <a:tailEnd/>
          </a:ln>
        </p:spPr>
        <p:txBody>
          <a:bodyPr rtlCol="0" anchor="ctr"/>
          <a:lstStyle/>
          <a:p>
            <a:pPr algn="ctr" eaLnBrk="0" hangingPunct="0"/>
            <a:endParaRPr lang="en-US" sz="1424">
              <a:solidFill>
                <a:srgbClr val="FFFFFF"/>
              </a:solidFill>
            </a:endParaRPr>
          </a:p>
        </p:txBody>
      </p:sp>
      <p:sp>
        <p:nvSpPr>
          <p:cNvPr id="22" name="TextBox 21"/>
          <p:cNvSpPr txBox="1"/>
          <p:nvPr/>
        </p:nvSpPr>
        <p:spPr>
          <a:xfrm>
            <a:off x="5321186" y="4055390"/>
            <a:ext cx="3727448" cy="749821"/>
          </a:xfrm>
          <a:prstGeom prst="rect">
            <a:avLst/>
          </a:prstGeom>
          <a:noFill/>
        </p:spPr>
        <p:txBody>
          <a:bodyPr wrap="square" rtlCol="0">
            <a:spAutoFit/>
          </a:bodyPr>
          <a:lstStyle/>
          <a:p>
            <a:r>
              <a:rPr lang="en-US" sz="1424" b="1">
                <a:solidFill>
                  <a:srgbClr val="FFFFFF"/>
                </a:solidFill>
              </a:rPr>
              <a:t>Which one is easier to set and understand?</a:t>
            </a:r>
          </a:p>
          <a:p>
            <a:r>
              <a:rPr lang="en-US" sz="1424" b="1">
                <a:solidFill>
                  <a:srgbClr val="FFFFFF"/>
                </a:solidFill>
              </a:rPr>
              <a:t>Which one allows for higher granularity?</a:t>
            </a:r>
          </a:p>
        </p:txBody>
      </p:sp>
    </p:spTree>
    <p:extLst>
      <p:ext uri="{BB962C8B-B14F-4D97-AF65-F5344CB8AC3E}">
        <p14:creationId xmlns:p14="http://schemas.microsoft.com/office/powerpoint/2010/main" val="42337135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File Access Control Expressions – Key Features</a:t>
            </a:r>
            <a:endParaRPr lang="en-US" i="1"/>
          </a:p>
        </p:txBody>
      </p:sp>
      <p:sp>
        <p:nvSpPr>
          <p:cNvPr id="28" name="Rectangle 27"/>
          <p:cNvSpPr/>
          <p:nvPr/>
        </p:nvSpPr>
        <p:spPr bwMode="auto">
          <a:xfrm>
            <a:off x="705135" y="1814664"/>
            <a:ext cx="1192834" cy="1192833"/>
          </a:xfrm>
          <a:prstGeom prst="rect">
            <a:avLst/>
          </a:prstGeom>
          <a:solidFill>
            <a:schemeClr val="bg1"/>
          </a:solidFill>
          <a:ln w="25400" cmpd="sng" algn="ctr">
            <a:solidFill>
              <a:schemeClr val="tx1"/>
            </a:solidFill>
            <a:round/>
            <a:headEnd/>
            <a:tailEnd/>
          </a:ln>
        </p:spPr>
        <p:txBody>
          <a:bodyPr rtlCol="0" anchor="ctr"/>
          <a:lstStyle/>
          <a:p>
            <a:pPr algn="ctr" eaLnBrk="0" hangingPunct="0"/>
            <a:endParaRPr lang="en-US" sz="1424">
              <a:solidFill>
                <a:srgbClr val="FFFFFF"/>
              </a:solidFill>
            </a:endParaRPr>
          </a:p>
        </p:txBody>
      </p:sp>
      <p:sp>
        <p:nvSpPr>
          <p:cNvPr id="29" name="TextBox 28"/>
          <p:cNvSpPr txBox="1"/>
          <p:nvPr/>
        </p:nvSpPr>
        <p:spPr>
          <a:xfrm>
            <a:off x="2183563" y="3060382"/>
            <a:ext cx="1295503" cy="1061829"/>
          </a:xfrm>
          <a:prstGeom prst="rect">
            <a:avLst/>
          </a:prstGeom>
          <a:noFill/>
        </p:spPr>
        <p:txBody>
          <a:bodyPr wrap="square" rtlCol="0">
            <a:spAutoFit/>
          </a:bodyPr>
          <a:lstStyle/>
          <a:p>
            <a:r>
              <a:rPr lang="en-US" sz="1050" b="1">
                <a:solidFill>
                  <a:srgbClr val="4D4F53"/>
                </a:solidFill>
              </a:rPr>
              <a:t>Intuitive Inheritance</a:t>
            </a:r>
          </a:p>
          <a:p>
            <a:r>
              <a:rPr lang="en-US" sz="1050" i="1">
                <a:solidFill>
                  <a:srgbClr val="4D4F53"/>
                </a:solidFill>
              </a:rPr>
              <a:t>Subdirectories and files inherit perms from parent directory</a:t>
            </a:r>
          </a:p>
        </p:txBody>
      </p:sp>
      <p:sp>
        <p:nvSpPr>
          <p:cNvPr id="30" name="Rectangle 29"/>
          <p:cNvSpPr/>
          <p:nvPr/>
        </p:nvSpPr>
        <p:spPr bwMode="auto">
          <a:xfrm>
            <a:off x="2257234" y="1814664"/>
            <a:ext cx="1192834" cy="1192833"/>
          </a:xfrm>
          <a:prstGeom prst="rect">
            <a:avLst/>
          </a:prstGeom>
          <a:solidFill>
            <a:schemeClr val="bg1"/>
          </a:solidFill>
          <a:ln w="25400" cmpd="sng" algn="ctr">
            <a:solidFill>
              <a:schemeClr val="tx1"/>
            </a:solidFill>
            <a:round/>
            <a:headEnd/>
            <a:tailEnd/>
          </a:ln>
        </p:spPr>
        <p:txBody>
          <a:bodyPr rtlCol="0" anchor="ctr"/>
          <a:lstStyle/>
          <a:p>
            <a:pPr algn="ctr" eaLnBrk="0" hangingPunct="0"/>
            <a:endParaRPr lang="en-US" sz="1424">
              <a:solidFill>
                <a:srgbClr val="FFFFFF"/>
              </a:solidFill>
            </a:endParaRPr>
          </a:p>
        </p:txBody>
      </p:sp>
      <p:sp>
        <p:nvSpPr>
          <p:cNvPr id="31" name="TextBox 30"/>
          <p:cNvSpPr txBox="1"/>
          <p:nvPr/>
        </p:nvSpPr>
        <p:spPr>
          <a:xfrm>
            <a:off x="6931434" y="3060384"/>
            <a:ext cx="1446296" cy="900246"/>
          </a:xfrm>
          <a:prstGeom prst="rect">
            <a:avLst/>
          </a:prstGeom>
          <a:noFill/>
        </p:spPr>
        <p:txBody>
          <a:bodyPr wrap="square" rtlCol="0">
            <a:spAutoFit/>
          </a:bodyPr>
          <a:lstStyle/>
          <a:p>
            <a:r>
              <a:rPr lang="en-US" sz="1050" b="1">
                <a:solidFill>
                  <a:srgbClr val="4D4F53"/>
                </a:solidFill>
              </a:rPr>
              <a:t>Whole-Volume ACEs</a:t>
            </a:r>
          </a:p>
          <a:p>
            <a:r>
              <a:rPr lang="en-US" sz="1050" i="1">
                <a:solidFill>
                  <a:srgbClr val="4D4F53"/>
                </a:solidFill>
              </a:rPr>
              <a:t>Volume-level filter – useful in multitenant environments.</a:t>
            </a:r>
          </a:p>
        </p:txBody>
      </p:sp>
      <p:sp>
        <p:nvSpPr>
          <p:cNvPr id="32" name="Rectangle 31"/>
          <p:cNvSpPr/>
          <p:nvPr/>
        </p:nvSpPr>
        <p:spPr bwMode="auto">
          <a:xfrm>
            <a:off x="7024140" y="1814664"/>
            <a:ext cx="1192834" cy="1192833"/>
          </a:xfrm>
          <a:prstGeom prst="rect">
            <a:avLst/>
          </a:prstGeom>
          <a:solidFill>
            <a:schemeClr val="bg1"/>
          </a:solidFill>
          <a:ln w="25400" cmpd="sng" algn="ctr">
            <a:solidFill>
              <a:schemeClr val="tx1"/>
            </a:solidFill>
            <a:round/>
            <a:headEnd/>
            <a:tailEnd/>
          </a:ln>
        </p:spPr>
        <p:txBody>
          <a:bodyPr rtlCol="0" anchor="ctr"/>
          <a:lstStyle/>
          <a:p>
            <a:pPr algn="ctr" eaLnBrk="0" hangingPunct="0"/>
            <a:endParaRPr lang="en-US" sz="1424">
              <a:ln w="76200" cmpd="sng">
                <a:solidFill>
                  <a:schemeClr val="tx1"/>
                </a:solidFill>
              </a:ln>
              <a:solidFill>
                <a:srgbClr val="FFFFFF"/>
              </a:solidFill>
            </a:endParaRPr>
          </a:p>
        </p:txBody>
      </p:sp>
      <p:sp>
        <p:nvSpPr>
          <p:cNvPr id="33" name="TextBox 32"/>
          <p:cNvSpPr txBox="1"/>
          <p:nvPr/>
        </p:nvSpPr>
        <p:spPr>
          <a:xfrm>
            <a:off x="5327435" y="3060382"/>
            <a:ext cx="1377241" cy="900246"/>
          </a:xfrm>
          <a:prstGeom prst="rect">
            <a:avLst/>
          </a:prstGeom>
          <a:noFill/>
        </p:spPr>
        <p:txBody>
          <a:bodyPr wrap="square" rtlCol="0">
            <a:spAutoFit/>
          </a:bodyPr>
          <a:lstStyle/>
          <a:p>
            <a:r>
              <a:rPr lang="en-US" sz="1050" b="1">
                <a:solidFill>
                  <a:srgbClr val="4D4F53"/>
                </a:solidFill>
              </a:rPr>
              <a:t>Roles</a:t>
            </a:r>
          </a:p>
          <a:p>
            <a:r>
              <a:rPr lang="en-US" sz="1050" i="1">
                <a:solidFill>
                  <a:srgbClr val="4D4F53"/>
                </a:solidFill>
              </a:rPr>
              <a:t>Arbitrary grouping of users according to your business needs</a:t>
            </a:r>
          </a:p>
        </p:txBody>
      </p:sp>
      <p:sp>
        <p:nvSpPr>
          <p:cNvPr id="34" name="Rectangle 33"/>
          <p:cNvSpPr/>
          <p:nvPr/>
        </p:nvSpPr>
        <p:spPr bwMode="auto">
          <a:xfrm>
            <a:off x="5382402" y="1814664"/>
            <a:ext cx="1192834" cy="1192833"/>
          </a:xfrm>
          <a:prstGeom prst="rect">
            <a:avLst/>
          </a:prstGeom>
          <a:solidFill>
            <a:schemeClr val="bg1"/>
          </a:solidFill>
          <a:ln w="25400" cmpd="sng" algn="ctr">
            <a:solidFill>
              <a:schemeClr val="tx1"/>
            </a:solidFill>
            <a:round/>
            <a:headEnd/>
            <a:tailEnd/>
          </a:ln>
        </p:spPr>
        <p:txBody>
          <a:bodyPr rtlCol="0" anchor="ctr"/>
          <a:lstStyle/>
          <a:p>
            <a:pPr algn="ctr" eaLnBrk="0" hangingPunct="0"/>
            <a:endParaRPr lang="en-US" sz="1424">
              <a:solidFill>
                <a:srgbClr val="FFFFFF"/>
              </a:solidFill>
            </a:endParaRPr>
          </a:p>
        </p:txBody>
      </p:sp>
      <p:sp>
        <p:nvSpPr>
          <p:cNvPr id="35" name="TextBox 34"/>
          <p:cNvSpPr txBox="1"/>
          <p:nvPr/>
        </p:nvSpPr>
        <p:spPr>
          <a:xfrm>
            <a:off x="3799726" y="3060381"/>
            <a:ext cx="1552862" cy="415498"/>
          </a:xfrm>
          <a:prstGeom prst="rect">
            <a:avLst/>
          </a:prstGeom>
          <a:noFill/>
        </p:spPr>
        <p:txBody>
          <a:bodyPr wrap="square" rtlCol="0">
            <a:spAutoFit/>
          </a:bodyPr>
          <a:lstStyle/>
          <a:p>
            <a:r>
              <a:rPr lang="en-US" sz="1050" b="1">
                <a:solidFill>
                  <a:srgbClr val="4D4F53"/>
                </a:solidFill>
              </a:rPr>
              <a:t>High Performance</a:t>
            </a:r>
          </a:p>
          <a:p>
            <a:r>
              <a:rPr lang="en-US" sz="1050" i="1">
                <a:solidFill>
                  <a:srgbClr val="4D4F53"/>
                </a:solidFill>
              </a:rPr>
              <a:t>No performance hit</a:t>
            </a:r>
          </a:p>
        </p:txBody>
      </p:sp>
      <p:sp>
        <p:nvSpPr>
          <p:cNvPr id="36" name="Rectangle 35"/>
          <p:cNvSpPr/>
          <p:nvPr/>
        </p:nvSpPr>
        <p:spPr bwMode="auto">
          <a:xfrm>
            <a:off x="3853394" y="1814664"/>
            <a:ext cx="1192834" cy="1192833"/>
          </a:xfrm>
          <a:prstGeom prst="rect">
            <a:avLst/>
          </a:prstGeom>
          <a:solidFill>
            <a:schemeClr val="bg1"/>
          </a:solidFill>
          <a:ln w="25400" cmpd="sng" algn="ctr">
            <a:solidFill>
              <a:schemeClr val="tx1"/>
            </a:solidFill>
            <a:round/>
            <a:headEnd/>
            <a:tailEnd/>
          </a:ln>
        </p:spPr>
        <p:txBody>
          <a:bodyPr rtlCol="0" anchor="ctr"/>
          <a:lstStyle/>
          <a:p>
            <a:pPr algn="ctr" eaLnBrk="0" hangingPunct="0"/>
            <a:endParaRPr lang="en-US" sz="1424">
              <a:solidFill>
                <a:srgbClr val="FFFFFF"/>
              </a:solidFill>
            </a:endParaRPr>
          </a:p>
        </p:txBody>
      </p:sp>
      <p:sp>
        <p:nvSpPr>
          <p:cNvPr id="11" name="TextBox 10"/>
          <p:cNvSpPr txBox="1"/>
          <p:nvPr/>
        </p:nvSpPr>
        <p:spPr>
          <a:xfrm>
            <a:off x="632459" y="3066443"/>
            <a:ext cx="1432119" cy="738664"/>
          </a:xfrm>
          <a:prstGeom prst="rect">
            <a:avLst/>
          </a:prstGeom>
          <a:noFill/>
        </p:spPr>
        <p:txBody>
          <a:bodyPr wrap="square" rtlCol="0">
            <a:spAutoFit/>
          </a:bodyPr>
          <a:lstStyle/>
          <a:p>
            <a:r>
              <a:rPr lang="en-US" sz="1050" b="1">
                <a:solidFill>
                  <a:srgbClr val="4D4F53"/>
                </a:solidFill>
              </a:rPr>
              <a:t>Boolean Operators</a:t>
            </a:r>
          </a:p>
          <a:p>
            <a:r>
              <a:rPr lang="en-US" sz="1050" i="1">
                <a:solidFill>
                  <a:srgbClr val="4D4F53"/>
                </a:solidFill>
              </a:rPr>
              <a:t>Allowing for </a:t>
            </a:r>
            <a:br>
              <a:rPr lang="en-US" sz="1050" i="1">
                <a:solidFill>
                  <a:srgbClr val="4D4F53"/>
                </a:solidFill>
              </a:rPr>
            </a:br>
            <a:r>
              <a:rPr lang="en-US" sz="1050" i="1">
                <a:solidFill>
                  <a:srgbClr val="4D4F53"/>
                </a:solidFill>
              </a:rPr>
              <a:t>ultra fine-grain</a:t>
            </a:r>
          </a:p>
          <a:p>
            <a:r>
              <a:rPr lang="en-US" sz="1050" i="1">
                <a:solidFill>
                  <a:srgbClr val="4D4F53"/>
                </a:solidFill>
              </a:rPr>
              <a:t>permissions</a:t>
            </a:r>
          </a:p>
        </p:txBody>
      </p:sp>
      <p:pic>
        <p:nvPicPr>
          <p:cNvPr id="3" name="Picture 2"/>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62957" y="2006327"/>
            <a:ext cx="830809" cy="785374"/>
          </a:xfrm>
          <a:prstGeom prst="rect">
            <a:avLst/>
          </a:prstGeom>
        </p:spPr>
      </p:pic>
      <p:pic>
        <p:nvPicPr>
          <p:cNvPr id="25" name="Picture 24"/>
          <p:cNvPicPr>
            <a:picLocks noChangeAspect="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5614922" y="2033563"/>
            <a:ext cx="771666" cy="771666"/>
          </a:xfrm>
          <a:prstGeom prst="rect">
            <a:avLst/>
          </a:prstGeom>
        </p:spPr>
      </p:pic>
      <p:pic>
        <p:nvPicPr>
          <p:cNvPr id="26" name="Picture 25"/>
          <p:cNvPicPr>
            <a:picLocks noChangeAspect="1"/>
          </p:cNvPicPr>
          <p:nvPr/>
        </p:nvPicPr>
        <p:blipFill>
          <a:blip r:embed="rId5">
            <a:alphaModFix amt="53000"/>
            <a:extLst>
              <a:ext uri="{28A0092B-C50C-407E-A947-70E740481C1C}">
                <a14:useLocalDpi xmlns:a14="http://schemas.microsoft.com/office/drawing/2010/main" val="0"/>
              </a:ext>
            </a:extLst>
          </a:blip>
          <a:stretch>
            <a:fillRect/>
          </a:stretch>
        </p:blipFill>
        <p:spPr>
          <a:xfrm>
            <a:off x="2525380" y="2023411"/>
            <a:ext cx="667331" cy="667331"/>
          </a:xfrm>
          <a:prstGeom prst="rect">
            <a:avLst/>
          </a:prstGeom>
        </p:spPr>
      </p:pic>
      <p:sp>
        <p:nvSpPr>
          <p:cNvPr id="37" name="Isosceles Triangle 36"/>
          <p:cNvSpPr/>
          <p:nvPr/>
        </p:nvSpPr>
        <p:spPr bwMode="auto">
          <a:xfrm>
            <a:off x="7329938" y="2160793"/>
            <a:ext cx="566074" cy="467148"/>
          </a:xfrm>
          <a:prstGeom prst="triangle">
            <a:avLst/>
          </a:prstGeom>
          <a:solidFill>
            <a:schemeClr val="accent4"/>
          </a:solidFill>
          <a:ln w="9525" algn="ctr">
            <a:noFill/>
            <a:round/>
            <a:headEnd/>
            <a:tailEnd/>
          </a:ln>
        </p:spPr>
        <p:txBody>
          <a:bodyPr rtlCol="0" anchor="ctr"/>
          <a:lstStyle/>
          <a:p>
            <a:pPr algn="ctr" eaLnBrk="0" hangingPunct="0"/>
            <a:endParaRPr lang="en-US" sz="1424">
              <a:solidFill>
                <a:srgbClr val="FFFFFF"/>
              </a:solidFill>
            </a:endParaRPr>
          </a:p>
        </p:txBody>
      </p:sp>
      <p:pic>
        <p:nvPicPr>
          <p:cNvPr id="38" name="Picture 37"/>
          <p:cNvPicPr>
            <a:picLocks noChangeAspect="1"/>
          </p:cNvPicPr>
          <p:nvPr/>
        </p:nvPicPr>
        <p:blipFill>
          <a:blip r:embed="rId6">
            <a:duotone>
              <a:schemeClr val="accent4">
                <a:shade val="45000"/>
                <a:satMod val="135000"/>
              </a:schemeClr>
              <a:prstClr val="white"/>
            </a:duotone>
            <a:alphaModFix amt="61000"/>
            <a:extLst>
              <a:ext uri="{28A0092B-C50C-407E-A947-70E740481C1C}">
                <a14:useLocalDpi xmlns:a14="http://schemas.microsoft.com/office/drawing/2010/main" val="0"/>
              </a:ext>
            </a:extLst>
          </a:blip>
          <a:stretch>
            <a:fillRect/>
          </a:stretch>
        </p:blipFill>
        <p:spPr>
          <a:xfrm>
            <a:off x="4126506" y="2169566"/>
            <a:ext cx="625665" cy="625665"/>
          </a:xfrm>
          <a:prstGeom prst="rect">
            <a:avLst/>
          </a:prstGeom>
        </p:spPr>
      </p:pic>
      <p:sp>
        <p:nvSpPr>
          <p:cNvPr id="20" name="Rectangle 19"/>
          <p:cNvSpPr/>
          <p:nvPr/>
        </p:nvSpPr>
        <p:spPr bwMode="auto">
          <a:xfrm>
            <a:off x="7559787" y="95642"/>
            <a:ext cx="1581832" cy="193755"/>
          </a:xfrm>
          <a:prstGeom prst="rect">
            <a:avLst/>
          </a:prstGeom>
          <a:gradFill flip="none" rotWithShape="1">
            <a:gsLst>
              <a:gs pos="52000">
                <a:schemeClr val="accent1"/>
              </a:gs>
              <a:gs pos="0">
                <a:srgbClr val="FFFFFF"/>
              </a:gs>
            </a:gsLst>
            <a:lin ang="0" scaled="1"/>
            <a:tileRect/>
          </a:gradFill>
          <a:ln w="9525" algn="ctr">
            <a:noFill/>
            <a:round/>
            <a:headEnd/>
            <a:tailEnd/>
          </a:ln>
        </p:spPr>
        <p:txBody>
          <a:bodyPr rtlCol="0" anchor="ctr"/>
          <a:lstStyle/>
          <a:p>
            <a:pPr algn="ctr" eaLnBrk="0" hangingPunct="0"/>
            <a:endParaRPr lang="en-US" sz="1424">
              <a:solidFill>
                <a:srgbClr val="FFFFFF"/>
              </a:solidFill>
            </a:endParaRPr>
          </a:p>
        </p:txBody>
      </p:sp>
      <p:sp>
        <p:nvSpPr>
          <p:cNvPr id="22" name="TextBox 21"/>
          <p:cNvSpPr txBox="1"/>
          <p:nvPr/>
        </p:nvSpPr>
        <p:spPr>
          <a:xfrm>
            <a:off x="7803664" y="78794"/>
            <a:ext cx="1462802" cy="230832"/>
          </a:xfrm>
          <a:prstGeom prst="rect">
            <a:avLst/>
          </a:prstGeom>
          <a:noFill/>
          <a:ln>
            <a:noFill/>
          </a:ln>
        </p:spPr>
        <p:txBody>
          <a:bodyPr wrap="square" rtlCol="0">
            <a:spAutoFit/>
          </a:bodyPr>
          <a:lstStyle/>
          <a:p>
            <a:pPr algn="ctr"/>
            <a:r>
              <a:rPr lang="en-US" sz="900" b="1">
                <a:solidFill>
                  <a:schemeClr val="bg1">
                    <a:lumMod val="95000"/>
                  </a:schemeClr>
                </a:solidFill>
              </a:rPr>
              <a:t> AUTHORIZATION</a:t>
            </a:r>
          </a:p>
        </p:txBody>
      </p:sp>
    </p:spTree>
    <p:extLst>
      <p:ext uri="{BB962C8B-B14F-4D97-AF65-F5344CB8AC3E}">
        <p14:creationId xmlns:p14="http://schemas.microsoft.com/office/powerpoint/2010/main" val="2213994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Ã©sultat de recherche d'images pour &quot;silicon valley&quot;">
            <a:extLst>
              <a:ext uri="{FF2B5EF4-FFF2-40B4-BE49-F238E27FC236}">
                <a16:creationId xmlns:a16="http://schemas.microsoft.com/office/drawing/2014/main" id="{F3AB248A-D651-4EE2-AC9B-05B24D2CFA4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61" r="9650"/>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associÃ©e">
            <a:extLst>
              <a:ext uri="{FF2B5EF4-FFF2-40B4-BE49-F238E27FC236}">
                <a16:creationId xmlns:a16="http://schemas.microsoft.com/office/drawing/2014/main" id="{D6F4260D-635E-4BF1-B512-D53864AA23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5368" y="150312"/>
            <a:ext cx="1850721" cy="1850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0575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a:bodyPr>
          <a:lstStyle/>
          <a:p>
            <a:r>
              <a:rPr lang="en-US"/>
              <a:t>Data Protection with MapR</a:t>
            </a:r>
          </a:p>
        </p:txBody>
      </p:sp>
    </p:spTree>
    <p:extLst>
      <p:ext uri="{BB962C8B-B14F-4D97-AF65-F5344CB8AC3E}">
        <p14:creationId xmlns:p14="http://schemas.microsoft.com/office/powerpoint/2010/main" val="194880721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92868" y="914519"/>
            <a:ext cx="4210952" cy="3845927"/>
          </a:xfrm>
        </p:spPr>
        <p:txBody>
          <a:bodyPr>
            <a:normAutofit fontScale="92500" lnSpcReduction="20000"/>
          </a:bodyPr>
          <a:lstStyle/>
          <a:p>
            <a:pPr>
              <a:spcBef>
                <a:spcPts val="0"/>
              </a:spcBef>
              <a:buClr>
                <a:srgbClr val="057777"/>
              </a:buClr>
              <a:buSzPts val="1400"/>
            </a:pPr>
            <a:r>
              <a:rPr lang="en-US" sz="1650" b="1" dirty="0">
                <a:solidFill>
                  <a:srgbClr val="057777"/>
                </a:solidFill>
              </a:rPr>
              <a:t>KEY BENEFITS</a:t>
            </a:r>
          </a:p>
          <a:p>
            <a:pPr marL="214313" indent="-214313" defTabSz="171420">
              <a:spcAft>
                <a:spcPts val="225"/>
              </a:spcAft>
              <a:buFont typeface="Arial" panose="020B0604020202020204" pitchFamily="34" charset="0"/>
              <a:buChar char="•"/>
            </a:pPr>
            <a:r>
              <a:rPr lang="en-US" sz="1650" dirty="0">
                <a:solidFill>
                  <a:srgbClr val="112940"/>
                </a:solidFill>
              </a:rPr>
              <a:t>Reduce risks and maintain compliance</a:t>
            </a:r>
          </a:p>
          <a:p>
            <a:pPr marL="214313" indent="-214313" defTabSz="171420">
              <a:spcAft>
                <a:spcPts val="225"/>
              </a:spcAft>
              <a:buFont typeface="Arial" panose="020B0604020202020204" pitchFamily="34" charset="0"/>
              <a:buChar char="•"/>
            </a:pPr>
            <a:r>
              <a:rPr lang="en-US" sz="1650" dirty="0">
                <a:solidFill>
                  <a:srgbClr val="112940"/>
                </a:solidFill>
              </a:rPr>
              <a:t>Simplify security setup</a:t>
            </a:r>
          </a:p>
          <a:p>
            <a:pPr defTabSz="171420">
              <a:spcAft>
                <a:spcPts val="225"/>
              </a:spcAft>
            </a:pPr>
            <a:endParaRPr lang="en-US" sz="1650" dirty="0">
              <a:solidFill>
                <a:srgbClr val="112940"/>
              </a:solidFill>
            </a:endParaRPr>
          </a:p>
          <a:p>
            <a:pPr defTabSz="171420">
              <a:spcAft>
                <a:spcPts val="225"/>
              </a:spcAft>
            </a:pPr>
            <a:r>
              <a:rPr lang="en-US" sz="1650" b="1" dirty="0">
                <a:solidFill>
                  <a:srgbClr val="057777"/>
                </a:solidFill>
              </a:rPr>
              <a:t>WHAT IS UNIQUE</a:t>
            </a:r>
          </a:p>
          <a:p>
            <a:pPr marL="214313" indent="-214313" defTabSz="171420">
              <a:spcAft>
                <a:spcPts val="225"/>
              </a:spcAft>
              <a:buFont typeface="Arial" panose="020B0604020202020204" pitchFamily="34" charset="0"/>
              <a:buChar char="•"/>
            </a:pPr>
            <a:r>
              <a:rPr lang="en-US" sz="1650" dirty="0">
                <a:solidFill>
                  <a:srgbClr val="112940"/>
                </a:solidFill>
              </a:rPr>
              <a:t>Enabled during volume create (when </a:t>
            </a:r>
            <a:br>
              <a:rPr lang="en-US" sz="1650" dirty="0">
                <a:solidFill>
                  <a:srgbClr val="112940"/>
                </a:solidFill>
              </a:rPr>
            </a:br>
            <a:r>
              <a:rPr lang="en-US" sz="1650" dirty="0">
                <a:solidFill>
                  <a:srgbClr val="112940"/>
                </a:solidFill>
              </a:rPr>
              <a:t>secure-by-default is on)</a:t>
            </a:r>
          </a:p>
          <a:p>
            <a:pPr marL="214313" indent="-214313" defTabSz="171420">
              <a:spcAft>
                <a:spcPts val="225"/>
              </a:spcAft>
              <a:buFont typeface="Arial" panose="020B0604020202020204" pitchFamily="34" charset="0"/>
              <a:buChar char="•"/>
            </a:pPr>
            <a:r>
              <a:rPr lang="en-US" sz="1650" dirty="0">
                <a:solidFill>
                  <a:srgbClr val="112940"/>
                </a:solidFill>
              </a:rPr>
              <a:t>Volume-level encryption</a:t>
            </a:r>
          </a:p>
          <a:p>
            <a:pPr marL="214313" indent="-214313" defTabSz="171420">
              <a:spcAft>
                <a:spcPts val="225"/>
              </a:spcAft>
              <a:buFont typeface="Arial" panose="020B0604020202020204" pitchFamily="34" charset="0"/>
              <a:buChar char="•"/>
            </a:pPr>
            <a:endParaRPr lang="en-US" sz="1650" dirty="0">
              <a:solidFill>
                <a:srgbClr val="112940"/>
              </a:solidFill>
            </a:endParaRPr>
          </a:p>
          <a:p>
            <a:pPr defTabSz="171420">
              <a:spcAft>
                <a:spcPts val="225"/>
              </a:spcAft>
            </a:pPr>
            <a:r>
              <a:rPr lang="en-US" sz="1650" b="1" dirty="0">
                <a:solidFill>
                  <a:srgbClr val="057777"/>
                </a:solidFill>
              </a:rPr>
              <a:t>FEATURES</a:t>
            </a:r>
          </a:p>
          <a:p>
            <a:pPr marL="214313" indent="-214313" defTabSz="171420">
              <a:spcAft>
                <a:spcPts val="225"/>
              </a:spcAft>
              <a:buFont typeface="Arial" panose="020B0604020202020204" pitchFamily="34" charset="0"/>
              <a:buChar char="•"/>
            </a:pPr>
            <a:r>
              <a:rPr lang="en-US" sz="1650" dirty="0">
                <a:solidFill>
                  <a:srgbClr val="112940"/>
                </a:solidFill>
              </a:rPr>
              <a:t>Encrypts all files, directories, tables, streams, even metadata</a:t>
            </a:r>
          </a:p>
          <a:p>
            <a:pPr marL="214313" indent="-214313" defTabSz="171420">
              <a:spcAft>
                <a:spcPts val="225"/>
              </a:spcAft>
              <a:buFont typeface="Arial" panose="020B0604020202020204" pitchFamily="34" charset="0"/>
              <a:buChar char="•"/>
            </a:pPr>
            <a:r>
              <a:rPr lang="en-US" sz="1650" dirty="0">
                <a:solidFill>
                  <a:srgbClr val="112940"/>
                </a:solidFill>
              </a:rPr>
              <a:t>Data is encrypted using AES 256 (XTS mode)</a:t>
            </a:r>
          </a:p>
          <a:p>
            <a:pPr marL="214313" indent="-214313" defTabSz="171420">
              <a:spcAft>
                <a:spcPts val="225"/>
              </a:spcAft>
              <a:buFont typeface="Arial" panose="020B0604020202020204" pitchFamily="34" charset="0"/>
              <a:buChar char="•"/>
            </a:pPr>
            <a:r>
              <a:rPr lang="en-US" sz="1650" dirty="0">
                <a:solidFill>
                  <a:srgbClr val="112940"/>
                </a:solidFill>
              </a:rPr>
              <a:t>Completely transparent to application</a:t>
            </a:r>
          </a:p>
        </p:txBody>
      </p:sp>
      <p:sp>
        <p:nvSpPr>
          <p:cNvPr id="3" name="Title 2"/>
          <p:cNvSpPr>
            <a:spLocks noGrp="1"/>
          </p:cNvSpPr>
          <p:nvPr>
            <p:ph type="title"/>
          </p:nvPr>
        </p:nvSpPr>
        <p:spPr>
          <a:xfrm>
            <a:off x="487995" y="383054"/>
            <a:ext cx="7997901" cy="642938"/>
          </a:xfrm>
        </p:spPr>
        <p:txBody>
          <a:bodyPr/>
          <a:lstStyle/>
          <a:p>
            <a:r>
              <a:rPr lang="en-US"/>
              <a:t>Native Data at Rest Encryption</a:t>
            </a:r>
          </a:p>
        </p:txBody>
      </p:sp>
      <p:sp>
        <p:nvSpPr>
          <p:cNvPr id="14" name="TextBox 13">
            <a:extLst>
              <a:ext uri="{FF2B5EF4-FFF2-40B4-BE49-F238E27FC236}">
                <a16:creationId xmlns:a16="http://schemas.microsoft.com/office/drawing/2014/main" id="{EF5EC57D-1017-44C4-A368-3892A4DFE8D0}"/>
              </a:ext>
            </a:extLst>
          </p:cNvPr>
          <p:cNvSpPr txBox="1"/>
          <p:nvPr/>
        </p:nvSpPr>
        <p:spPr>
          <a:xfrm>
            <a:off x="4226285" y="3212771"/>
            <a:ext cx="4877164" cy="338554"/>
          </a:xfrm>
          <a:prstGeom prst="rect">
            <a:avLst/>
          </a:prstGeom>
          <a:noFill/>
        </p:spPr>
        <p:txBody>
          <a:bodyPr wrap="square" rtlCol="0">
            <a:spAutoFit/>
          </a:bodyPr>
          <a:lstStyle/>
          <a:p>
            <a:pPr algn="ctr"/>
            <a:r>
              <a:rPr lang="en-US" sz="1600" b="1" dirty="0">
                <a:latin typeface="+mn-lt"/>
              </a:rPr>
              <a:t>Encrypt Data Per Volume or Per Cluster Level</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2310" y="1416420"/>
            <a:ext cx="3675888" cy="1335024"/>
          </a:xfrm>
          <a:prstGeom prst="rect">
            <a:avLst/>
          </a:prstGeom>
        </p:spPr>
      </p:pic>
      <p:sp>
        <p:nvSpPr>
          <p:cNvPr id="9" name="TextBox 8">
            <a:extLst>
              <a:ext uri="{FF2B5EF4-FFF2-40B4-BE49-F238E27FC236}">
                <a16:creationId xmlns:a16="http://schemas.microsoft.com/office/drawing/2014/main" id="{C55F8F05-5BD3-4180-B100-20D3A509FDF6}"/>
              </a:ext>
            </a:extLst>
          </p:cNvPr>
          <p:cNvSpPr txBox="1"/>
          <p:nvPr/>
        </p:nvSpPr>
        <p:spPr>
          <a:xfrm>
            <a:off x="4801802" y="2405456"/>
            <a:ext cx="360047" cy="253916"/>
          </a:xfrm>
          <a:prstGeom prst="rect">
            <a:avLst/>
          </a:prstGeom>
          <a:noFill/>
        </p:spPr>
        <p:txBody>
          <a:bodyPr wrap="square" rtlCol="0">
            <a:spAutoFit/>
          </a:bodyPr>
          <a:lstStyle/>
          <a:p>
            <a:r>
              <a:rPr lang="en-US" sz="1050" b="1">
                <a:solidFill>
                  <a:schemeClr val="tx2"/>
                </a:solidFill>
                <a:latin typeface="+mn-lt"/>
              </a:rPr>
              <a:t>/hr</a:t>
            </a:r>
          </a:p>
        </p:txBody>
      </p:sp>
      <p:sp>
        <p:nvSpPr>
          <p:cNvPr id="16" name="TextBox 15">
            <a:extLst>
              <a:ext uri="{FF2B5EF4-FFF2-40B4-BE49-F238E27FC236}">
                <a16:creationId xmlns:a16="http://schemas.microsoft.com/office/drawing/2014/main" id="{C55F8F05-5BD3-4180-B100-20D3A509FDF6}"/>
              </a:ext>
            </a:extLst>
          </p:cNvPr>
          <p:cNvSpPr txBox="1"/>
          <p:nvPr/>
        </p:nvSpPr>
        <p:spPr>
          <a:xfrm>
            <a:off x="5508176" y="2405456"/>
            <a:ext cx="538355" cy="415498"/>
          </a:xfrm>
          <a:prstGeom prst="rect">
            <a:avLst/>
          </a:prstGeom>
          <a:noFill/>
        </p:spPr>
        <p:txBody>
          <a:bodyPr wrap="square" rtlCol="0">
            <a:spAutoFit/>
          </a:bodyPr>
          <a:lstStyle/>
          <a:p>
            <a:r>
              <a:rPr lang="en-US" sz="1050" b="1">
                <a:solidFill>
                  <a:schemeClr val="tx2"/>
                </a:solidFill>
                <a:latin typeface="+mn-lt"/>
              </a:rPr>
              <a:t>/</a:t>
            </a:r>
            <a:r>
              <a:rPr lang="en-US" sz="1050" b="1" err="1">
                <a:solidFill>
                  <a:schemeClr val="tx2"/>
                </a:solidFill>
                <a:latin typeface="+mn-lt"/>
              </a:rPr>
              <a:t>hbase</a:t>
            </a:r>
            <a:endParaRPr lang="en-US" sz="1050" b="1">
              <a:solidFill>
                <a:schemeClr val="tx2"/>
              </a:solidFill>
              <a:latin typeface="+mn-lt"/>
            </a:endParaRPr>
          </a:p>
        </p:txBody>
      </p:sp>
      <p:sp>
        <p:nvSpPr>
          <p:cNvPr id="17" name="TextBox 16">
            <a:extLst>
              <a:ext uri="{FF2B5EF4-FFF2-40B4-BE49-F238E27FC236}">
                <a16:creationId xmlns:a16="http://schemas.microsoft.com/office/drawing/2014/main" id="{C55F8F05-5BD3-4180-B100-20D3A509FDF6}"/>
              </a:ext>
            </a:extLst>
          </p:cNvPr>
          <p:cNvSpPr txBox="1"/>
          <p:nvPr/>
        </p:nvSpPr>
        <p:spPr>
          <a:xfrm>
            <a:off x="6372284" y="2405456"/>
            <a:ext cx="408053" cy="415498"/>
          </a:xfrm>
          <a:prstGeom prst="rect">
            <a:avLst/>
          </a:prstGeom>
          <a:noFill/>
        </p:spPr>
        <p:txBody>
          <a:bodyPr wrap="square" rtlCol="0">
            <a:spAutoFit/>
          </a:bodyPr>
          <a:lstStyle/>
          <a:p>
            <a:r>
              <a:rPr lang="en-US" sz="1050" b="1">
                <a:solidFill>
                  <a:schemeClr val="tx2"/>
                </a:solidFill>
                <a:latin typeface="+mn-lt"/>
              </a:rPr>
              <a:t>/</a:t>
            </a:r>
            <a:r>
              <a:rPr lang="en-US" sz="1050" b="1" err="1">
                <a:solidFill>
                  <a:schemeClr val="tx2"/>
                </a:solidFill>
                <a:latin typeface="+mn-lt"/>
              </a:rPr>
              <a:t>pci</a:t>
            </a:r>
            <a:endParaRPr lang="en-US" sz="1050" b="1">
              <a:solidFill>
                <a:schemeClr val="tx2"/>
              </a:solidFill>
              <a:latin typeface="+mn-lt"/>
            </a:endParaRPr>
          </a:p>
        </p:txBody>
      </p:sp>
      <p:sp>
        <p:nvSpPr>
          <p:cNvPr id="18" name="TextBox 17">
            <a:extLst>
              <a:ext uri="{FF2B5EF4-FFF2-40B4-BE49-F238E27FC236}">
                <a16:creationId xmlns:a16="http://schemas.microsoft.com/office/drawing/2014/main" id="{C55F8F05-5BD3-4180-B100-20D3A509FDF6}"/>
              </a:ext>
            </a:extLst>
          </p:cNvPr>
          <p:cNvSpPr txBox="1"/>
          <p:nvPr/>
        </p:nvSpPr>
        <p:spPr>
          <a:xfrm>
            <a:off x="7071800" y="2405456"/>
            <a:ext cx="538355" cy="415498"/>
          </a:xfrm>
          <a:prstGeom prst="rect">
            <a:avLst/>
          </a:prstGeom>
          <a:noFill/>
        </p:spPr>
        <p:txBody>
          <a:bodyPr wrap="square" rtlCol="0">
            <a:spAutoFit/>
          </a:bodyPr>
          <a:lstStyle/>
          <a:p>
            <a:r>
              <a:rPr lang="en-US" sz="1050" b="1">
                <a:solidFill>
                  <a:schemeClr val="tx2"/>
                </a:solidFill>
                <a:latin typeface="+mn-lt"/>
              </a:rPr>
              <a:t>/users</a:t>
            </a:r>
          </a:p>
        </p:txBody>
      </p:sp>
      <p:sp>
        <p:nvSpPr>
          <p:cNvPr id="19" name="TextBox 18">
            <a:extLst>
              <a:ext uri="{FF2B5EF4-FFF2-40B4-BE49-F238E27FC236}">
                <a16:creationId xmlns:a16="http://schemas.microsoft.com/office/drawing/2014/main" id="{C55F8F05-5BD3-4180-B100-20D3A509FDF6}"/>
              </a:ext>
            </a:extLst>
          </p:cNvPr>
          <p:cNvSpPr txBox="1"/>
          <p:nvPr/>
        </p:nvSpPr>
        <p:spPr>
          <a:xfrm>
            <a:off x="7709594" y="2405456"/>
            <a:ext cx="757811" cy="415498"/>
          </a:xfrm>
          <a:prstGeom prst="rect">
            <a:avLst/>
          </a:prstGeom>
          <a:noFill/>
        </p:spPr>
        <p:txBody>
          <a:bodyPr wrap="square" rtlCol="0">
            <a:spAutoFit/>
          </a:bodyPr>
          <a:lstStyle/>
          <a:p>
            <a:r>
              <a:rPr lang="en-US" sz="1050" b="1">
                <a:solidFill>
                  <a:schemeClr val="tx2"/>
                </a:solidFill>
                <a:latin typeface="+mn-lt"/>
              </a:rPr>
              <a:t>/</a:t>
            </a:r>
            <a:r>
              <a:rPr lang="en-US" sz="1050" b="1" err="1">
                <a:solidFill>
                  <a:schemeClr val="tx2"/>
                </a:solidFill>
                <a:latin typeface="+mn-lt"/>
              </a:rPr>
              <a:t>var</a:t>
            </a:r>
            <a:r>
              <a:rPr lang="en-US" sz="1050" b="1">
                <a:solidFill>
                  <a:schemeClr val="tx2"/>
                </a:solidFill>
                <a:latin typeface="+mn-lt"/>
              </a:rPr>
              <a:t>/</a:t>
            </a:r>
            <a:r>
              <a:rPr lang="en-US" sz="1050" b="1" err="1">
                <a:solidFill>
                  <a:schemeClr val="tx2"/>
                </a:solidFill>
                <a:latin typeface="+mn-lt"/>
              </a:rPr>
              <a:t>mapr</a:t>
            </a:r>
            <a:endParaRPr lang="en-US" sz="1050" b="1">
              <a:solidFill>
                <a:schemeClr val="tx2"/>
              </a:solidFill>
              <a:latin typeface="+mn-lt"/>
            </a:endParaRPr>
          </a:p>
        </p:txBody>
      </p:sp>
      <p:pic>
        <p:nvPicPr>
          <p:cNvPr id="20" name="Picture 19">
            <a:extLst>
              <a:ext uri="{FF2B5EF4-FFF2-40B4-BE49-F238E27FC236}">
                <a16:creationId xmlns:a16="http://schemas.microsoft.com/office/drawing/2014/main" id="{105259E5-518A-425D-BAAF-1FEBDC29B117}"/>
              </a:ext>
            </a:extLst>
          </p:cNvPr>
          <p:cNvPicPr>
            <a:picLocks noChangeAspect="1"/>
          </p:cNvPicPr>
          <p:nvPr/>
        </p:nvPicPr>
        <p:blipFill>
          <a:blip r:embed="rId4" cstate="print"/>
          <a:stretch>
            <a:fillRect/>
          </a:stretch>
        </p:blipFill>
        <p:spPr>
          <a:xfrm>
            <a:off x="5140293" y="2652872"/>
            <a:ext cx="317679" cy="317679"/>
          </a:xfrm>
          <a:prstGeom prst="rect">
            <a:avLst/>
          </a:prstGeom>
        </p:spPr>
      </p:pic>
      <p:pic>
        <p:nvPicPr>
          <p:cNvPr id="21" name="Picture 20">
            <a:extLst>
              <a:ext uri="{FF2B5EF4-FFF2-40B4-BE49-F238E27FC236}">
                <a16:creationId xmlns:a16="http://schemas.microsoft.com/office/drawing/2014/main" id="{D2E50CB3-A12C-49F1-AB8F-51FF7A2DEF3B}"/>
              </a:ext>
            </a:extLst>
          </p:cNvPr>
          <p:cNvPicPr>
            <a:picLocks noChangeAspect="1"/>
          </p:cNvPicPr>
          <p:nvPr/>
        </p:nvPicPr>
        <p:blipFill>
          <a:blip r:embed="rId5" cstate="print"/>
          <a:stretch>
            <a:fillRect/>
          </a:stretch>
        </p:blipFill>
        <p:spPr>
          <a:xfrm>
            <a:off x="6664867" y="2650274"/>
            <a:ext cx="317679" cy="317679"/>
          </a:xfrm>
          <a:prstGeom prst="rect">
            <a:avLst/>
          </a:prstGeom>
        </p:spPr>
      </p:pic>
      <p:pic>
        <p:nvPicPr>
          <p:cNvPr id="22" name="Picture 21">
            <a:extLst>
              <a:ext uri="{FF2B5EF4-FFF2-40B4-BE49-F238E27FC236}">
                <a16:creationId xmlns:a16="http://schemas.microsoft.com/office/drawing/2014/main" id="{D2E50CB3-A12C-49F1-AB8F-51FF7A2DEF3B}"/>
              </a:ext>
            </a:extLst>
          </p:cNvPr>
          <p:cNvPicPr>
            <a:picLocks noChangeAspect="1"/>
          </p:cNvPicPr>
          <p:nvPr/>
        </p:nvPicPr>
        <p:blipFill>
          <a:blip r:embed="rId5" cstate="print"/>
          <a:stretch>
            <a:fillRect/>
          </a:stretch>
        </p:blipFill>
        <p:spPr>
          <a:xfrm>
            <a:off x="7439955" y="2650274"/>
            <a:ext cx="317679" cy="317679"/>
          </a:xfrm>
          <a:prstGeom prst="rect">
            <a:avLst/>
          </a:prstGeom>
        </p:spPr>
      </p:pic>
    </p:spTree>
    <p:extLst>
      <p:ext uri="{BB962C8B-B14F-4D97-AF65-F5344CB8AC3E}">
        <p14:creationId xmlns:p14="http://schemas.microsoft.com/office/powerpoint/2010/main" val="37563240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Encryption – On the Wire</a:t>
            </a:r>
          </a:p>
        </p:txBody>
      </p:sp>
      <p:sp>
        <p:nvSpPr>
          <p:cNvPr id="3" name="Content Placeholder 2"/>
          <p:cNvSpPr>
            <a:spLocks noGrp="1"/>
          </p:cNvSpPr>
          <p:nvPr>
            <p:ph idx="1"/>
          </p:nvPr>
        </p:nvSpPr>
        <p:spPr/>
        <p:txBody>
          <a:bodyPr/>
          <a:lstStyle/>
          <a:p>
            <a:r>
              <a:rPr lang="en-US"/>
              <a:t>Three variants depending on component</a:t>
            </a:r>
          </a:p>
          <a:p>
            <a:r>
              <a:rPr lang="en-US"/>
              <a:t>MapR native security/maprsasl</a:t>
            </a:r>
          </a:p>
          <a:p>
            <a:pPr lvl="1"/>
            <a:r>
              <a:rPr lang="en-US"/>
              <a:t>AES 256 GCM Mode (NIST approved)</a:t>
            </a:r>
          </a:p>
          <a:p>
            <a:pPr lvl="1"/>
            <a:r>
              <a:rPr lang="en-US"/>
              <a:t>Used by MapR platform for file, table, and stream traffic as well as YARN communication and a few ecosystem components</a:t>
            </a:r>
          </a:p>
          <a:p>
            <a:r>
              <a:rPr lang="en-US"/>
              <a:t>HTTPS/TLS</a:t>
            </a:r>
          </a:p>
          <a:p>
            <a:pPr lvl="1"/>
            <a:r>
              <a:rPr lang="en-US"/>
              <a:t>TLS 1.2 enforced</a:t>
            </a:r>
          </a:p>
          <a:p>
            <a:pPr lvl="1"/>
            <a:r>
              <a:rPr lang="en-US"/>
              <a:t>Used by Web interfaces as well as some ecosystem components</a:t>
            </a:r>
          </a:p>
          <a:p>
            <a:r>
              <a:rPr lang="en-US"/>
              <a:t>Kerberos</a:t>
            </a:r>
          </a:p>
          <a:p>
            <a:pPr lvl="1"/>
            <a:r>
              <a:rPr lang="en-US"/>
              <a:t>Used by some Apache ecosystem components for communication</a:t>
            </a:r>
          </a:p>
        </p:txBody>
      </p:sp>
    </p:spTree>
    <p:extLst>
      <p:ext uri="{BB962C8B-B14F-4D97-AF65-F5344CB8AC3E}">
        <p14:creationId xmlns:p14="http://schemas.microsoft.com/office/powerpoint/2010/main" val="1244899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C13FFF5-B811-9740-A1B7-9184030FE4CC}"/>
              </a:ext>
            </a:extLst>
          </p:cNvPr>
          <p:cNvSpPr/>
          <p:nvPr/>
        </p:nvSpPr>
        <p:spPr>
          <a:xfrm>
            <a:off x="460093" y="2400148"/>
            <a:ext cx="8278551" cy="676132"/>
          </a:xfrm>
          <a:prstGeom prst="roundRect">
            <a:avLst>
              <a:gd name="adj" fmla="val 345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Deliver Industry’s best data platform for present and future use cases</a:t>
            </a:r>
          </a:p>
        </p:txBody>
      </p:sp>
      <p:sp>
        <p:nvSpPr>
          <p:cNvPr id="6" name="Rounded Rectangle 5">
            <a:extLst>
              <a:ext uri="{FF2B5EF4-FFF2-40B4-BE49-F238E27FC236}">
                <a16:creationId xmlns:a16="http://schemas.microsoft.com/office/drawing/2014/main" id="{791D43E9-1503-F047-8611-4574F82337F5}"/>
              </a:ext>
            </a:extLst>
          </p:cNvPr>
          <p:cNvSpPr/>
          <p:nvPr/>
        </p:nvSpPr>
        <p:spPr>
          <a:xfrm>
            <a:off x="460093" y="3223424"/>
            <a:ext cx="8278551" cy="676132"/>
          </a:xfrm>
          <a:prstGeom prst="roundRect">
            <a:avLst>
              <a:gd name="adj" fmla="val 3046"/>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Decouple data from applications and infrastructure</a:t>
            </a:r>
          </a:p>
        </p:txBody>
      </p:sp>
      <p:sp>
        <p:nvSpPr>
          <p:cNvPr id="7" name="Rounded Rectangle 5">
            <a:extLst>
              <a:ext uri="{FF2B5EF4-FFF2-40B4-BE49-F238E27FC236}">
                <a16:creationId xmlns:a16="http://schemas.microsoft.com/office/drawing/2014/main" id="{B495B2D1-52C9-45FA-BE34-7B02B7B0B3A5}"/>
              </a:ext>
            </a:extLst>
          </p:cNvPr>
          <p:cNvSpPr/>
          <p:nvPr/>
        </p:nvSpPr>
        <p:spPr>
          <a:xfrm>
            <a:off x="460094" y="4037273"/>
            <a:ext cx="8278552" cy="676132"/>
          </a:xfrm>
          <a:prstGeom prst="roundRect">
            <a:avLst>
              <a:gd name="adj" fmla="val 3046"/>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Provide enterprise grade capabilities and unrivalled performances</a:t>
            </a:r>
          </a:p>
        </p:txBody>
      </p:sp>
      <p:pic>
        <p:nvPicPr>
          <p:cNvPr id="8" name="Picture 2" descr="RÃ©sultat de recherche d'images pour &quot;mapr logo&quot;">
            <a:extLst>
              <a:ext uri="{FF2B5EF4-FFF2-40B4-BE49-F238E27FC236}">
                <a16:creationId xmlns:a16="http://schemas.microsoft.com/office/drawing/2014/main" id="{709B8DBB-0D59-40AE-9DAB-78F4422280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2433" y="515001"/>
            <a:ext cx="4759710" cy="1171334"/>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A34484CB-5D04-4D61-8C24-A222D2D2F832}"/>
              </a:ext>
            </a:extLst>
          </p:cNvPr>
          <p:cNvSpPr txBox="1"/>
          <p:nvPr/>
        </p:nvSpPr>
        <p:spPr>
          <a:xfrm>
            <a:off x="1694771" y="1599088"/>
            <a:ext cx="5917690" cy="584775"/>
          </a:xfrm>
          <a:prstGeom prst="rect">
            <a:avLst/>
          </a:prstGeom>
          <a:noFill/>
        </p:spPr>
        <p:txBody>
          <a:bodyPr wrap="square" rtlCol="0">
            <a:spAutoFit/>
          </a:bodyPr>
          <a:lstStyle/>
          <a:p>
            <a:pPr algn="ctr"/>
            <a:r>
              <a:rPr lang="fr-FR" sz="3200" b="1" spc="450" dirty="0">
                <a:solidFill>
                  <a:srgbClr val="E82B35"/>
                </a:solidFill>
                <a:latin typeface="Franklin Gothic Demi" panose="020B0703020102020204" pitchFamily="34" charset="0"/>
                <a:ea typeface="DengXian Light" panose="020B0503020204020204" pitchFamily="2" charset="-122"/>
                <a:cs typeface="Arial" panose="020B0604020202020204" pitchFamily="34" charset="0"/>
              </a:rPr>
              <a:t>DATA TECHNOLOGIES</a:t>
            </a:r>
          </a:p>
        </p:txBody>
      </p:sp>
    </p:spTree>
    <p:extLst>
      <p:ext uri="{BB962C8B-B14F-4D97-AF65-F5344CB8AC3E}">
        <p14:creationId xmlns:p14="http://schemas.microsoft.com/office/powerpoint/2010/main" val="2643163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21117" y="899059"/>
            <a:ext cx="9136859" cy="3989837"/>
          </a:xfrm>
          <a:prstGeom prst="rect">
            <a:avLst/>
          </a:prstGeom>
          <a:gradFill flip="none" rotWithShape="1">
            <a:gsLst>
              <a:gs pos="26000">
                <a:schemeClr val="tx1"/>
              </a:gs>
              <a:gs pos="76000">
                <a:schemeClr val="tx1">
                  <a:tint val="23500"/>
                  <a:satMod val="160000"/>
                </a:schemeClr>
              </a:gs>
            </a:gsLst>
            <a:lin ang="0" scaled="1"/>
            <a:tileRect/>
          </a:gradFill>
          <a:ln w="9525" algn="ctr">
            <a:noFill/>
            <a:round/>
            <a:headEnd/>
            <a:tailEnd/>
          </a:ln>
        </p:spPr>
        <p:txBody>
          <a:bodyPr lIns="91380" tIns="45690" rIns="91380" bIns="45690" rtlCol="0" anchor="ctr"/>
          <a:lstStyle/>
          <a:p>
            <a:pPr algn="ctr" defTabSz="456835" eaLnBrk="0" hangingPunct="0"/>
            <a:endParaRPr lang="en-US" sz="1400" dirty="0">
              <a:solidFill>
                <a:srgbClr val="FFFFFF"/>
              </a:solidFill>
            </a:endParaRPr>
          </a:p>
        </p:txBody>
      </p:sp>
      <p:sp>
        <p:nvSpPr>
          <p:cNvPr id="2" name="Title 1"/>
          <p:cNvSpPr>
            <a:spLocks noGrp="1"/>
          </p:cNvSpPr>
          <p:nvPr>
            <p:ph type="title"/>
          </p:nvPr>
        </p:nvSpPr>
        <p:spPr/>
        <p:txBody>
          <a:bodyPr>
            <a:normAutofit/>
          </a:bodyPr>
          <a:lstStyle/>
          <a:p>
            <a:r>
              <a:rPr lang="en-US" dirty="0">
                <a:solidFill>
                  <a:srgbClr val="C8102E"/>
                </a:solidFill>
              </a:rPr>
              <a:t>MapR Company At A Glance</a:t>
            </a:r>
          </a:p>
        </p:txBody>
      </p:sp>
      <p:sp>
        <p:nvSpPr>
          <p:cNvPr id="11" name="Rectangle 10"/>
          <p:cNvSpPr/>
          <p:nvPr/>
        </p:nvSpPr>
        <p:spPr bwMode="auto">
          <a:xfrm>
            <a:off x="3572867" y="1196855"/>
            <a:ext cx="4975021" cy="3372973"/>
          </a:xfrm>
          <a:prstGeom prst="rect">
            <a:avLst/>
          </a:prstGeom>
          <a:solidFill>
            <a:schemeClr val="bg1"/>
          </a:solidFill>
          <a:ln w="9525" algn="ctr">
            <a:noFill/>
            <a:round/>
            <a:headEnd/>
            <a:tailEnd/>
          </a:ln>
          <a:effectLst>
            <a:outerShdw blurRad="50800" dist="38100" dir="2700000" algn="tl" rotWithShape="0">
              <a:prstClr val="black">
                <a:alpha val="40000"/>
              </a:prstClr>
            </a:outerShdw>
          </a:effectLst>
        </p:spPr>
        <p:txBody>
          <a:bodyPr lIns="68544" tIns="34273" rIns="68544" bIns="34273" rtlCol="0" anchor="t"/>
          <a:lstStyle/>
          <a:p>
            <a:pPr algn="ctr" eaLnBrk="0" hangingPunct="0"/>
            <a:endParaRPr lang="en-US" sz="1700" b="1">
              <a:solidFill>
                <a:schemeClr val="tx2"/>
              </a:solidFill>
            </a:endParaRPr>
          </a:p>
          <a:p>
            <a:pPr algn="ctr" eaLnBrk="0" hangingPunct="0"/>
            <a:endParaRPr lang="en-US" sz="1700" b="1">
              <a:solidFill>
                <a:schemeClr val="tx2"/>
              </a:solidFill>
            </a:endParaRPr>
          </a:p>
        </p:txBody>
      </p:sp>
      <p:sp>
        <p:nvSpPr>
          <p:cNvPr id="55" name="TextBox 54"/>
          <p:cNvSpPr txBox="1"/>
          <p:nvPr/>
        </p:nvSpPr>
        <p:spPr>
          <a:xfrm>
            <a:off x="9908469" y="3608379"/>
            <a:ext cx="138497" cy="284661"/>
          </a:xfrm>
          <a:prstGeom prst="rect">
            <a:avLst/>
          </a:prstGeom>
          <a:noFill/>
        </p:spPr>
        <p:txBody>
          <a:bodyPr wrap="none" lIns="68547" tIns="34274" rIns="68547" bIns="34274" rtlCol="0">
            <a:spAutoFit/>
          </a:bodyPr>
          <a:lstStyle/>
          <a:p>
            <a:endParaRPr lang="en-US" sz="1400">
              <a:solidFill>
                <a:schemeClr val="tx2"/>
              </a:solidFill>
            </a:endParaRPr>
          </a:p>
        </p:txBody>
      </p:sp>
      <p:sp>
        <p:nvSpPr>
          <p:cNvPr id="64" name="TextBox 63"/>
          <p:cNvSpPr txBox="1"/>
          <p:nvPr/>
        </p:nvSpPr>
        <p:spPr>
          <a:xfrm>
            <a:off x="10702034" y="2878510"/>
            <a:ext cx="138497" cy="284661"/>
          </a:xfrm>
          <a:prstGeom prst="rect">
            <a:avLst/>
          </a:prstGeom>
          <a:noFill/>
        </p:spPr>
        <p:txBody>
          <a:bodyPr wrap="none" lIns="68547" tIns="34274" rIns="68547" bIns="34274" rtlCol="0">
            <a:spAutoFit/>
          </a:bodyPr>
          <a:lstStyle/>
          <a:p>
            <a:endParaRPr lang="en-US" sz="1400">
              <a:solidFill>
                <a:schemeClr val="tx2"/>
              </a:solidFill>
            </a:endParaRPr>
          </a:p>
        </p:txBody>
      </p:sp>
      <p:pic>
        <p:nvPicPr>
          <p:cNvPr id="71" name="Picture 70" descr="EXPERIAN_2CLR_.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80251" y="1772401"/>
            <a:ext cx="821582" cy="169407"/>
          </a:xfrm>
          <a:prstGeom prst="rect">
            <a:avLst/>
          </a:prstGeom>
        </p:spPr>
      </p:pic>
      <p:pic>
        <p:nvPicPr>
          <p:cNvPr id="73" name="Picture 72" descr="samsung logo.jpeg"/>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150214" y="1798221"/>
            <a:ext cx="680586" cy="222174"/>
          </a:xfrm>
          <a:prstGeom prst="rect">
            <a:avLst/>
          </a:prstGeom>
        </p:spPr>
      </p:pic>
      <p:pic>
        <p:nvPicPr>
          <p:cNvPr id="74" name="Picture 73" descr="comcast.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46466" y="3898217"/>
            <a:ext cx="918995" cy="423602"/>
          </a:xfrm>
          <a:prstGeom prst="rect">
            <a:avLst/>
          </a:prstGeom>
        </p:spPr>
      </p:pic>
      <p:pic>
        <p:nvPicPr>
          <p:cNvPr id="78" name="Picture 77" descr="images.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528040" y="2287272"/>
            <a:ext cx="990330" cy="173957"/>
          </a:xfrm>
          <a:prstGeom prst="rect">
            <a:avLst/>
          </a:prstGeom>
        </p:spPr>
      </p:pic>
      <p:pic>
        <p:nvPicPr>
          <p:cNvPr id="79" name="Picture 78" descr="imgres.png"/>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598936" y="3439627"/>
            <a:ext cx="721283" cy="328199"/>
          </a:xfrm>
          <a:prstGeom prst="rect">
            <a:avLst/>
          </a:prstGeom>
        </p:spPr>
      </p:pic>
      <p:pic>
        <p:nvPicPr>
          <p:cNvPr id="80" name="Picture 79" descr="ericsson.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186020" y="2880542"/>
            <a:ext cx="827069" cy="184786"/>
          </a:xfrm>
          <a:prstGeom prst="rect">
            <a:avLst/>
          </a:prstGeom>
        </p:spPr>
      </p:pic>
      <p:pic>
        <p:nvPicPr>
          <p:cNvPr id="68" name="Picture 67" descr="200px-Aadhaar_Logo.svg.png"/>
          <p:cNvPicPr>
            <a:picLocks/>
          </p:cNvPicPr>
          <p:nvPr/>
        </p:nvPicPr>
        <p:blipFill>
          <a:blip r:embed="rId9" cstate="email">
            <a:extLst>
              <a:ext uri="{28A0092B-C50C-407E-A947-70E740481C1C}">
                <a14:useLocalDpi xmlns:a14="http://schemas.microsoft.com/office/drawing/2010/main"/>
              </a:ext>
            </a:extLst>
          </a:blip>
          <a:stretch>
            <a:fillRect/>
          </a:stretch>
        </p:blipFill>
        <p:spPr>
          <a:xfrm>
            <a:off x="6033417" y="2805367"/>
            <a:ext cx="514230" cy="335137"/>
          </a:xfrm>
          <a:prstGeom prst="rect">
            <a:avLst/>
          </a:prstGeom>
        </p:spPr>
      </p:pic>
      <p:sp>
        <p:nvSpPr>
          <p:cNvPr id="15" name="Rectangle 14"/>
          <p:cNvSpPr/>
          <p:nvPr/>
        </p:nvSpPr>
        <p:spPr bwMode="auto">
          <a:xfrm>
            <a:off x="1977100" y="1208360"/>
            <a:ext cx="1238438" cy="1490007"/>
          </a:xfrm>
          <a:prstGeom prst="rect">
            <a:avLst/>
          </a:prstGeom>
          <a:solidFill>
            <a:schemeClr val="bg1"/>
          </a:solidFill>
          <a:ln w="9525" algn="ctr">
            <a:noFill/>
            <a:round/>
            <a:headEnd/>
            <a:tailEnd/>
          </a:ln>
          <a:effectLst>
            <a:outerShdw blurRad="50800" dist="38100" dir="2700000" algn="tl" rotWithShape="0">
              <a:prstClr val="black">
                <a:alpha val="40000"/>
              </a:prstClr>
            </a:outerShdw>
          </a:effectLst>
        </p:spPr>
        <p:txBody>
          <a:bodyPr lIns="91388" tIns="45695" rIns="91388" bIns="45695" rtlCol="0" anchor="ctr" anchorCtr="0"/>
          <a:lstStyle/>
          <a:p>
            <a:pPr algn="ctr" eaLnBrk="0" hangingPunct="0">
              <a:spcAft>
                <a:spcPts val="450"/>
              </a:spcAft>
            </a:pPr>
            <a:r>
              <a:rPr lang="en-US" sz="1200" b="1" dirty="0">
                <a:solidFill>
                  <a:schemeClr val="accent1"/>
                </a:solidFill>
              </a:rPr>
              <a:t>700+ people</a:t>
            </a:r>
          </a:p>
          <a:p>
            <a:pPr algn="ctr" eaLnBrk="0" hangingPunct="0">
              <a:spcAft>
                <a:spcPts val="450"/>
              </a:spcAft>
            </a:pPr>
            <a:endParaRPr lang="en-US" sz="1200" b="1" dirty="0">
              <a:solidFill>
                <a:schemeClr val="accent1"/>
              </a:solidFill>
            </a:endParaRPr>
          </a:p>
          <a:p>
            <a:pPr algn="ctr" eaLnBrk="0" hangingPunct="0">
              <a:spcAft>
                <a:spcPts val="450"/>
              </a:spcAft>
            </a:pPr>
            <a:r>
              <a:rPr lang="en-US" sz="1200" b="1" dirty="0">
                <a:solidFill>
                  <a:schemeClr val="accent1"/>
                </a:solidFill>
              </a:rPr>
              <a:t>13 offices</a:t>
            </a:r>
            <a:endParaRPr lang="en-US" sz="1200" dirty="0">
              <a:solidFill>
                <a:schemeClr val="tx2"/>
              </a:solidFill>
            </a:endParaRPr>
          </a:p>
        </p:txBody>
      </p:sp>
      <p:grpSp>
        <p:nvGrpSpPr>
          <p:cNvPr id="5" name="Group 4"/>
          <p:cNvGrpSpPr/>
          <p:nvPr/>
        </p:nvGrpSpPr>
        <p:grpSpPr>
          <a:xfrm>
            <a:off x="1982255" y="3087451"/>
            <a:ext cx="1271357" cy="1482377"/>
            <a:chOff x="300107" y="7359232"/>
            <a:chExt cx="1695584" cy="1965092"/>
          </a:xfrm>
        </p:grpSpPr>
        <p:sp>
          <p:nvSpPr>
            <p:cNvPr id="51" name="Rectangle 50"/>
            <p:cNvSpPr/>
            <p:nvPr/>
          </p:nvSpPr>
          <p:spPr bwMode="auto">
            <a:xfrm>
              <a:off x="313525" y="7359232"/>
              <a:ext cx="1682166" cy="1965092"/>
            </a:xfrm>
            <a:prstGeom prst="rect">
              <a:avLst/>
            </a:prstGeom>
            <a:solidFill>
              <a:schemeClr val="bg1"/>
            </a:solidFill>
            <a:ln w="9525" algn="ctr">
              <a:noFill/>
              <a:round/>
              <a:headEnd/>
              <a:tailEnd/>
            </a:ln>
            <a:effectLst>
              <a:outerShdw blurRad="50800" dist="38100" dir="2700000" algn="tl" rotWithShape="0">
                <a:prstClr val="black">
                  <a:alpha val="40000"/>
                </a:prstClr>
              </a:outerShdw>
            </a:effectLst>
          </p:spPr>
          <p:txBody>
            <a:bodyPr lIns="91388" tIns="45695" rIns="91388" bIns="45695" rtlCol="0" anchor="t" anchorCtr="0"/>
            <a:lstStyle/>
            <a:p>
              <a:pPr algn="ctr" eaLnBrk="0" hangingPunct="0"/>
              <a:br>
                <a:rPr lang="en-US" sz="900" b="1" dirty="0">
                  <a:solidFill>
                    <a:srgbClr val="C8102E"/>
                  </a:solidFill>
                </a:rPr>
              </a:br>
              <a:r>
                <a:rPr lang="en-US" sz="1700" b="1" dirty="0">
                  <a:solidFill>
                    <a:srgbClr val="C8102E"/>
                  </a:solidFill>
                </a:rPr>
                <a:t>100%+</a:t>
              </a:r>
              <a:endParaRPr lang="en-US" sz="1700" b="1" dirty="0">
                <a:solidFill>
                  <a:schemeClr val="tx2"/>
                </a:solidFill>
              </a:endParaRPr>
            </a:p>
            <a:p>
              <a:pPr algn="ctr" eaLnBrk="0" hangingPunct="0"/>
              <a:r>
                <a:rPr lang="en-US" sz="1400" dirty="0">
                  <a:solidFill>
                    <a:schemeClr val="tx2"/>
                  </a:solidFill>
                </a:rPr>
                <a:t>Revenue Growth</a:t>
              </a:r>
            </a:p>
            <a:p>
              <a:pPr algn="ctr" eaLnBrk="0" hangingPunct="0"/>
              <a:endParaRPr lang="en-US" sz="1700" dirty="0">
                <a:solidFill>
                  <a:schemeClr val="tx2"/>
                </a:solidFill>
              </a:endParaRPr>
            </a:p>
            <a:p>
              <a:pPr algn="ctr" eaLnBrk="0" hangingPunct="0"/>
              <a:endParaRPr lang="en-US" sz="1700" dirty="0">
                <a:solidFill>
                  <a:schemeClr val="tx2"/>
                </a:solidFill>
              </a:endParaRPr>
            </a:p>
            <a:p>
              <a:pPr algn="ctr" eaLnBrk="0" hangingPunct="0"/>
              <a:endParaRPr lang="en-US" sz="1700" dirty="0">
                <a:solidFill>
                  <a:schemeClr val="tx2"/>
                </a:solidFill>
              </a:endParaRPr>
            </a:p>
          </p:txBody>
        </p:sp>
        <p:grpSp>
          <p:nvGrpSpPr>
            <p:cNvPr id="54" name="Group 53"/>
            <p:cNvGrpSpPr/>
            <p:nvPr/>
          </p:nvGrpSpPr>
          <p:grpSpPr>
            <a:xfrm>
              <a:off x="300107" y="7859250"/>
              <a:ext cx="1307024" cy="1315959"/>
              <a:chOff x="-66969" y="8682325"/>
              <a:chExt cx="1856124" cy="1868812"/>
            </a:xfrm>
          </p:grpSpPr>
          <p:cxnSp>
            <p:nvCxnSpPr>
              <p:cNvPr id="56" name="Elbow Connector 55"/>
              <p:cNvCxnSpPr/>
              <p:nvPr/>
            </p:nvCxnSpPr>
            <p:spPr bwMode="auto">
              <a:xfrm>
                <a:off x="602901" y="9746804"/>
                <a:ext cx="1058365" cy="804333"/>
              </a:xfrm>
              <a:prstGeom prst="bentConnector3">
                <a:avLst>
                  <a:gd name="adj1" fmla="val -2000"/>
                </a:avLst>
              </a:prstGeom>
              <a:noFill/>
              <a:ln w="25400" algn="ctr">
                <a:solidFill>
                  <a:schemeClr val="bg2"/>
                </a:solidFill>
                <a:round/>
                <a:headEnd/>
                <a:tailEnd/>
              </a:ln>
            </p:spPr>
          </p:cxnSp>
          <p:sp>
            <p:nvSpPr>
              <p:cNvPr id="57" name="Arc 56"/>
              <p:cNvSpPr/>
              <p:nvPr/>
            </p:nvSpPr>
            <p:spPr bwMode="auto">
              <a:xfrm rot="5885395">
                <a:off x="-12358" y="8627714"/>
                <a:ext cx="1746901" cy="1856124"/>
              </a:xfrm>
              <a:prstGeom prst="arc">
                <a:avLst/>
              </a:prstGeom>
              <a:noFill/>
              <a:ln w="25400" algn="ctr">
                <a:solidFill>
                  <a:schemeClr val="bg2"/>
                </a:solidFill>
                <a:round/>
                <a:headEnd type="arrow"/>
                <a:tailEnd type="none"/>
              </a:ln>
            </p:spPr>
            <p:txBody>
              <a:bodyPr rtlCol="0" anchor="ctr"/>
              <a:lstStyle/>
              <a:p>
                <a:pPr algn="ctr"/>
                <a:endParaRPr lang="en-US" sz="1400"/>
              </a:p>
            </p:txBody>
          </p:sp>
        </p:grpSp>
      </p:grpSp>
      <p:pic>
        <p:nvPicPr>
          <p:cNvPr id="58" name="Picture 57" descr="Cisco_logo.png"/>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684040" y="1709891"/>
            <a:ext cx="443889" cy="249623"/>
          </a:xfrm>
          <a:prstGeom prst="rect">
            <a:avLst/>
          </a:prstGeom>
        </p:spPr>
      </p:pic>
      <p:sp>
        <p:nvSpPr>
          <p:cNvPr id="59" name="TextBox 58"/>
          <p:cNvSpPr txBox="1"/>
          <p:nvPr/>
        </p:nvSpPr>
        <p:spPr>
          <a:xfrm>
            <a:off x="4824964" y="1288131"/>
            <a:ext cx="2470826" cy="253883"/>
          </a:xfrm>
          <a:prstGeom prst="rect">
            <a:avLst/>
          </a:prstGeom>
          <a:noFill/>
        </p:spPr>
        <p:txBody>
          <a:bodyPr wrap="square" lIns="68547" tIns="34274" rIns="68547" bIns="34274" rtlCol="0">
            <a:spAutoFit/>
          </a:bodyPr>
          <a:lstStyle/>
          <a:p>
            <a:pPr algn="ctr"/>
            <a:r>
              <a:rPr lang="en-US" sz="1200" b="1" dirty="0">
                <a:solidFill>
                  <a:srgbClr val="C00000"/>
                </a:solidFill>
              </a:rPr>
              <a:t>1000+ Customers – All Verticals</a:t>
            </a:r>
          </a:p>
        </p:txBody>
      </p:sp>
      <p:pic>
        <p:nvPicPr>
          <p:cNvPr id="119" name="Picture 118" descr="url.jpg"/>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4954949" y="2786699"/>
            <a:ext cx="443889" cy="443774"/>
          </a:xfrm>
          <a:prstGeom prst="rect">
            <a:avLst/>
          </a:prstGeom>
        </p:spPr>
      </p:pic>
      <p:grpSp>
        <p:nvGrpSpPr>
          <p:cNvPr id="6" name="Groupe 5">
            <a:extLst>
              <a:ext uri="{FF2B5EF4-FFF2-40B4-BE49-F238E27FC236}">
                <a16:creationId xmlns:a16="http://schemas.microsoft.com/office/drawing/2014/main" id="{DEBC8963-00D9-40D0-A35C-28EB91454D9E}"/>
              </a:ext>
            </a:extLst>
          </p:cNvPr>
          <p:cNvGrpSpPr/>
          <p:nvPr/>
        </p:nvGrpSpPr>
        <p:grpSpPr>
          <a:xfrm>
            <a:off x="515071" y="3087451"/>
            <a:ext cx="1268632" cy="1501512"/>
            <a:chOff x="305252" y="3472345"/>
            <a:chExt cx="1691509" cy="1957435"/>
          </a:xfrm>
        </p:grpSpPr>
        <p:sp>
          <p:nvSpPr>
            <p:cNvPr id="84" name="Rectangle 83">
              <a:extLst>
                <a:ext uri="{FF2B5EF4-FFF2-40B4-BE49-F238E27FC236}">
                  <a16:creationId xmlns:a16="http://schemas.microsoft.com/office/drawing/2014/main" id="{26B1A70E-A645-4600-AE63-84A793D532ED}"/>
                </a:ext>
              </a:extLst>
            </p:cNvPr>
            <p:cNvSpPr/>
            <p:nvPr/>
          </p:nvSpPr>
          <p:spPr bwMode="auto">
            <a:xfrm>
              <a:off x="305252" y="3472345"/>
              <a:ext cx="1691509" cy="1957435"/>
            </a:xfrm>
            <a:prstGeom prst="rect">
              <a:avLst/>
            </a:prstGeom>
            <a:solidFill>
              <a:schemeClr val="bg1"/>
            </a:solidFill>
            <a:ln w="9525" algn="ctr">
              <a:noFill/>
              <a:round/>
              <a:headEnd/>
              <a:tailEnd/>
            </a:ln>
            <a:effectLst>
              <a:outerShdw blurRad="50800" dist="38100" dir="2700000" algn="tl" rotWithShape="0">
                <a:prstClr val="black">
                  <a:alpha val="40000"/>
                </a:prstClr>
              </a:outerShdw>
            </a:effectLst>
          </p:spPr>
          <p:txBody>
            <a:bodyPr lIns="68544" tIns="34273" rIns="68544" bIns="34273" rtlCol="0" anchor="t"/>
            <a:lstStyle/>
            <a:p>
              <a:pPr algn="ctr" eaLnBrk="0" hangingPunct="0"/>
              <a:endParaRPr lang="en-US" sz="1425" dirty="0">
                <a:solidFill>
                  <a:schemeClr val="tx2"/>
                </a:solidFill>
              </a:endParaRPr>
            </a:p>
            <a:p>
              <a:pPr algn="ctr" eaLnBrk="0" hangingPunct="0"/>
              <a:endParaRPr lang="en-US" sz="1400" dirty="0">
                <a:solidFill>
                  <a:schemeClr val="tx2"/>
                </a:solidFill>
              </a:endParaRPr>
            </a:p>
          </p:txBody>
        </p:sp>
        <p:pic>
          <p:nvPicPr>
            <p:cNvPr id="85" name="Picture 9">
              <a:extLst>
                <a:ext uri="{FF2B5EF4-FFF2-40B4-BE49-F238E27FC236}">
                  <a16:creationId xmlns:a16="http://schemas.microsoft.com/office/drawing/2014/main" id="{BE223477-DDB1-4985-90B9-5F22FB7779A6}"/>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569988" y="4550441"/>
              <a:ext cx="528719" cy="272513"/>
            </a:xfrm>
            <a:prstGeom prst="rect">
              <a:avLst/>
            </a:prstGeom>
          </p:spPr>
        </p:pic>
        <p:pic>
          <p:nvPicPr>
            <p:cNvPr id="88" name="Picture 2">
              <a:extLst>
                <a:ext uri="{FF2B5EF4-FFF2-40B4-BE49-F238E27FC236}">
                  <a16:creationId xmlns:a16="http://schemas.microsoft.com/office/drawing/2014/main" id="{E1617B42-F775-408C-A189-1E81FB6148E1}"/>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723856" y="4891464"/>
              <a:ext cx="962645" cy="1573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9" name="Picture 2" descr="Qualcomm_Ventures_logo_2color_rgb copy.png">
              <a:extLst>
                <a:ext uri="{FF2B5EF4-FFF2-40B4-BE49-F238E27FC236}">
                  <a16:creationId xmlns:a16="http://schemas.microsoft.com/office/drawing/2014/main" id="{4D3FB509-A2E5-4397-B391-0C96E300A31A}"/>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429275" y="4280962"/>
              <a:ext cx="708629" cy="230167"/>
            </a:xfrm>
            <a:prstGeom prst="rect">
              <a:avLst/>
            </a:prstGeom>
          </p:spPr>
        </p:pic>
        <p:pic>
          <p:nvPicPr>
            <p:cNvPr id="91" name="Picture 10">
              <a:extLst>
                <a:ext uri="{FF2B5EF4-FFF2-40B4-BE49-F238E27FC236}">
                  <a16:creationId xmlns:a16="http://schemas.microsoft.com/office/drawing/2014/main" id="{DD2B6C38-5CA4-432B-9ECC-826B93810F44}"/>
                </a:ext>
              </a:extLst>
            </p:cNvPr>
            <p:cNvPicPr>
              <a:picLocks noChangeAspect="1"/>
            </p:cNvPicPr>
            <p:nvPr/>
          </p:nvPicPr>
          <p:blipFill>
            <a:blip r:embed="rId15"/>
            <a:stretch>
              <a:fillRect/>
            </a:stretch>
          </p:blipFill>
          <p:spPr>
            <a:xfrm>
              <a:off x="1193534" y="4132388"/>
              <a:ext cx="660666" cy="660666"/>
            </a:xfrm>
            <a:prstGeom prst="rect">
              <a:avLst/>
            </a:prstGeom>
          </p:spPr>
        </p:pic>
        <p:pic>
          <p:nvPicPr>
            <p:cNvPr id="94" name="Picture 7">
              <a:extLst>
                <a:ext uri="{FF2B5EF4-FFF2-40B4-BE49-F238E27FC236}">
                  <a16:creationId xmlns:a16="http://schemas.microsoft.com/office/drawing/2014/main" id="{5F1009B8-CDA0-4148-AFFE-087A26DBB3AB}"/>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510077" y="3758260"/>
              <a:ext cx="1207946" cy="466289"/>
            </a:xfrm>
            <a:prstGeom prst="rect">
              <a:avLst/>
            </a:prstGeom>
          </p:spPr>
        </p:pic>
      </p:grpSp>
      <p:sp>
        <p:nvSpPr>
          <p:cNvPr id="100" name="Rectangle 99">
            <a:extLst>
              <a:ext uri="{FF2B5EF4-FFF2-40B4-BE49-F238E27FC236}">
                <a16:creationId xmlns:a16="http://schemas.microsoft.com/office/drawing/2014/main" id="{ADF2E298-E1AF-4EA1-8EA8-048A91E617B4}"/>
              </a:ext>
            </a:extLst>
          </p:cNvPr>
          <p:cNvSpPr/>
          <p:nvPr/>
        </p:nvSpPr>
        <p:spPr bwMode="auto">
          <a:xfrm>
            <a:off x="530168" y="1208360"/>
            <a:ext cx="1238438" cy="1481620"/>
          </a:xfrm>
          <a:prstGeom prst="rect">
            <a:avLst/>
          </a:prstGeom>
          <a:solidFill>
            <a:schemeClr val="bg1"/>
          </a:solidFill>
          <a:ln w="9525" algn="ctr">
            <a:noFill/>
            <a:round/>
            <a:headEnd/>
            <a:tailEnd/>
          </a:ln>
          <a:effectLst>
            <a:outerShdw blurRad="50800" dist="38100" dir="2700000" algn="tl" rotWithShape="0">
              <a:prstClr val="black">
                <a:alpha val="40000"/>
              </a:prstClr>
            </a:outerShdw>
          </a:effectLst>
        </p:spPr>
        <p:txBody>
          <a:bodyPr lIns="91388" tIns="45695" rIns="91388" bIns="45695" rtlCol="0" anchor="ctr" anchorCtr="0"/>
          <a:lstStyle/>
          <a:p>
            <a:pPr algn="ctr" eaLnBrk="0" hangingPunct="0">
              <a:spcAft>
                <a:spcPts val="450"/>
              </a:spcAft>
            </a:pPr>
            <a:r>
              <a:rPr lang="en-US" sz="1200" b="1" dirty="0">
                <a:solidFill>
                  <a:schemeClr val="accent1"/>
                </a:solidFill>
              </a:rPr>
              <a:t>Founded</a:t>
            </a:r>
          </a:p>
          <a:p>
            <a:pPr algn="ctr" eaLnBrk="0" hangingPunct="0">
              <a:spcAft>
                <a:spcPts val="450"/>
              </a:spcAft>
            </a:pPr>
            <a:r>
              <a:rPr lang="en-US" sz="1200" b="1" dirty="0">
                <a:solidFill>
                  <a:schemeClr val="accent1"/>
                </a:solidFill>
              </a:rPr>
              <a:t>2009</a:t>
            </a:r>
          </a:p>
          <a:p>
            <a:pPr algn="ctr" eaLnBrk="0" hangingPunct="0"/>
            <a:r>
              <a:rPr lang="en-US" sz="1200" dirty="0">
                <a:solidFill>
                  <a:schemeClr val="tx2">
                    <a:lumMod val="25000"/>
                  </a:schemeClr>
                </a:solidFill>
              </a:rPr>
              <a:t>Santa Clara, CA</a:t>
            </a:r>
          </a:p>
          <a:p>
            <a:pPr algn="ctr" eaLnBrk="0" hangingPunct="0"/>
            <a:endParaRPr lang="en-US" sz="1400" dirty="0">
              <a:solidFill>
                <a:schemeClr val="tx2"/>
              </a:solidFill>
            </a:endParaRPr>
          </a:p>
        </p:txBody>
      </p:sp>
      <p:pic>
        <p:nvPicPr>
          <p:cNvPr id="44" name="Picture 3">
            <a:extLst>
              <a:ext uri="{FF2B5EF4-FFF2-40B4-BE49-F238E27FC236}">
                <a16:creationId xmlns:a16="http://schemas.microsoft.com/office/drawing/2014/main" id="{1973FB42-12EB-44CE-A669-E6F58573B506}"/>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7758156" y="3380052"/>
            <a:ext cx="409121" cy="409121"/>
          </a:xfrm>
          <a:prstGeom prst="rect">
            <a:avLst/>
          </a:prstGeom>
        </p:spPr>
      </p:pic>
      <p:pic>
        <p:nvPicPr>
          <p:cNvPr id="45" name="Picture 8" descr="https://lk0f92vqdxi97nqp1ygpdx2q-wpengine.netdna-ssl.com/wp-content/uploads/2015/06/Logo_Novartis.png">
            <a:extLst>
              <a:ext uri="{FF2B5EF4-FFF2-40B4-BE49-F238E27FC236}">
                <a16:creationId xmlns:a16="http://schemas.microsoft.com/office/drawing/2014/main" id="{2D6BCE4E-57CE-4AD8-A58B-2490CCEE6BA1}"/>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7687393" y="3809388"/>
            <a:ext cx="669581" cy="53566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6">
            <a:extLst>
              <a:ext uri="{FF2B5EF4-FFF2-40B4-BE49-F238E27FC236}">
                <a16:creationId xmlns:a16="http://schemas.microsoft.com/office/drawing/2014/main" id="{F6CE311F-BD90-475B-A774-1F69F6AE5396}"/>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3882434" y="2265822"/>
            <a:ext cx="1017216" cy="216859"/>
          </a:xfrm>
          <a:prstGeom prst="rect">
            <a:avLst/>
          </a:prstGeom>
        </p:spPr>
      </p:pic>
      <p:pic>
        <p:nvPicPr>
          <p:cNvPr id="47" name="Picture 29">
            <a:extLst>
              <a:ext uri="{FF2B5EF4-FFF2-40B4-BE49-F238E27FC236}">
                <a16:creationId xmlns:a16="http://schemas.microsoft.com/office/drawing/2014/main" id="{3CFBDAB7-F587-4E63-A502-F931A40F937F}"/>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192199" y="2224215"/>
            <a:ext cx="346523" cy="340892"/>
          </a:xfrm>
          <a:prstGeom prst="rect">
            <a:avLst/>
          </a:prstGeom>
        </p:spPr>
      </p:pic>
      <p:pic>
        <p:nvPicPr>
          <p:cNvPr id="48" name="Picture 8">
            <a:extLst>
              <a:ext uri="{FF2B5EF4-FFF2-40B4-BE49-F238E27FC236}">
                <a16:creationId xmlns:a16="http://schemas.microsoft.com/office/drawing/2014/main" id="{B8D5EFA7-9AEA-497F-8E5E-6D3228321B7A}"/>
              </a:ext>
            </a:extLst>
          </p:cNvPr>
          <p:cNvPicPr>
            <a:picLocks noChangeAspect="1" noChangeArrowheads="1"/>
          </p:cNvPicPr>
          <p:nvPr/>
        </p:nvPicPr>
        <p:blipFill>
          <a:blip r:embed="rId21" cstate="email">
            <a:extLst>
              <a:ext uri="{28A0092B-C50C-407E-A947-70E740481C1C}">
                <a14:useLocalDpi xmlns:a14="http://schemas.microsoft.com/office/drawing/2010/main"/>
              </a:ext>
            </a:extLst>
          </a:blip>
          <a:stretch>
            <a:fillRect/>
          </a:stretch>
        </p:blipFill>
        <p:spPr bwMode="auto">
          <a:xfrm>
            <a:off x="3810151" y="2878846"/>
            <a:ext cx="497752" cy="288696"/>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6">
            <a:extLst>
              <a:ext uri="{FF2B5EF4-FFF2-40B4-BE49-F238E27FC236}">
                <a16:creationId xmlns:a16="http://schemas.microsoft.com/office/drawing/2014/main" id="{0398D635-7C65-4DAC-B962-D582509D5D8D}"/>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6615545" y="1741146"/>
            <a:ext cx="324691" cy="324691"/>
          </a:xfrm>
          <a:prstGeom prst="rect">
            <a:avLst/>
          </a:prstGeom>
        </p:spPr>
      </p:pic>
      <p:pic>
        <p:nvPicPr>
          <p:cNvPr id="53" name="Picture 26">
            <a:extLst>
              <a:ext uri="{FF2B5EF4-FFF2-40B4-BE49-F238E27FC236}">
                <a16:creationId xmlns:a16="http://schemas.microsoft.com/office/drawing/2014/main" id="{BCDF40AA-D9BA-4D70-B6B5-112182C9D526}"/>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5150214" y="3939088"/>
            <a:ext cx="954150" cy="335136"/>
          </a:xfrm>
          <a:prstGeom prst="rect">
            <a:avLst/>
          </a:prstGeom>
        </p:spPr>
      </p:pic>
      <p:pic>
        <p:nvPicPr>
          <p:cNvPr id="60" name="Picture 26">
            <a:extLst>
              <a:ext uri="{FF2B5EF4-FFF2-40B4-BE49-F238E27FC236}">
                <a16:creationId xmlns:a16="http://schemas.microsoft.com/office/drawing/2014/main" id="{4C57F620-966C-48CF-81F3-41051986E207}"/>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3872816" y="4100543"/>
            <a:ext cx="859187" cy="292347"/>
          </a:xfrm>
          <a:prstGeom prst="rect">
            <a:avLst/>
          </a:prstGeom>
        </p:spPr>
      </p:pic>
      <p:pic>
        <p:nvPicPr>
          <p:cNvPr id="61" name="Picture 26">
            <a:extLst>
              <a:ext uri="{FF2B5EF4-FFF2-40B4-BE49-F238E27FC236}">
                <a16:creationId xmlns:a16="http://schemas.microsoft.com/office/drawing/2014/main" id="{7370FDDA-6F6F-4B03-873C-C6965E41865D}"/>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5042776" y="3557348"/>
            <a:ext cx="1182710" cy="182274"/>
          </a:xfrm>
          <a:prstGeom prst="rect">
            <a:avLst/>
          </a:prstGeom>
        </p:spPr>
      </p:pic>
      <p:pic>
        <p:nvPicPr>
          <p:cNvPr id="62" name="Picture 11">
            <a:extLst>
              <a:ext uri="{FF2B5EF4-FFF2-40B4-BE49-F238E27FC236}">
                <a16:creationId xmlns:a16="http://schemas.microsoft.com/office/drawing/2014/main" id="{40EA7C19-9222-43F1-97A0-A18BE2B31125}"/>
              </a:ext>
            </a:extLst>
          </p:cNvPr>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3918762" y="3441336"/>
            <a:ext cx="497752" cy="497752"/>
          </a:xfrm>
          <a:prstGeom prst="rect">
            <a:avLst/>
          </a:prstGeom>
        </p:spPr>
      </p:pic>
    </p:spTree>
    <p:extLst>
      <p:ext uri="{BB962C8B-B14F-4D97-AF65-F5344CB8AC3E}">
        <p14:creationId xmlns:p14="http://schemas.microsoft.com/office/powerpoint/2010/main" val="100969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2" name="Shape 9852"/>
          <p:cNvSpPr>
            <a:spLocks noGrp="1"/>
          </p:cNvSpPr>
          <p:nvPr>
            <p:ph type="title"/>
          </p:nvPr>
        </p:nvSpPr>
        <p:spPr>
          <a:prstGeom prst="rect">
            <a:avLst/>
          </a:prstGeom>
        </p:spPr>
        <p:txBody>
          <a:bodyPr/>
          <a:lstStyle/>
          <a:p>
            <a:r>
              <a:rPr dirty="0"/>
              <a:t>Community Participant, Contributor, Leader</a:t>
            </a:r>
          </a:p>
        </p:txBody>
      </p:sp>
      <p:sp>
        <p:nvSpPr>
          <p:cNvPr id="9853" name="Shape 9853"/>
          <p:cNvSpPr>
            <a:spLocks noGrp="1"/>
          </p:cNvSpPr>
          <p:nvPr>
            <p:ph idx="1"/>
          </p:nvPr>
        </p:nvSpPr>
        <p:spPr>
          <a:prstGeom prst="rect">
            <a:avLst/>
          </a:prstGeom>
        </p:spPr>
        <p:txBody>
          <a:bodyPr>
            <a:normAutofit lnSpcReduction="10000"/>
          </a:bodyPr>
          <a:lstStyle/>
          <a:p>
            <a:r>
              <a:rPr dirty="0"/>
              <a:t>MapR actively contributes</a:t>
            </a:r>
          </a:p>
          <a:p>
            <a:pPr marL="601265" lvl="1" indent="-284559">
              <a:spcBef>
                <a:spcPts val="375"/>
              </a:spcBef>
              <a:defRPr sz="2400"/>
            </a:pPr>
            <a:r>
              <a:rPr dirty="0"/>
              <a:t>Bug fixes</a:t>
            </a:r>
          </a:p>
          <a:p>
            <a:pPr marL="601265" lvl="1" indent="-284559">
              <a:spcBef>
                <a:spcPts val="375"/>
              </a:spcBef>
              <a:defRPr sz="2400"/>
            </a:pPr>
            <a:r>
              <a:rPr dirty="0"/>
              <a:t>Improvements</a:t>
            </a:r>
          </a:p>
          <a:p>
            <a:r>
              <a:rPr dirty="0"/>
              <a:t>MapR leads projects</a:t>
            </a:r>
          </a:p>
          <a:p>
            <a:pPr marL="601265" lvl="1" indent="-284559">
              <a:spcBef>
                <a:spcPts val="375"/>
              </a:spcBef>
              <a:defRPr sz="2400"/>
            </a:pPr>
            <a:r>
              <a:rPr dirty="0"/>
              <a:t>Apache Drill</a:t>
            </a:r>
          </a:p>
          <a:p>
            <a:pPr marL="601265" lvl="1" indent="-284559">
              <a:spcBef>
                <a:spcPts val="375"/>
              </a:spcBef>
              <a:defRPr sz="2400"/>
            </a:pPr>
            <a:r>
              <a:rPr dirty="0"/>
              <a:t>Apache Myriad</a:t>
            </a:r>
          </a:p>
          <a:p>
            <a:r>
              <a:rPr dirty="0"/>
              <a:t>MapR supports the community</a:t>
            </a:r>
          </a:p>
          <a:p>
            <a:pPr marL="601265" lvl="1" indent="-284559">
              <a:spcBef>
                <a:spcPts val="375"/>
              </a:spcBef>
              <a:defRPr sz="2400"/>
            </a:pPr>
            <a:r>
              <a:rPr dirty="0"/>
              <a:t>Free Code Fridays</a:t>
            </a:r>
          </a:p>
          <a:p>
            <a:pPr marL="601265" lvl="1" indent="-284559">
              <a:spcBef>
                <a:spcPts val="375"/>
              </a:spcBef>
              <a:defRPr sz="2400"/>
            </a:pPr>
            <a:r>
              <a:rPr dirty="0"/>
              <a:t>High quality free on-demand training</a:t>
            </a:r>
          </a:p>
          <a:p>
            <a:pPr marL="601265" lvl="1" indent="-284559">
              <a:spcBef>
                <a:spcPts val="375"/>
              </a:spcBef>
              <a:defRPr sz="2400"/>
            </a:pPr>
            <a:r>
              <a:rPr dirty="0"/>
              <a:t>Sponsorships, Meet-ups, and more</a:t>
            </a:r>
          </a:p>
        </p:txBody>
      </p:sp>
      <p:pic>
        <p:nvPicPr>
          <p:cNvPr id="9854" name="image73.jpeg"/>
          <p:cNvPicPr>
            <a:picLocks noChangeAspect="1"/>
          </p:cNvPicPr>
          <p:nvPr/>
        </p:nvPicPr>
        <p:blipFill>
          <a:blip r:embed="rId3">
            <a:extLst/>
          </a:blip>
          <a:stretch>
            <a:fillRect/>
          </a:stretch>
        </p:blipFill>
        <p:spPr>
          <a:xfrm>
            <a:off x="4984659" y="2931967"/>
            <a:ext cx="1712463" cy="674983"/>
          </a:xfrm>
          <a:prstGeom prst="rect">
            <a:avLst/>
          </a:prstGeom>
          <a:ln w="12700">
            <a:miter lim="400000"/>
          </a:ln>
        </p:spPr>
      </p:pic>
      <p:pic>
        <p:nvPicPr>
          <p:cNvPr id="9855" name="image72.png"/>
          <p:cNvPicPr>
            <a:picLocks noChangeAspect="1"/>
          </p:cNvPicPr>
          <p:nvPr/>
        </p:nvPicPr>
        <p:blipFill>
          <a:blip r:embed="rId4">
            <a:extLst/>
          </a:blip>
          <a:stretch>
            <a:fillRect/>
          </a:stretch>
        </p:blipFill>
        <p:spPr>
          <a:xfrm>
            <a:off x="5903411" y="3919260"/>
            <a:ext cx="1187542" cy="684766"/>
          </a:xfrm>
          <a:prstGeom prst="rect">
            <a:avLst/>
          </a:prstGeom>
          <a:ln w="12700">
            <a:miter lim="400000"/>
          </a:ln>
        </p:spPr>
      </p:pic>
      <p:pic>
        <p:nvPicPr>
          <p:cNvPr id="9856" name="image74.jpeg"/>
          <p:cNvPicPr>
            <a:picLocks noChangeAspect="1"/>
          </p:cNvPicPr>
          <p:nvPr/>
        </p:nvPicPr>
        <p:blipFill>
          <a:blip r:embed="rId5">
            <a:extLst/>
          </a:blip>
          <a:srcRect b="24322"/>
          <a:stretch>
            <a:fillRect/>
          </a:stretch>
        </p:blipFill>
        <p:spPr>
          <a:xfrm>
            <a:off x="4984660" y="1859575"/>
            <a:ext cx="2442274" cy="832283"/>
          </a:xfrm>
          <a:prstGeom prst="rect">
            <a:avLst/>
          </a:prstGeom>
          <a:ln w="12700">
            <a:miter lim="400000"/>
          </a:ln>
        </p:spPr>
      </p:pic>
      <p:pic>
        <p:nvPicPr>
          <p:cNvPr id="9857" name="image75.jpeg"/>
          <p:cNvPicPr>
            <a:picLocks noChangeAspect="1"/>
          </p:cNvPicPr>
          <p:nvPr/>
        </p:nvPicPr>
        <p:blipFill>
          <a:blip r:embed="rId6">
            <a:extLst/>
          </a:blip>
          <a:stretch>
            <a:fillRect/>
          </a:stretch>
        </p:blipFill>
        <p:spPr>
          <a:xfrm>
            <a:off x="6759154" y="3399371"/>
            <a:ext cx="667780" cy="540407"/>
          </a:xfrm>
          <a:prstGeom prst="rect">
            <a:avLst/>
          </a:prstGeom>
          <a:ln w="12700">
            <a:miter lim="400000"/>
          </a:ln>
        </p:spPr>
      </p:pic>
      <p:pic>
        <p:nvPicPr>
          <p:cNvPr id="9858" name="image111.png" descr="http://smarttechies.files.wordpress.com/2013/07/solr-1.png"/>
          <p:cNvPicPr>
            <a:picLocks noChangeAspect="1"/>
          </p:cNvPicPr>
          <p:nvPr/>
        </p:nvPicPr>
        <p:blipFill>
          <a:blip r:embed="rId7">
            <a:extLst/>
          </a:blip>
          <a:stretch>
            <a:fillRect/>
          </a:stretch>
        </p:blipFill>
        <p:spPr>
          <a:xfrm>
            <a:off x="8035775" y="3587307"/>
            <a:ext cx="742499" cy="409506"/>
          </a:xfrm>
          <a:prstGeom prst="rect">
            <a:avLst/>
          </a:prstGeom>
          <a:ln w="12700">
            <a:miter lim="400000"/>
          </a:ln>
        </p:spPr>
      </p:pic>
      <p:pic>
        <p:nvPicPr>
          <p:cNvPr id="9859" name="image93.png" descr="http://hbase.apache.org/images/hbase_logo.png"/>
          <p:cNvPicPr>
            <a:picLocks noChangeAspect="1"/>
          </p:cNvPicPr>
          <p:nvPr/>
        </p:nvPicPr>
        <p:blipFill>
          <a:blip r:embed="rId8">
            <a:extLst/>
          </a:blip>
          <a:stretch>
            <a:fillRect/>
          </a:stretch>
        </p:blipFill>
        <p:spPr>
          <a:xfrm>
            <a:off x="7501970" y="3016481"/>
            <a:ext cx="1022873" cy="252977"/>
          </a:xfrm>
          <a:prstGeom prst="rect">
            <a:avLst/>
          </a:prstGeom>
          <a:ln w="12700">
            <a:miter lim="400000"/>
          </a:ln>
        </p:spPr>
      </p:pic>
      <p:pic>
        <p:nvPicPr>
          <p:cNvPr id="9860" name="image298.tif" descr="es.tiff"/>
          <p:cNvPicPr>
            <a:picLocks noChangeAspect="1"/>
          </p:cNvPicPr>
          <p:nvPr/>
        </p:nvPicPr>
        <p:blipFill>
          <a:blip r:embed="rId9">
            <a:extLst/>
          </a:blip>
          <a:stretch>
            <a:fillRect/>
          </a:stretch>
        </p:blipFill>
        <p:spPr>
          <a:xfrm>
            <a:off x="7462468" y="4244875"/>
            <a:ext cx="1015688" cy="387566"/>
          </a:xfrm>
          <a:prstGeom prst="rect">
            <a:avLst/>
          </a:prstGeom>
          <a:ln w="12700">
            <a:miter lim="400000"/>
          </a:ln>
        </p:spPr>
      </p:pic>
      <p:pic>
        <p:nvPicPr>
          <p:cNvPr id="9861" name="image53.png"/>
          <p:cNvPicPr>
            <a:picLocks noChangeAspect="1"/>
          </p:cNvPicPr>
          <p:nvPr/>
        </p:nvPicPr>
        <p:blipFill>
          <a:blip r:embed="rId10">
            <a:extLst/>
          </a:blip>
          <a:stretch>
            <a:fillRect/>
          </a:stretch>
        </p:blipFill>
        <p:spPr>
          <a:xfrm>
            <a:off x="7031012" y="679306"/>
            <a:ext cx="1809513" cy="586493"/>
          </a:xfrm>
          <a:prstGeom prst="rect">
            <a:avLst/>
          </a:prstGeom>
          <a:ln w="12700">
            <a:miter lim="400000"/>
          </a:ln>
        </p:spPr>
      </p:pic>
      <p:pic>
        <p:nvPicPr>
          <p:cNvPr id="9862" name="image300.png" descr="navbar_logo.png"/>
          <p:cNvPicPr>
            <a:picLocks noChangeAspect="1"/>
          </p:cNvPicPr>
          <p:nvPr/>
        </p:nvPicPr>
        <p:blipFill>
          <a:blip r:embed="rId11">
            <a:extLst/>
          </a:blip>
          <a:stretch>
            <a:fillRect/>
          </a:stretch>
        </p:blipFill>
        <p:spPr>
          <a:xfrm>
            <a:off x="4635764" y="1129612"/>
            <a:ext cx="2551346" cy="665189"/>
          </a:xfrm>
          <a:prstGeom prst="rect">
            <a:avLst/>
          </a:prstGeom>
          <a:ln w="12700">
            <a:miter lim="400000"/>
          </a:ln>
        </p:spPr>
      </p:pic>
      <p:sp>
        <p:nvSpPr>
          <p:cNvPr id="9863" name="Shape 9863"/>
          <p:cNvSpPr/>
          <p:nvPr/>
        </p:nvSpPr>
        <p:spPr>
          <a:xfrm>
            <a:off x="7783849" y="1273028"/>
            <a:ext cx="973341" cy="507831"/>
          </a:xfrm>
          <a:prstGeom prst="rect">
            <a:avLst/>
          </a:prstGeom>
          <a:ln w="12700">
            <a:miter lim="400000"/>
          </a:ln>
          <a:extLst>
            <a:ext uri="{C572A759-6A51-4108-AA02-DFA0A04FC94B}">
              <ma14:wrappingTextBoxFlag xmlns="" xmlns:ma14="http://schemas.microsoft.com/office/mac/drawingml/2011/main" val="1"/>
            </a:ext>
          </a:extLst>
        </p:spPr>
        <p:txBody>
          <a:bodyPr wrap="none" lIns="34289" rIns="34289">
            <a:spAutoFit/>
          </a:bodyPr>
          <a:lstStyle>
            <a:lvl1pPr>
              <a:defRPr sz="3600">
                <a:solidFill>
                  <a:srgbClr val="4D4F53"/>
                </a:solidFill>
              </a:defRPr>
            </a:lvl1pPr>
          </a:lstStyle>
          <a:p>
            <a:r>
              <a:rPr sz="2700" dirty="0"/>
              <a:t>Arrow</a:t>
            </a:r>
          </a:p>
        </p:txBody>
      </p:sp>
    </p:spTree>
    <p:extLst>
      <p:ext uri="{BB962C8B-B14F-4D97-AF65-F5344CB8AC3E}">
        <p14:creationId xmlns:p14="http://schemas.microsoft.com/office/powerpoint/2010/main" val="1815397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p167"/>
          <p:cNvSpPr txBox="1">
            <a:spLocks noGrp="1"/>
          </p:cNvSpPr>
          <p:nvPr>
            <p:ph type="body" idx="1"/>
          </p:nvPr>
        </p:nvSpPr>
        <p:spPr>
          <a:xfrm>
            <a:off x="123879" y="772433"/>
            <a:ext cx="5891251" cy="3951771"/>
          </a:xfrm>
          <a:prstGeom prst="rect">
            <a:avLst/>
          </a:prstGeom>
          <a:noFill/>
          <a:ln>
            <a:noFill/>
          </a:ln>
        </p:spPr>
        <p:txBody>
          <a:bodyPr spcFirstLastPara="1" vert="horz" wrap="square" lIns="68558" tIns="34266" rIns="68558" bIns="34266" rtlCol="0" anchor="t" anchorCtr="0">
            <a:noAutofit/>
          </a:bodyPr>
          <a:lstStyle/>
          <a:p>
            <a:pPr marL="0" indent="0">
              <a:lnSpc>
                <a:spcPct val="100000"/>
              </a:lnSpc>
              <a:spcBef>
                <a:spcPts val="0"/>
              </a:spcBef>
              <a:buClr>
                <a:schemeClr val="accent6"/>
              </a:buClr>
              <a:buSzPts val="1100"/>
            </a:pPr>
            <a:r>
              <a:rPr lang="en" sz="1400" b="1" dirty="0">
                <a:solidFill>
                  <a:schemeClr val="accent6"/>
                </a:solidFill>
              </a:rPr>
              <a:t>VISION: A POWERFUL INNOVATIVE DATAWARE</a:t>
            </a:r>
            <a:endParaRPr sz="1400" b="1" dirty="0">
              <a:solidFill>
                <a:schemeClr val="accent6"/>
              </a:solidFill>
            </a:endParaRPr>
          </a:p>
          <a:p>
            <a:pPr marL="215846" indent="-209498">
              <a:lnSpc>
                <a:spcPct val="100000"/>
              </a:lnSpc>
              <a:spcBef>
                <a:spcPts val="400"/>
              </a:spcBef>
              <a:buSzPts val="1100"/>
              <a:buFont typeface="Arial"/>
              <a:buChar char="•"/>
            </a:pPr>
            <a:r>
              <a:rPr lang="en" sz="1400" dirty="0"/>
              <a:t>Execute wide range of analytical and AI tools</a:t>
            </a:r>
            <a:br>
              <a:rPr lang="en" sz="1400" dirty="0"/>
            </a:br>
            <a:endParaRPr sz="1400" dirty="0"/>
          </a:p>
          <a:p>
            <a:pPr marL="0" indent="0">
              <a:lnSpc>
                <a:spcPct val="100000"/>
              </a:lnSpc>
              <a:spcBef>
                <a:spcPts val="400"/>
              </a:spcBef>
              <a:buClr>
                <a:schemeClr val="accent6"/>
              </a:buClr>
              <a:buSzPts val="1100"/>
            </a:pPr>
            <a:r>
              <a:rPr lang="en" sz="1400" b="1" dirty="0">
                <a:solidFill>
                  <a:schemeClr val="accent6"/>
                </a:solidFill>
              </a:rPr>
              <a:t>EXCEPTIONAL MISSION CRITICAL CAPABILITIES</a:t>
            </a:r>
            <a:endParaRPr sz="1400" dirty="0"/>
          </a:p>
          <a:p>
            <a:pPr marL="215846" indent="-209498">
              <a:lnSpc>
                <a:spcPct val="100000"/>
              </a:lnSpc>
              <a:spcBef>
                <a:spcPts val="400"/>
              </a:spcBef>
              <a:buSzPts val="1100"/>
              <a:buFont typeface="Arial"/>
              <a:buChar char="•"/>
            </a:pPr>
            <a:r>
              <a:rPr lang="en" sz="1400" dirty="0"/>
              <a:t>High scale, high reliability, efficient architecture </a:t>
            </a:r>
            <a:endParaRPr sz="1400" dirty="0"/>
          </a:p>
          <a:p>
            <a:pPr marL="215846" indent="-209498">
              <a:lnSpc>
                <a:spcPct val="100000"/>
              </a:lnSpc>
              <a:spcBef>
                <a:spcPts val="400"/>
              </a:spcBef>
              <a:buSzPts val="1100"/>
              <a:buFont typeface="Arial"/>
              <a:buChar char="•"/>
            </a:pPr>
            <a:r>
              <a:rPr lang="en" sz="1400" dirty="0"/>
              <a:t>Data protection and disaster recovery features</a:t>
            </a:r>
            <a:endParaRPr sz="1400" dirty="0"/>
          </a:p>
          <a:p>
            <a:pPr marL="215846" indent="-209498">
              <a:lnSpc>
                <a:spcPct val="100000"/>
              </a:lnSpc>
              <a:spcBef>
                <a:spcPts val="400"/>
              </a:spcBef>
              <a:buSzPts val="1100"/>
              <a:buFont typeface="Arial"/>
              <a:buChar char="•"/>
            </a:pPr>
            <a:r>
              <a:rPr lang="en" sz="1400" dirty="0"/>
              <a:t>Distributed technology platform</a:t>
            </a:r>
            <a:endParaRPr sz="1400" dirty="0"/>
          </a:p>
          <a:p>
            <a:pPr marL="215846" indent="-209498">
              <a:lnSpc>
                <a:spcPct val="100000"/>
              </a:lnSpc>
              <a:spcBef>
                <a:spcPts val="400"/>
              </a:spcBef>
              <a:buSzPts val="1100"/>
              <a:buFont typeface="Arial"/>
              <a:buChar char="•"/>
            </a:pPr>
            <a:r>
              <a:rPr lang="en" sz="1400" dirty="0"/>
              <a:t>Built-in consistent platform wide security </a:t>
            </a:r>
            <a:br>
              <a:rPr lang="en" sz="1400" dirty="0"/>
            </a:br>
            <a:endParaRPr sz="1400" dirty="0"/>
          </a:p>
          <a:p>
            <a:pPr marL="0" indent="0">
              <a:lnSpc>
                <a:spcPct val="100000"/>
              </a:lnSpc>
              <a:spcBef>
                <a:spcPts val="400"/>
              </a:spcBef>
              <a:buClr>
                <a:schemeClr val="accent6"/>
              </a:buClr>
              <a:buSzPts val="1100"/>
            </a:pPr>
            <a:r>
              <a:rPr lang="en" sz="1400" b="1" dirty="0">
                <a:solidFill>
                  <a:schemeClr val="accent6"/>
                </a:solidFill>
              </a:rPr>
              <a:t>INFRASTRUCTURE AGNOSTIC</a:t>
            </a:r>
            <a:endParaRPr sz="1400" dirty="0"/>
          </a:p>
          <a:p>
            <a:pPr marL="215846" indent="-209498">
              <a:lnSpc>
                <a:spcPct val="100000"/>
              </a:lnSpc>
              <a:spcBef>
                <a:spcPts val="400"/>
              </a:spcBef>
              <a:buSzPts val="1100"/>
              <a:buFont typeface="Arial"/>
              <a:buChar char="•"/>
            </a:pPr>
            <a:r>
              <a:rPr lang="en" sz="1400" dirty="0"/>
              <a:t>Data and app movement from on-</a:t>
            </a:r>
            <a:r>
              <a:rPr lang="en" sz="1400" dirty="0" err="1"/>
              <a:t>prem</a:t>
            </a:r>
            <a:r>
              <a:rPr lang="en" sz="1400" dirty="0"/>
              <a:t> to in-cloud</a:t>
            </a:r>
            <a:endParaRPr sz="1400" dirty="0"/>
          </a:p>
          <a:p>
            <a:pPr marL="215846" indent="-209498">
              <a:lnSpc>
                <a:spcPct val="100000"/>
              </a:lnSpc>
              <a:spcBef>
                <a:spcPts val="400"/>
              </a:spcBef>
              <a:buSzPts val="1100"/>
              <a:buFont typeface="Arial"/>
              <a:buChar char="•"/>
            </a:pPr>
            <a:r>
              <a:rPr lang="en" sz="1400" dirty="0"/>
              <a:t>Stateful apps with containerization</a:t>
            </a:r>
            <a:endParaRPr sz="1400" dirty="0"/>
          </a:p>
          <a:p>
            <a:pPr marL="0" indent="0">
              <a:lnSpc>
                <a:spcPct val="100000"/>
              </a:lnSpc>
              <a:spcBef>
                <a:spcPts val="400"/>
              </a:spcBef>
              <a:buSzPts val="1100"/>
            </a:pPr>
            <a:endParaRPr sz="1400" b="1" dirty="0">
              <a:solidFill>
                <a:schemeClr val="accent6"/>
              </a:solidFill>
            </a:endParaRPr>
          </a:p>
          <a:p>
            <a:pPr marL="0" indent="0">
              <a:lnSpc>
                <a:spcPct val="100000"/>
              </a:lnSpc>
              <a:spcBef>
                <a:spcPts val="400"/>
              </a:spcBef>
              <a:buClr>
                <a:schemeClr val="accent6"/>
              </a:buClr>
              <a:buSzPts val="1100"/>
            </a:pPr>
            <a:r>
              <a:rPr lang="en" sz="1400" b="1" dirty="0">
                <a:solidFill>
                  <a:schemeClr val="accent6"/>
                </a:solidFill>
              </a:rPr>
              <a:t>PROVEN VALUE AT PRODUCTION SCALE</a:t>
            </a:r>
            <a:endParaRPr sz="1400" dirty="0"/>
          </a:p>
          <a:p>
            <a:pPr marL="215846" lvl="1" indent="-209498">
              <a:lnSpc>
                <a:spcPct val="100000"/>
              </a:lnSpc>
              <a:buSzPts val="1100"/>
            </a:pPr>
            <a:r>
              <a:rPr lang="en" sz="1400" dirty="0"/>
              <a:t>Large global enterprises rely on </a:t>
            </a:r>
            <a:r>
              <a:rPr lang="en" sz="1400" dirty="0" err="1"/>
              <a:t>MapR</a:t>
            </a:r>
            <a:endParaRPr sz="1400" dirty="0"/>
          </a:p>
          <a:p>
            <a:pPr marL="215846" lvl="1" indent="-209498">
              <a:lnSpc>
                <a:spcPct val="100000"/>
              </a:lnSpc>
              <a:buSzPts val="1100"/>
            </a:pPr>
            <a:r>
              <a:rPr lang="en" sz="1400" dirty="0"/>
              <a:t>Financial Services, Telcom, Healthcare, Retail and more</a:t>
            </a:r>
            <a:endParaRPr sz="1400" dirty="0"/>
          </a:p>
        </p:txBody>
      </p:sp>
      <p:sp>
        <p:nvSpPr>
          <p:cNvPr id="983" name="Google Shape;983;p167"/>
          <p:cNvSpPr txBox="1">
            <a:spLocks noGrp="1"/>
          </p:cNvSpPr>
          <p:nvPr>
            <p:ph type="title"/>
          </p:nvPr>
        </p:nvSpPr>
        <p:spPr>
          <a:xfrm>
            <a:off x="521779" y="354399"/>
            <a:ext cx="8245152" cy="642733"/>
          </a:xfrm>
          <a:prstGeom prst="rect">
            <a:avLst/>
          </a:prstGeom>
          <a:noFill/>
          <a:ln>
            <a:noFill/>
          </a:ln>
        </p:spPr>
        <p:txBody>
          <a:bodyPr spcFirstLastPara="1" vert="horz" wrap="square" lIns="68558" tIns="34266" rIns="68558" bIns="34266" rtlCol="0" anchor="t" anchorCtr="0">
            <a:noAutofit/>
          </a:bodyPr>
          <a:lstStyle/>
          <a:p>
            <a:pPr>
              <a:buSzPts val="2400"/>
            </a:pPr>
            <a:r>
              <a:rPr lang="en" dirty="0"/>
              <a:t>MapR Data Platform Evolves With Your Needs</a:t>
            </a:r>
            <a:endParaRPr dirty="0"/>
          </a:p>
        </p:txBody>
      </p:sp>
      <p:grpSp>
        <p:nvGrpSpPr>
          <p:cNvPr id="984" name="Google Shape;984;p167"/>
          <p:cNvGrpSpPr/>
          <p:nvPr/>
        </p:nvGrpSpPr>
        <p:grpSpPr>
          <a:xfrm>
            <a:off x="4215574" y="1217460"/>
            <a:ext cx="4804547" cy="3080317"/>
            <a:chOff x="5120790" y="1755879"/>
            <a:chExt cx="6407731" cy="4108158"/>
          </a:xfrm>
        </p:grpSpPr>
        <p:sp>
          <p:nvSpPr>
            <p:cNvPr id="985" name="Google Shape;985;p167"/>
            <p:cNvSpPr/>
            <p:nvPr/>
          </p:nvSpPr>
          <p:spPr>
            <a:xfrm>
              <a:off x="5170849" y="4139004"/>
              <a:ext cx="6250800" cy="1204800"/>
            </a:xfrm>
            <a:prstGeom prst="roundRect">
              <a:avLst>
                <a:gd name="adj" fmla="val 16667"/>
              </a:avLst>
            </a:prstGeom>
            <a:solidFill>
              <a:schemeClr val="lt2"/>
            </a:solidFill>
            <a:ln>
              <a:noFill/>
            </a:ln>
          </p:spPr>
          <p:txBody>
            <a:bodyPr spcFirstLastPara="1" wrap="square" lIns="68558" tIns="34266" rIns="68558" bIns="34266" anchor="ctr" anchorCtr="0">
              <a:noAutofit/>
            </a:bodyPr>
            <a:lstStyle/>
            <a:p>
              <a:pPr algn="ctr"/>
              <a:r>
                <a:rPr lang="en" sz="700">
                  <a:solidFill>
                    <a:schemeClr val="lt1"/>
                  </a:solidFill>
                  <a:latin typeface="Lato Light"/>
                  <a:ea typeface="Lato Light"/>
                  <a:cs typeface="Lato Light"/>
                  <a:sym typeface="Lato Light"/>
                </a:rPr>
                <a:t> </a:t>
              </a:r>
              <a:endParaRPr sz="1100"/>
            </a:p>
          </p:txBody>
        </p:sp>
        <p:sp>
          <p:nvSpPr>
            <p:cNvPr id="986" name="Google Shape;986;p167"/>
            <p:cNvSpPr/>
            <p:nvPr/>
          </p:nvSpPr>
          <p:spPr>
            <a:xfrm>
              <a:off x="5120790" y="1755879"/>
              <a:ext cx="6250800" cy="1518900"/>
            </a:xfrm>
            <a:prstGeom prst="roundRect">
              <a:avLst>
                <a:gd name="adj" fmla="val 16667"/>
              </a:avLst>
            </a:prstGeom>
            <a:solidFill>
              <a:schemeClr val="accent1"/>
            </a:solidFill>
            <a:ln>
              <a:noFill/>
            </a:ln>
          </p:spPr>
          <p:txBody>
            <a:bodyPr spcFirstLastPara="1" wrap="square" lIns="68558" tIns="34266" rIns="68558" bIns="34266" anchor="ctr" anchorCtr="0">
              <a:noAutofit/>
            </a:bodyPr>
            <a:lstStyle/>
            <a:p>
              <a:pPr algn="ctr"/>
              <a:r>
                <a:rPr lang="en" sz="700">
                  <a:solidFill>
                    <a:schemeClr val="lt1"/>
                  </a:solidFill>
                  <a:latin typeface="Lato Light"/>
                  <a:ea typeface="Lato Light"/>
                  <a:cs typeface="Lato Light"/>
                  <a:sym typeface="Lato Light"/>
                </a:rPr>
                <a:t> </a:t>
              </a:r>
              <a:endParaRPr sz="1100"/>
            </a:p>
          </p:txBody>
        </p:sp>
        <p:sp>
          <p:nvSpPr>
            <p:cNvPr id="987" name="Google Shape;987;p167"/>
            <p:cNvSpPr txBox="1"/>
            <p:nvPr/>
          </p:nvSpPr>
          <p:spPr>
            <a:xfrm>
              <a:off x="5120790" y="5522761"/>
              <a:ext cx="675000" cy="323100"/>
            </a:xfrm>
            <a:prstGeom prst="rect">
              <a:avLst/>
            </a:prstGeom>
            <a:noFill/>
            <a:ln>
              <a:noFill/>
            </a:ln>
          </p:spPr>
          <p:txBody>
            <a:bodyPr spcFirstLastPara="1" wrap="square" lIns="68558" tIns="34266" rIns="68558" bIns="34266" anchor="ctr" anchorCtr="0">
              <a:noAutofit/>
            </a:bodyPr>
            <a:lstStyle/>
            <a:p>
              <a:r>
                <a:rPr lang="en" sz="1100" b="1">
                  <a:solidFill>
                    <a:srgbClr val="022742"/>
                  </a:solidFill>
                  <a:latin typeface="Calibri"/>
                  <a:ea typeface="Calibri"/>
                  <a:cs typeface="Calibri"/>
                  <a:sym typeface="Calibri"/>
                </a:rPr>
                <a:t>2009</a:t>
              </a:r>
              <a:endParaRPr sz="1100"/>
            </a:p>
          </p:txBody>
        </p:sp>
        <p:sp>
          <p:nvSpPr>
            <p:cNvPr id="988" name="Google Shape;988;p167"/>
            <p:cNvSpPr txBox="1"/>
            <p:nvPr/>
          </p:nvSpPr>
          <p:spPr>
            <a:xfrm>
              <a:off x="5418896" y="2417633"/>
              <a:ext cx="2022300" cy="554100"/>
            </a:xfrm>
            <a:prstGeom prst="rect">
              <a:avLst/>
            </a:prstGeom>
            <a:noFill/>
            <a:ln>
              <a:noFill/>
            </a:ln>
          </p:spPr>
          <p:txBody>
            <a:bodyPr spcFirstLastPara="1" wrap="square" lIns="68558" tIns="34266" rIns="68558" bIns="34266" anchor="t" anchorCtr="0">
              <a:noAutofit/>
            </a:bodyPr>
            <a:lstStyle/>
            <a:p>
              <a:pPr algn="ctr"/>
              <a:r>
                <a:rPr lang="en" sz="1100" b="1">
                  <a:solidFill>
                    <a:srgbClr val="FFFFFF"/>
                  </a:solidFill>
                  <a:latin typeface="Calibri"/>
                  <a:ea typeface="Calibri"/>
                  <a:cs typeface="Calibri"/>
                  <a:sym typeface="Calibri"/>
                </a:rPr>
                <a:t>ENTERPRISE</a:t>
              </a:r>
              <a:br>
                <a:rPr lang="en" sz="1100" b="1">
                  <a:solidFill>
                    <a:srgbClr val="FFFFFF"/>
                  </a:solidFill>
                  <a:latin typeface="Calibri"/>
                  <a:ea typeface="Calibri"/>
                  <a:cs typeface="Calibri"/>
                  <a:sym typeface="Calibri"/>
                </a:rPr>
              </a:br>
              <a:r>
                <a:rPr lang="en" sz="1100" b="1">
                  <a:solidFill>
                    <a:srgbClr val="FFFFFF"/>
                  </a:solidFill>
                  <a:latin typeface="Calibri"/>
                  <a:ea typeface="Calibri"/>
                  <a:cs typeface="Calibri"/>
                  <a:sym typeface="Calibri"/>
                </a:rPr>
                <a:t>HADOOP WORKLOADS</a:t>
              </a:r>
              <a:endParaRPr sz="1100"/>
            </a:p>
          </p:txBody>
        </p:sp>
        <p:pic>
          <p:nvPicPr>
            <p:cNvPr id="989" name="Google Shape;989;p167"/>
            <p:cNvPicPr preferRelativeResize="0"/>
            <p:nvPr/>
          </p:nvPicPr>
          <p:blipFill rotWithShape="1">
            <a:blip r:embed="rId3">
              <a:alphaModFix/>
            </a:blip>
            <a:srcRect/>
            <a:stretch/>
          </p:blipFill>
          <p:spPr>
            <a:xfrm>
              <a:off x="6151439" y="1940808"/>
              <a:ext cx="627170" cy="439925"/>
            </a:xfrm>
            <a:prstGeom prst="rect">
              <a:avLst/>
            </a:prstGeom>
            <a:noFill/>
            <a:ln>
              <a:noFill/>
            </a:ln>
          </p:spPr>
        </p:pic>
        <p:sp>
          <p:nvSpPr>
            <p:cNvPr id="990" name="Google Shape;990;p167"/>
            <p:cNvSpPr txBox="1"/>
            <p:nvPr/>
          </p:nvSpPr>
          <p:spPr>
            <a:xfrm>
              <a:off x="10490130" y="5540937"/>
              <a:ext cx="973800" cy="323100"/>
            </a:xfrm>
            <a:prstGeom prst="rect">
              <a:avLst/>
            </a:prstGeom>
            <a:noFill/>
            <a:ln>
              <a:noFill/>
            </a:ln>
          </p:spPr>
          <p:txBody>
            <a:bodyPr spcFirstLastPara="1" wrap="square" lIns="68558" tIns="34266" rIns="68558" bIns="34266" anchor="ctr" anchorCtr="0">
              <a:noAutofit/>
            </a:bodyPr>
            <a:lstStyle/>
            <a:p>
              <a:pPr algn="r"/>
              <a:r>
                <a:rPr lang="en" sz="1100" b="1">
                  <a:solidFill>
                    <a:srgbClr val="022742"/>
                  </a:solidFill>
                  <a:latin typeface="Calibri"/>
                  <a:ea typeface="Calibri"/>
                  <a:cs typeface="Calibri"/>
                  <a:sym typeface="Calibri"/>
                </a:rPr>
                <a:t>2018</a:t>
              </a:r>
              <a:endParaRPr sz="1100"/>
            </a:p>
          </p:txBody>
        </p:sp>
        <p:sp>
          <p:nvSpPr>
            <p:cNvPr id="991" name="Google Shape;991;p167"/>
            <p:cNvSpPr txBox="1"/>
            <p:nvPr/>
          </p:nvSpPr>
          <p:spPr>
            <a:xfrm>
              <a:off x="7572820" y="2431561"/>
              <a:ext cx="2016000" cy="554100"/>
            </a:xfrm>
            <a:prstGeom prst="rect">
              <a:avLst/>
            </a:prstGeom>
            <a:noFill/>
            <a:ln>
              <a:noFill/>
            </a:ln>
          </p:spPr>
          <p:txBody>
            <a:bodyPr spcFirstLastPara="1" wrap="square" lIns="68558" tIns="34266" rIns="68558" bIns="34266" anchor="t" anchorCtr="0">
              <a:noAutofit/>
            </a:bodyPr>
            <a:lstStyle/>
            <a:p>
              <a:pPr algn="ctr"/>
              <a:r>
                <a:rPr lang="en" sz="1100" b="1">
                  <a:solidFill>
                    <a:srgbClr val="FFFFFF"/>
                  </a:solidFill>
                  <a:latin typeface="Calibri"/>
                  <a:ea typeface="Calibri"/>
                  <a:cs typeface="Calibri"/>
                  <a:sym typeface="Calibri"/>
                </a:rPr>
                <a:t>SPARK AND STREAM</a:t>
              </a:r>
              <a:endParaRPr sz="1100"/>
            </a:p>
            <a:p>
              <a:pPr algn="ctr"/>
              <a:r>
                <a:rPr lang="en" sz="1100" b="1">
                  <a:solidFill>
                    <a:srgbClr val="FFFFFF"/>
                  </a:solidFill>
                  <a:latin typeface="Calibri"/>
                  <a:ea typeface="Calibri"/>
                  <a:cs typeface="Calibri"/>
                  <a:sym typeface="Calibri"/>
                </a:rPr>
                <a:t>ANALYTICS</a:t>
              </a:r>
              <a:endParaRPr sz="1100"/>
            </a:p>
          </p:txBody>
        </p:sp>
        <p:sp>
          <p:nvSpPr>
            <p:cNvPr id="992" name="Google Shape;992;p167"/>
            <p:cNvSpPr/>
            <p:nvPr/>
          </p:nvSpPr>
          <p:spPr>
            <a:xfrm>
              <a:off x="9630121" y="2561396"/>
              <a:ext cx="1898400" cy="323100"/>
            </a:xfrm>
            <a:prstGeom prst="rect">
              <a:avLst/>
            </a:prstGeom>
            <a:noFill/>
            <a:ln>
              <a:noFill/>
            </a:ln>
          </p:spPr>
          <p:txBody>
            <a:bodyPr spcFirstLastPara="1" wrap="square" lIns="68558" tIns="34266" rIns="68558" bIns="34266" anchor="t" anchorCtr="0">
              <a:noAutofit/>
            </a:bodyPr>
            <a:lstStyle/>
            <a:p>
              <a:pPr algn="ctr"/>
              <a:r>
                <a:rPr lang="en" sz="1100" b="1">
                  <a:solidFill>
                    <a:srgbClr val="FFFFFF"/>
                  </a:solidFill>
                  <a:latin typeface="Calibri"/>
                  <a:ea typeface="Calibri"/>
                  <a:cs typeface="Calibri"/>
                  <a:sym typeface="Calibri"/>
                </a:rPr>
                <a:t>AI AND ML</a:t>
              </a:r>
              <a:endParaRPr sz="1100"/>
            </a:p>
          </p:txBody>
        </p:sp>
        <p:sp>
          <p:nvSpPr>
            <p:cNvPr id="993" name="Google Shape;993;p167"/>
            <p:cNvSpPr txBox="1"/>
            <p:nvPr/>
          </p:nvSpPr>
          <p:spPr>
            <a:xfrm>
              <a:off x="5312050" y="4725004"/>
              <a:ext cx="6057600" cy="323100"/>
            </a:xfrm>
            <a:prstGeom prst="rect">
              <a:avLst/>
            </a:prstGeom>
            <a:noFill/>
            <a:ln>
              <a:noFill/>
            </a:ln>
          </p:spPr>
          <p:txBody>
            <a:bodyPr spcFirstLastPara="1" wrap="square" lIns="68558" tIns="34266" rIns="68558" bIns="34266" anchor="t" anchorCtr="0">
              <a:noAutofit/>
            </a:bodyPr>
            <a:lstStyle/>
            <a:p>
              <a:r>
                <a:rPr lang="en" sz="1100" b="1">
                  <a:solidFill>
                    <a:srgbClr val="022742"/>
                  </a:solidFill>
                  <a:latin typeface="Calibri"/>
                  <a:ea typeface="Calibri"/>
                  <a:cs typeface="Calibri"/>
                  <a:sym typeface="Calibri"/>
                </a:rPr>
                <a:t>CENTRAL             CLOUD           MULTI-CLOUD         EDGE            KUBERNETES </a:t>
              </a:r>
              <a:endParaRPr sz="1100"/>
            </a:p>
          </p:txBody>
        </p:sp>
        <p:sp>
          <p:nvSpPr>
            <p:cNvPr id="994" name="Google Shape;994;p167"/>
            <p:cNvSpPr/>
            <p:nvPr/>
          </p:nvSpPr>
          <p:spPr>
            <a:xfrm>
              <a:off x="5559298" y="3050047"/>
              <a:ext cx="5562900" cy="1454100"/>
            </a:xfrm>
            <a:prstGeom prst="roundRect">
              <a:avLst>
                <a:gd name="adj" fmla="val 16667"/>
              </a:avLst>
            </a:prstGeom>
            <a:solidFill>
              <a:schemeClr val="dk1"/>
            </a:solidFill>
            <a:ln>
              <a:noFill/>
            </a:ln>
            <a:effectLst>
              <a:outerShdw blurRad="139700" dist="50800" dir="5400000" algn="ctr" rotWithShape="0">
                <a:srgbClr val="7F7F7F"/>
              </a:outerShdw>
            </a:effectLst>
          </p:spPr>
          <p:txBody>
            <a:bodyPr spcFirstLastPara="1" wrap="square" lIns="68558" tIns="34266" rIns="68558" bIns="34266" anchor="ctr" anchorCtr="0">
              <a:noAutofit/>
            </a:bodyPr>
            <a:lstStyle/>
            <a:p>
              <a:pPr algn="ctr"/>
              <a:endParaRPr sz="1700" b="1" dirty="0">
                <a:solidFill>
                  <a:schemeClr val="lt1"/>
                </a:solidFill>
                <a:latin typeface="Calibri"/>
                <a:ea typeface="Calibri"/>
                <a:cs typeface="Calibri"/>
                <a:sym typeface="Calibri"/>
              </a:endParaRPr>
            </a:p>
            <a:p>
              <a:pPr algn="ctr"/>
              <a:r>
                <a:rPr lang="en" sz="1700" b="1" dirty="0">
                  <a:solidFill>
                    <a:schemeClr val="lt1"/>
                  </a:solidFill>
                  <a:latin typeface="Calibri"/>
                  <a:ea typeface="Calibri"/>
                  <a:cs typeface="Calibri"/>
                  <a:sym typeface="Calibri"/>
                </a:rPr>
                <a:t>MAPR DATA PLATFORM</a:t>
              </a:r>
              <a:endParaRPr sz="1100" dirty="0"/>
            </a:p>
            <a:p>
              <a:pPr algn="ctr"/>
              <a:r>
                <a:rPr lang="en" sz="1500" i="1" dirty="0">
                  <a:solidFill>
                    <a:schemeClr val="lt1"/>
                  </a:solidFill>
                  <a:latin typeface="Calibri"/>
                  <a:ea typeface="Calibri"/>
                  <a:cs typeface="Calibri"/>
                  <a:sym typeface="Calibri"/>
                </a:rPr>
                <a:t> </a:t>
              </a:r>
              <a:endParaRPr sz="1700" i="1" dirty="0">
                <a:solidFill>
                  <a:schemeClr val="lt1"/>
                </a:solidFill>
                <a:latin typeface="Calibri"/>
                <a:ea typeface="Calibri"/>
                <a:cs typeface="Calibri"/>
                <a:sym typeface="Calibri"/>
              </a:endParaRPr>
            </a:p>
          </p:txBody>
        </p:sp>
        <p:pic>
          <p:nvPicPr>
            <p:cNvPr id="995" name="Google Shape;995;p167"/>
            <p:cNvPicPr preferRelativeResize="0"/>
            <p:nvPr/>
          </p:nvPicPr>
          <p:blipFill rotWithShape="1">
            <a:blip r:embed="rId4">
              <a:alphaModFix/>
            </a:blip>
            <a:srcRect/>
            <a:stretch/>
          </p:blipFill>
          <p:spPr>
            <a:xfrm>
              <a:off x="8171605" y="1945532"/>
              <a:ext cx="862890" cy="449044"/>
            </a:xfrm>
            <a:prstGeom prst="rect">
              <a:avLst/>
            </a:prstGeom>
            <a:noFill/>
            <a:ln>
              <a:noFill/>
            </a:ln>
          </p:spPr>
        </p:pic>
        <p:pic>
          <p:nvPicPr>
            <p:cNvPr id="996" name="Google Shape;996;p167"/>
            <p:cNvPicPr preferRelativeResize="0"/>
            <p:nvPr/>
          </p:nvPicPr>
          <p:blipFill rotWithShape="1">
            <a:blip r:embed="rId5">
              <a:alphaModFix/>
            </a:blip>
            <a:srcRect/>
            <a:stretch/>
          </p:blipFill>
          <p:spPr>
            <a:xfrm>
              <a:off x="9964258" y="1819871"/>
              <a:ext cx="1226589" cy="817073"/>
            </a:xfrm>
            <a:prstGeom prst="rect">
              <a:avLst/>
            </a:prstGeom>
            <a:noFill/>
            <a:ln>
              <a:noFill/>
            </a:ln>
          </p:spPr>
        </p:pic>
        <p:sp>
          <p:nvSpPr>
            <p:cNvPr id="997" name="Google Shape;997;p167"/>
            <p:cNvSpPr/>
            <p:nvPr/>
          </p:nvSpPr>
          <p:spPr>
            <a:xfrm>
              <a:off x="5677540" y="5666784"/>
              <a:ext cx="5220600" cy="78600"/>
            </a:xfrm>
            <a:prstGeom prst="homePlate">
              <a:avLst>
                <a:gd name="adj" fmla="val 50000"/>
              </a:avLst>
            </a:prstGeom>
            <a:solidFill>
              <a:schemeClr val="lt2"/>
            </a:solidFill>
            <a:ln>
              <a:noFill/>
            </a:ln>
          </p:spPr>
          <p:txBody>
            <a:bodyPr spcFirstLastPara="1" wrap="square" lIns="68558" tIns="34266" rIns="68558" bIns="34266" anchor="ctr" anchorCtr="0">
              <a:noAutofit/>
            </a:bodyPr>
            <a:lstStyle/>
            <a:p>
              <a:pPr algn="ctr"/>
              <a:endParaRPr sz="700">
                <a:solidFill>
                  <a:schemeClr val="lt1"/>
                </a:solidFill>
                <a:latin typeface="Lato Light"/>
                <a:ea typeface="Lato Light"/>
                <a:cs typeface="Lato Light"/>
                <a:sym typeface="Lato Light"/>
              </a:endParaRPr>
            </a:p>
          </p:txBody>
        </p:sp>
      </p:grpSp>
    </p:spTree>
    <p:extLst>
      <p:ext uri="{BB962C8B-B14F-4D97-AF65-F5344CB8AC3E}">
        <p14:creationId xmlns:p14="http://schemas.microsoft.com/office/powerpoint/2010/main" val="3415999458"/>
      </p:ext>
    </p:extLst>
  </p:cSld>
  <p:clrMapOvr>
    <a:masterClrMapping/>
  </p:clrMapOvr>
</p:sld>
</file>

<file path=ppt/theme/theme1.xml><?xml version="1.0" encoding="utf-8"?>
<a:theme xmlns:a="http://schemas.openxmlformats.org/drawingml/2006/main" name="MapR 2018 Theme">
  <a:themeElements>
    <a:clrScheme name="MapR Color Palette 1">
      <a:dk1>
        <a:srgbClr val="032741"/>
      </a:dk1>
      <a:lt1>
        <a:srgbClr val="FFFFFF"/>
      </a:lt1>
      <a:dk2>
        <a:srgbClr val="455469"/>
      </a:dk2>
      <a:lt2>
        <a:srgbClr val="D8D8D8"/>
      </a:lt2>
      <a:accent1>
        <a:srgbClr val="4C4C4C"/>
      </a:accent1>
      <a:accent2>
        <a:srgbClr val="898989"/>
      </a:accent2>
      <a:accent3>
        <a:srgbClr val="0966AC"/>
      </a:accent3>
      <a:accent4>
        <a:srgbClr val="C8102E"/>
      </a:accent4>
      <a:accent5>
        <a:srgbClr val="00AEFF"/>
      </a:accent5>
      <a:accent6>
        <a:srgbClr val="057777"/>
      </a:accent6>
      <a:hlink>
        <a:srgbClr val="0966AC"/>
      </a:hlink>
      <a:folHlink>
        <a:srgbClr val="00AE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4633</TotalTime>
  <Words>2866</Words>
  <Application>Microsoft Office PowerPoint</Application>
  <PresentationFormat>Affichage à l'écran (16:9)</PresentationFormat>
  <Paragraphs>680</Paragraphs>
  <Slides>52</Slides>
  <Notes>36</Notes>
  <HiddenSlides>0</HiddenSlides>
  <MMClips>0</MMClips>
  <ScaleCrop>false</ScaleCrop>
  <HeadingPairs>
    <vt:vector size="6" baseType="variant">
      <vt:variant>
        <vt:lpstr>Polices utilisées</vt:lpstr>
      </vt:variant>
      <vt:variant>
        <vt:i4>13</vt:i4>
      </vt:variant>
      <vt:variant>
        <vt:lpstr>Thème</vt:lpstr>
      </vt:variant>
      <vt:variant>
        <vt:i4>1</vt:i4>
      </vt:variant>
      <vt:variant>
        <vt:lpstr>Titres des diapositives</vt:lpstr>
      </vt:variant>
      <vt:variant>
        <vt:i4>52</vt:i4>
      </vt:variant>
    </vt:vector>
  </HeadingPairs>
  <TitlesOfParts>
    <vt:vector size="66" baseType="lpstr">
      <vt:lpstr>.AppleSystemUIFont</vt:lpstr>
      <vt:lpstr>Arial</vt:lpstr>
      <vt:lpstr>Calibri</vt:lpstr>
      <vt:lpstr>Courier</vt:lpstr>
      <vt:lpstr>Courier New</vt:lpstr>
      <vt:lpstr>Franklin Gothic Demi</vt:lpstr>
      <vt:lpstr>Gill Sans</vt:lpstr>
      <vt:lpstr>Helvetica</vt:lpstr>
      <vt:lpstr>Helvetica Light</vt:lpstr>
      <vt:lpstr>Helvetica Neue</vt:lpstr>
      <vt:lpstr>Lato Light</vt:lpstr>
      <vt:lpstr>Noto Sans Symbols</vt:lpstr>
      <vt:lpstr>Wingdings</vt:lpstr>
      <vt:lpstr>MapR 2018 Theme</vt:lpstr>
      <vt:lpstr>Présentation PowerPoint</vt:lpstr>
      <vt:lpstr>Agenda</vt:lpstr>
      <vt:lpstr>Présentation PowerPoint</vt:lpstr>
      <vt:lpstr>Présentation PowerPoint</vt:lpstr>
      <vt:lpstr>Présentation PowerPoint</vt:lpstr>
      <vt:lpstr>Présentation PowerPoint</vt:lpstr>
      <vt:lpstr>MapR Company At A Glance</vt:lpstr>
      <vt:lpstr>Community Participant, Contributor, Leader</vt:lpstr>
      <vt:lpstr>MapR Data Platform Evolves With Your Needs</vt:lpstr>
      <vt:lpstr>MapR Data Platform</vt:lpstr>
      <vt:lpstr>Business and Innovation Benefits of the MapR Data Platform </vt:lpstr>
      <vt:lpstr>Présentation PowerPoint</vt:lpstr>
      <vt:lpstr>Présentation PowerPoint</vt:lpstr>
      <vt:lpstr>Cahier des charges</vt:lpstr>
      <vt:lpstr>High level design</vt:lpstr>
      <vt:lpstr>Logical architecture</vt:lpstr>
      <vt:lpstr>Storage architecture</vt:lpstr>
      <vt:lpstr>MapR is Architected for Scalability and Speed</vt:lpstr>
      <vt:lpstr>MapR and HDFS – Other Similarities and Differences</vt:lpstr>
      <vt:lpstr>Présentation PowerPoint</vt:lpstr>
      <vt:lpstr>Volumes</vt:lpstr>
      <vt:lpstr>Access Control with Volumes</vt:lpstr>
      <vt:lpstr>Volume Snapshots</vt:lpstr>
      <vt:lpstr>Mirror Volumes</vt:lpstr>
      <vt:lpstr>Présentation PowerPoint</vt:lpstr>
      <vt:lpstr> </vt:lpstr>
      <vt:lpstr>Présentation PowerPoint</vt:lpstr>
      <vt:lpstr>Présentation PowerPoint</vt:lpstr>
      <vt:lpstr>Présentation PowerPoint</vt:lpstr>
      <vt:lpstr>Présentation PowerPoint</vt:lpstr>
      <vt:lpstr>Présentation PowerPoint</vt:lpstr>
      <vt:lpstr>MapR-DB Multi-Master Table Replication</vt:lpstr>
      <vt:lpstr>Présentation PowerPoint</vt:lpstr>
      <vt:lpstr>Qu’est-ce que le streaming ?</vt:lpstr>
      <vt:lpstr>Qu’est-ce qu’un Stream ?</vt:lpstr>
      <vt:lpstr>MapR-ES (Event Streaming)</vt:lpstr>
      <vt:lpstr>MapR-ES Differentiation</vt:lpstr>
      <vt:lpstr>Automatic Partition Balancing Allows  “Stream of Record”</vt:lpstr>
      <vt:lpstr>Reliable Global Replication</vt:lpstr>
      <vt:lpstr>Secure, Efficient Multi-tenancy</vt:lpstr>
      <vt:lpstr>&gt;2X Performance Advantage</vt:lpstr>
      <vt:lpstr>Présentation PowerPoint</vt:lpstr>
      <vt:lpstr>Platform-wide Consistent Security Model </vt:lpstr>
      <vt:lpstr>Présentation PowerPoint</vt:lpstr>
      <vt:lpstr>MapR Authentication</vt:lpstr>
      <vt:lpstr>Présentation PowerPoint</vt:lpstr>
      <vt:lpstr>The Problem with POSIX Permissions</vt:lpstr>
      <vt:lpstr>POSIX ACLs versus MapR ACEs</vt:lpstr>
      <vt:lpstr>File Access Control Expressions – Key Features</vt:lpstr>
      <vt:lpstr>Présentation PowerPoint</vt:lpstr>
      <vt:lpstr>Native Data at Rest Encryption</vt:lpstr>
      <vt:lpstr>Encryption – On the Wire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remi</dc:creator>
  <cp:lastModifiedBy>remi</cp:lastModifiedBy>
  <cp:revision>48</cp:revision>
  <dcterms:modified xsi:type="dcterms:W3CDTF">2019-05-09T12:53:56Z</dcterms:modified>
</cp:coreProperties>
</file>